
<file path=[Content_Types].xml><?xml version="1.0" encoding="utf-8"?>
<Types xmlns="http://schemas.openxmlformats.org/package/2006/content-types">
  <Default Extension="jpeg" ContentType="image/jpeg"/>
  <Default Extension="wav" ContentType="audio/x-wav"/>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762" r:id="rId3"/>
    <p:sldId id="761" r:id="rId5"/>
    <p:sldId id="736" r:id="rId6"/>
    <p:sldId id="721" r:id="rId7"/>
    <p:sldId id="715" r:id="rId8"/>
    <p:sldId id="716" r:id="rId9"/>
    <p:sldId id="739" r:id="rId10"/>
    <p:sldId id="718" r:id="rId11"/>
    <p:sldId id="740" r:id="rId12"/>
    <p:sldId id="723" r:id="rId13"/>
    <p:sldId id="710" r:id="rId14"/>
    <p:sldId id="753" r:id="rId15"/>
    <p:sldId id="712" r:id="rId16"/>
    <p:sldId id="741" r:id="rId17"/>
    <p:sldId id="742" r:id="rId18"/>
    <p:sldId id="743" r:id="rId19"/>
    <p:sldId id="744" r:id="rId20"/>
    <p:sldId id="745" r:id="rId21"/>
    <p:sldId id="746" r:id="rId22"/>
    <p:sldId id="726" r:id="rId23"/>
    <p:sldId id="747" r:id="rId24"/>
    <p:sldId id="748" r:id="rId25"/>
    <p:sldId id="749" r:id="rId26"/>
    <p:sldId id="750" r:id="rId27"/>
    <p:sldId id="751" r:id="rId28"/>
    <p:sldId id="756" r:id="rId29"/>
    <p:sldId id="755" r:id="rId30"/>
    <p:sldId id="757" r:id="rId31"/>
    <p:sldId id="758" r:id="rId32"/>
    <p:sldId id="759" r:id="rId33"/>
    <p:sldId id="760" r:id="rId34"/>
    <p:sldId id="700" r:id="rId35"/>
  </p:sldIdLst>
  <p:sldSz cx="9144000" cy="5143500" type="screen16x9"/>
  <p:notesSz cx="6858000" cy="9144000"/>
  <p:defaultTextStyle>
    <a:defPPr>
      <a:defRPr lang="zh-CN"/>
    </a:defPPr>
    <a:lvl1pPr algn="l" rtl="0" fontAlgn="base">
      <a:spcBef>
        <a:spcPct val="0"/>
      </a:spcBef>
      <a:spcAft>
        <a:spcPct val="0"/>
      </a:spcAft>
      <a:defRPr kumimoji="1" sz="2400" kern="1200">
        <a:solidFill>
          <a:schemeClr val="tx1"/>
        </a:solidFill>
        <a:latin typeface="Times New Roman" panose="02020603050405020304" charset="0"/>
        <a:ea typeface="宋体" panose="02010600030101010101" pitchFamily="2" charset="-122"/>
        <a:cs typeface="+mn-cs"/>
      </a:defRPr>
    </a:lvl1pPr>
    <a:lvl2pPr marL="457200" algn="l" rtl="0" fontAlgn="base">
      <a:spcBef>
        <a:spcPct val="0"/>
      </a:spcBef>
      <a:spcAft>
        <a:spcPct val="0"/>
      </a:spcAft>
      <a:defRPr kumimoji="1" sz="2400" kern="1200">
        <a:solidFill>
          <a:schemeClr val="tx1"/>
        </a:solidFill>
        <a:latin typeface="Times New Roman" panose="02020603050405020304" charset="0"/>
        <a:ea typeface="宋体" panose="02010600030101010101" pitchFamily="2" charset="-122"/>
        <a:cs typeface="+mn-cs"/>
      </a:defRPr>
    </a:lvl2pPr>
    <a:lvl3pPr marL="914400" algn="l" rtl="0" fontAlgn="base">
      <a:spcBef>
        <a:spcPct val="0"/>
      </a:spcBef>
      <a:spcAft>
        <a:spcPct val="0"/>
      </a:spcAft>
      <a:defRPr kumimoji="1" sz="2400" kern="1200">
        <a:solidFill>
          <a:schemeClr val="tx1"/>
        </a:solidFill>
        <a:latin typeface="Times New Roman" panose="02020603050405020304" charset="0"/>
        <a:ea typeface="宋体" panose="02010600030101010101" pitchFamily="2" charset="-122"/>
        <a:cs typeface="+mn-cs"/>
      </a:defRPr>
    </a:lvl3pPr>
    <a:lvl4pPr marL="1371600" algn="l" rtl="0" fontAlgn="base">
      <a:spcBef>
        <a:spcPct val="0"/>
      </a:spcBef>
      <a:spcAft>
        <a:spcPct val="0"/>
      </a:spcAft>
      <a:defRPr kumimoji="1" sz="2400" kern="1200">
        <a:solidFill>
          <a:schemeClr val="tx1"/>
        </a:solidFill>
        <a:latin typeface="Times New Roman" panose="02020603050405020304" charset="0"/>
        <a:ea typeface="宋体" panose="02010600030101010101" pitchFamily="2" charset="-122"/>
        <a:cs typeface="+mn-cs"/>
      </a:defRPr>
    </a:lvl4pPr>
    <a:lvl5pPr marL="1828800" algn="l" rtl="0" fontAlgn="base">
      <a:spcBef>
        <a:spcPct val="0"/>
      </a:spcBef>
      <a:spcAft>
        <a:spcPct val="0"/>
      </a:spcAft>
      <a:defRPr kumimoji="1" sz="2400" kern="1200">
        <a:solidFill>
          <a:schemeClr val="tx1"/>
        </a:solidFill>
        <a:latin typeface="Times New Roman" panose="02020603050405020304" charset="0"/>
        <a:ea typeface="宋体" panose="02010600030101010101" pitchFamily="2" charset="-122"/>
        <a:cs typeface="+mn-cs"/>
      </a:defRPr>
    </a:lvl5pPr>
    <a:lvl6pPr marL="2286000" algn="l" defTabSz="914400" rtl="0" eaLnBrk="1" latinLnBrk="0" hangingPunct="1">
      <a:defRPr kumimoji="1" sz="2400" kern="1200">
        <a:solidFill>
          <a:schemeClr val="tx1"/>
        </a:solidFill>
        <a:latin typeface="Times New Roman" panose="02020603050405020304" charset="0"/>
        <a:ea typeface="宋体" panose="02010600030101010101" pitchFamily="2" charset="-122"/>
        <a:cs typeface="+mn-cs"/>
      </a:defRPr>
    </a:lvl6pPr>
    <a:lvl7pPr marL="2743200" algn="l" defTabSz="914400" rtl="0" eaLnBrk="1" latinLnBrk="0" hangingPunct="1">
      <a:defRPr kumimoji="1" sz="2400" kern="1200">
        <a:solidFill>
          <a:schemeClr val="tx1"/>
        </a:solidFill>
        <a:latin typeface="Times New Roman" panose="02020603050405020304" charset="0"/>
        <a:ea typeface="宋体" panose="02010600030101010101" pitchFamily="2" charset="-122"/>
        <a:cs typeface="+mn-cs"/>
      </a:defRPr>
    </a:lvl7pPr>
    <a:lvl8pPr marL="3200400" algn="l" defTabSz="914400" rtl="0" eaLnBrk="1" latinLnBrk="0" hangingPunct="1">
      <a:defRPr kumimoji="1" sz="2400" kern="1200">
        <a:solidFill>
          <a:schemeClr val="tx1"/>
        </a:solidFill>
        <a:latin typeface="Times New Roman" panose="02020603050405020304" charset="0"/>
        <a:ea typeface="宋体" panose="02010600030101010101" pitchFamily="2" charset="-122"/>
        <a:cs typeface="+mn-cs"/>
      </a:defRPr>
    </a:lvl8pPr>
    <a:lvl9pPr marL="3657600" algn="l" defTabSz="914400" rtl="0" eaLnBrk="1" latinLnBrk="0" hangingPunct="1">
      <a:defRPr kumimoji="1" sz="2400" kern="1200">
        <a:solidFill>
          <a:schemeClr val="tx1"/>
        </a:solidFill>
        <a:latin typeface="Times New Roman" panose="02020603050405020304" charset="0"/>
        <a:ea typeface="宋体" panose="02010600030101010101" pitchFamily="2"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a:srgbClr val="FF0000"/>
    <a:srgbClr val="6B98EC"/>
    <a:srgbClr val="FF3300"/>
    <a:srgbClr val="00B0F0"/>
    <a:srgbClr val="3668C4"/>
    <a:srgbClr val="FFFF00"/>
    <a:srgbClr val="FFCC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中度样式 2 - 强调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72" autoAdjust="0"/>
    <p:restoredTop sz="94660"/>
  </p:normalViewPr>
  <p:slideViewPr>
    <p:cSldViewPr>
      <p:cViewPr varScale="1">
        <p:scale>
          <a:sx n="114" d="100"/>
          <a:sy n="114" d="100"/>
        </p:scale>
        <p:origin x="590" y="86"/>
      </p:cViewPr>
      <p:guideLst>
        <p:guide orient="horz" pos="1706"/>
        <p:guide pos="2880"/>
      </p:guideLst>
    </p:cSldViewPr>
  </p:slideViewPr>
  <p:outlineViewPr>
    <p:cViewPr>
      <p:scale>
        <a:sx n="33" d="100"/>
        <a:sy n="33" d="100"/>
      </p:scale>
      <p:origin x="0" y="0"/>
    </p:cViewPr>
    <p:sldLst>
      <p:sld r:id="rId1" collapse="1"/>
    </p:sldLst>
  </p:outlineViewPr>
  <p:notesTextViewPr>
    <p:cViewPr>
      <p:scale>
        <a:sx n="100" d="100"/>
        <a:sy n="100" d="100"/>
      </p:scale>
      <p:origin x="0" y="0"/>
    </p:cViewPr>
  </p:notesTextViewPr>
  <p:sorterViewPr>
    <p:cViewPr>
      <p:scale>
        <a:sx n="66" d="100"/>
        <a:sy n="66" d="100"/>
      </p:scale>
      <p:origin x="0" y="8250"/>
    </p:cViewPr>
  </p:sorterViewPr>
  <p:notesViewPr>
    <p:cSldViewPr>
      <p:cViewPr varScale="1">
        <p:scale>
          <a:sx n="67" d="100"/>
          <a:sy n="67" d="100"/>
        </p:scale>
        <p:origin x="-2880" y="-108"/>
      </p:cViewPr>
      <p:guideLst>
        <p:guide orient="horz" pos="3034"/>
        <p:guide pos="2160"/>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8" Type="http://schemas.openxmlformats.org/officeDocument/2006/relationships/tableStyles" Target="tableStyles.xml"/><Relationship Id="rId37" Type="http://schemas.openxmlformats.org/officeDocument/2006/relationships/viewProps" Target="viewProps.xml"/><Relationship Id="rId36" Type="http://schemas.openxmlformats.org/officeDocument/2006/relationships/presProps" Target="presProps.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_rels/viewProps.xml.rels><?xml version="1.0" encoding="UTF-8" standalone="yes"?>
<Relationships xmlns="http://schemas.openxmlformats.org/package/2006/relationships"><Relationship Id="rId1"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0" y="0"/>
            <a:ext cx="2971800" cy="457200"/>
          </a:xfrm>
          <a:prstGeom prst="rect">
            <a:avLst/>
          </a:prstGeom>
          <a:noFill/>
          <a:ln w="9525">
            <a:noFill/>
            <a:miter lim="800000"/>
          </a:ln>
          <a:effectLst/>
        </p:spPr>
        <p:txBody>
          <a:bodyPr vert="horz" wrap="square" lIns="91440" tIns="45720" rIns="91440" bIns="45720" numCol="1" anchor="t" anchorCtr="0" compatLnSpc="1"/>
          <a:lstStyle>
            <a:lvl1pPr>
              <a:defRPr sz="1200"/>
            </a:lvl1pPr>
          </a:lstStyle>
          <a:p>
            <a:endParaRPr lang="en-US" altLang="zh-CN"/>
          </a:p>
        </p:txBody>
      </p:sp>
      <p:sp>
        <p:nvSpPr>
          <p:cNvPr id="4099" name="Rectangle 3"/>
          <p:cNvSpPr>
            <a:spLocks noGrp="1" noChangeArrowheads="1"/>
          </p:cNvSpPr>
          <p:nvPr>
            <p:ph type="dt" idx="1"/>
          </p:nvPr>
        </p:nvSpPr>
        <p:spPr bwMode="auto">
          <a:xfrm>
            <a:off x="3886200" y="0"/>
            <a:ext cx="2971800" cy="457200"/>
          </a:xfrm>
          <a:prstGeom prst="rect">
            <a:avLst/>
          </a:prstGeom>
          <a:noFill/>
          <a:ln w="9525">
            <a:noFill/>
            <a:miter lim="800000"/>
          </a:ln>
          <a:effectLst/>
        </p:spPr>
        <p:txBody>
          <a:bodyPr vert="horz" wrap="square" lIns="91440" tIns="45720" rIns="91440" bIns="45720" numCol="1" anchor="t" anchorCtr="0" compatLnSpc="1"/>
          <a:lstStyle>
            <a:lvl1pPr algn="r">
              <a:defRPr sz="1200"/>
            </a:lvl1pPr>
          </a:lstStyle>
          <a:p>
            <a:endParaRPr lang="en-US" altLang="zh-CN"/>
          </a:p>
        </p:txBody>
      </p:sp>
      <p:sp>
        <p:nvSpPr>
          <p:cNvPr id="4100" name="Rectangle 4"/>
          <p:cNvSpPr>
            <a:spLocks noGrp="1" noRot="1" noChangeAspect="1" noChangeArrowheads="1" noTextEdit="1"/>
          </p:cNvSpPr>
          <p:nvPr>
            <p:ph type="sldImg" idx="2"/>
          </p:nvPr>
        </p:nvSpPr>
        <p:spPr bwMode="auto">
          <a:xfrm>
            <a:off x="381000" y="685800"/>
            <a:ext cx="6096000" cy="3429000"/>
          </a:xfrm>
          <a:prstGeom prst="rect">
            <a:avLst/>
          </a:prstGeom>
          <a:noFill/>
          <a:ln w="9525">
            <a:solidFill>
              <a:srgbClr val="000000"/>
            </a:solidFill>
            <a:miter lim="800000"/>
          </a:ln>
          <a:effectLst/>
        </p:spPr>
      </p:sp>
      <p:sp>
        <p:nvSpPr>
          <p:cNvPr id="4101" name="Rectangle 5"/>
          <p:cNvSpPr>
            <a:spLocks noGrp="1" noChangeArrowheads="1"/>
          </p:cNvSpPr>
          <p:nvPr>
            <p:ph type="body" sz="quarter" idx="3"/>
          </p:nvPr>
        </p:nvSpPr>
        <p:spPr bwMode="auto">
          <a:xfrm>
            <a:off x="914400" y="4343400"/>
            <a:ext cx="5029200" cy="4114800"/>
          </a:xfrm>
          <a:prstGeom prst="rect">
            <a:avLst/>
          </a:prstGeom>
          <a:noFill/>
          <a:ln w="9525">
            <a:noFill/>
            <a:miter lim="800000"/>
          </a:ln>
          <a:effectLst/>
        </p:spPr>
        <p:txBody>
          <a:bodyPr vert="horz" wrap="square" lIns="91440" tIns="45720" rIns="91440" bIns="45720" numCol="1" anchor="t" anchorCtr="0" compatLnSpc="1"/>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102" name="Rectangle 6"/>
          <p:cNvSpPr>
            <a:spLocks noGrp="1" noChangeArrowheads="1"/>
          </p:cNvSpPr>
          <p:nvPr>
            <p:ph type="ftr" sz="quarter" idx="4"/>
          </p:nvPr>
        </p:nvSpPr>
        <p:spPr bwMode="auto">
          <a:xfrm>
            <a:off x="0" y="8686800"/>
            <a:ext cx="2971800" cy="457200"/>
          </a:xfrm>
          <a:prstGeom prst="rect">
            <a:avLst/>
          </a:prstGeom>
          <a:noFill/>
          <a:ln w="9525">
            <a:noFill/>
            <a:miter lim="800000"/>
          </a:ln>
          <a:effectLst/>
        </p:spPr>
        <p:txBody>
          <a:bodyPr vert="horz" wrap="square" lIns="91440" tIns="45720" rIns="91440" bIns="45720" numCol="1" anchor="b" anchorCtr="0" compatLnSpc="1"/>
          <a:lstStyle>
            <a:lvl1pPr>
              <a:defRPr sz="1200"/>
            </a:lvl1pPr>
          </a:lstStyle>
          <a:p>
            <a:endParaRPr lang="en-US" altLang="zh-CN"/>
          </a:p>
        </p:txBody>
      </p:sp>
      <p:sp>
        <p:nvSpPr>
          <p:cNvPr id="4103" name="Rectangle 7"/>
          <p:cNvSpPr>
            <a:spLocks noGrp="1" noChangeArrowheads="1"/>
          </p:cNvSpPr>
          <p:nvPr>
            <p:ph type="sldNum" sz="quarter" idx="5"/>
          </p:nvPr>
        </p:nvSpPr>
        <p:spPr bwMode="auto">
          <a:xfrm>
            <a:off x="3886200" y="8686800"/>
            <a:ext cx="2971800" cy="457200"/>
          </a:xfrm>
          <a:prstGeom prst="rect">
            <a:avLst/>
          </a:prstGeom>
          <a:noFill/>
          <a:ln w="9525">
            <a:noFill/>
            <a:miter lim="800000"/>
          </a:ln>
          <a:effectLst/>
        </p:spPr>
        <p:txBody>
          <a:bodyPr vert="horz" wrap="square" lIns="91440" tIns="45720" rIns="91440" bIns="45720" numCol="1" anchor="b" anchorCtr="0" compatLnSpc="1"/>
          <a:lstStyle>
            <a:lvl1pPr algn="r">
              <a:defRPr sz="1200"/>
            </a:lvl1pPr>
          </a:lstStyle>
          <a:p>
            <a:fld id="{333EDA7F-E91E-4A31-938A-72B91BE97C75}" type="slidenum">
              <a:rPr lang="en-US" altLang="zh-CN"/>
            </a:fld>
            <a:endParaRPr lang="en-US" altLang="zh-CN"/>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kumimoji="1" sz="1200" kern="1200">
        <a:solidFill>
          <a:schemeClr val="tx1"/>
        </a:solidFill>
        <a:latin typeface="Times New Roman" panose="02020603050405020304" charset="0"/>
        <a:ea typeface="宋体" panose="02010600030101010101" pitchFamily="2" charset="-122"/>
        <a:cs typeface="+mn-cs"/>
      </a:defRPr>
    </a:lvl1pPr>
    <a:lvl2pPr marL="457200" algn="l" rtl="0" fontAlgn="base">
      <a:spcBef>
        <a:spcPct val="30000"/>
      </a:spcBef>
      <a:spcAft>
        <a:spcPct val="0"/>
      </a:spcAft>
      <a:defRPr kumimoji="1" sz="1200" kern="1200">
        <a:solidFill>
          <a:schemeClr val="tx1"/>
        </a:solidFill>
        <a:latin typeface="Times New Roman" panose="02020603050405020304" charset="0"/>
        <a:ea typeface="宋体" panose="02010600030101010101" pitchFamily="2" charset="-122"/>
        <a:cs typeface="+mn-cs"/>
      </a:defRPr>
    </a:lvl2pPr>
    <a:lvl3pPr marL="914400" algn="l" rtl="0" fontAlgn="base">
      <a:spcBef>
        <a:spcPct val="30000"/>
      </a:spcBef>
      <a:spcAft>
        <a:spcPct val="0"/>
      </a:spcAft>
      <a:defRPr kumimoji="1" sz="1200" kern="1200">
        <a:solidFill>
          <a:schemeClr val="tx1"/>
        </a:solidFill>
        <a:latin typeface="Times New Roman" panose="02020603050405020304" charset="0"/>
        <a:ea typeface="宋体" panose="02010600030101010101" pitchFamily="2" charset="-122"/>
        <a:cs typeface="+mn-cs"/>
      </a:defRPr>
    </a:lvl3pPr>
    <a:lvl4pPr marL="1371600" algn="l" rtl="0" fontAlgn="base">
      <a:spcBef>
        <a:spcPct val="30000"/>
      </a:spcBef>
      <a:spcAft>
        <a:spcPct val="0"/>
      </a:spcAft>
      <a:defRPr kumimoji="1" sz="1200" kern="1200">
        <a:solidFill>
          <a:schemeClr val="tx1"/>
        </a:solidFill>
        <a:latin typeface="Times New Roman" panose="02020603050405020304" charset="0"/>
        <a:ea typeface="宋体" panose="02010600030101010101" pitchFamily="2" charset="-122"/>
        <a:cs typeface="+mn-cs"/>
      </a:defRPr>
    </a:lvl4pPr>
    <a:lvl5pPr marL="1828800" algn="l" rtl="0" fontAlgn="base">
      <a:spcBef>
        <a:spcPct val="30000"/>
      </a:spcBef>
      <a:spcAft>
        <a:spcPct val="0"/>
      </a:spcAft>
      <a:defRPr kumimoji="1" sz="1200" kern="1200">
        <a:solidFill>
          <a:schemeClr val="tx1"/>
        </a:solidFill>
        <a:latin typeface="Times New Roman" panose="02020603050405020304" charset="0"/>
        <a:ea typeface="宋体" panose="02010600030101010101" pitchFamily="2"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fld id="{A34E0AFB-94B3-4D7A-BD90-9C35D84B2788}" type="slidenum">
              <a:rPr lang="en-US" altLang="zh-CN"/>
            </a:fld>
            <a:endParaRPr lang="en-US" altLang="zh-CN"/>
          </a:p>
        </p:txBody>
      </p:sp>
      <p:sp>
        <p:nvSpPr>
          <p:cNvPr id="5122" name="Rectangle 2"/>
          <p:cNvSpPr>
            <a:spLocks noGrp="1" noRot="1" noChangeAspect="1" noChangeArrowheads="1" noTextEdit="1"/>
          </p:cNvSpPr>
          <p:nvPr>
            <p:ph type="sldImg"/>
          </p:nvPr>
        </p:nvSpPr>
        <p:spPr bwMode="auto">
          <a:xfrm>
            <a:off x="381000" y="685800"/>
            <a:ext cx="6096000" cy="3429000"/>
          </a:xfrm>
          <a:prstGeom prst="rect">
            <a:avLst/>
          </a:prstGeom>
          <a:solidFill>
            <a:srgbClr val="FFFFFF"/>
          </a:solidFill>
          <a:ln>
            <a:solidFill>
              <a:srgbClr val="000000"/>
            </a:solidFill>
            <a:miter lim="800000"/>
          </a:ln>
        </p:spPr>
      </p:sp>
      <p:sp>
        <p:nvSpPr>
          <p:cNvPr id="5123" name="Rectangle 3"/>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ln>
        </p:spPr>
        <p:txBody>
          <a:bodyPr/>
          <a:lstStyle/>
          <a:p>
            <a:endParaRPr lang="zh-CN" altLang="zh-CN"/>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showMasterSp="0">
  <p:cSld name="标题幻灯片">
    <p:spTree>
      <p:nvGrpSpPr>
        <p:cNvPr id="1" name=""/>
        <p:cNvGrpSpPr/>
        <p:nvPr/>
      </p:nvGrpSpPr>
      <p:grpSpPr>
        <a:xfrm>
          <a:off x="0" y="0"/>
          <a:ext cx="0" cy="0"/>
          <a:chOff x="0" y="0"/>
          <a:chExt cx="0" cy="0"/>
        </a:xfrm>
      </p:grpSpPr>
      <p:cxnSp>
        <p:nvCxnSpPr>
          <p:cNvPr id="4" name="直接连接符 13"/>
          <p:cNvCxnSpPr>
            <a:cxnSpLocks noChangeShapeType="1"/>
          </p:cNvCxnSpPr>
          <p:nvPr userDrawn="1"/>
        </p:nvCxnSpPr>
        <p:spPr bwMode="auto">
          <a:xfrm>
            <a:off x="476250" y="655638"/>
            <a:ext cx="4319588" cy="0"/>
          </a:xfrm>
          <a:prstGeom prst="line">
            <a:avLst/>
          </a:prstGeom>
          <a:noFill/>
          <a:ln w="19050">
            <a:noFill/>
            <a:round/>
          </a:ln>
        </p:spPr>
      </p:cxnSp>
      <p:sp>
        <p:nvSpPr>
          <p:cNvPr id="5" name="矩形 4"/>
          <p:cNvSpPr/>
          <p:nvPr userDrawn="1"/>
        </p:nvSpPr>
        <p:spPr bwMode="auto">
          <a:xfrm>
            <a:off x="0" y="2517775"/>
            <a:ext cx="9144000" cy="514350"/>
          </a:xfrm>
          <a:prstGeom prst="rect">
            <a:avLst/>
          </a:prstGeom>
          <a:solidFill>
            <a:schemeClr val="accent5">
              <a:lumMod val="25000"/>
            </a:schemeClr>
          </a:solidFill>
          <a:ln w="9525" cap="flat" cmpd="sng" algn="ctr">
            <a:noFill/>
            <a:prstDash val="solid"/>
            <a:round/>
            <a:headEnd type="none" w="med" len="med"/>
            <a:tailEnd type="none" w="med" len="med"/>
          </a:ln>
          <a:effectLst/>
        </p:spPr>
        <p:txBody>
          <a:bodyPr/>
          <a:lstStyle/>
          <a:p>
            <a:pPr eaLnBrk="0" hangingPunct="0">
              <a:defRPr/>
            </a:pPr>
            <a:endParaRPr lang="zh-CN" altLang="en-US">
              <a:latin typeface="Arial" panose="020B0604020202020204" pitchFamily="34" charset="0"/>
            </a:endParaRPr>
          </a:p>
        </p:txBody>
      </p:sp>
      <p:sp>
        <p:nvSpPr>
          <p:cNvPr id="6" name="Rectangle 3"/>
          <p:cNvSpPr txBox="1">
            <a:spLocks noChangeArrowheads="1"/>
          </p:cNvSpPr>
          <p:nvPr userDrawn="1"/>
        </p:nvSpPr>
        <p:spPr bwMode="auto">
          <a:xfrm>
            <a:off x="5975350" y="4857750"/>
            <a:ext cx="3030855" cy="241300"/>
          </a:xfrm>
          <a:prstGeom prst="rect">
            <a:avLst/>
          </a:prstGeom>
          <a:noFill/>
          <a:ln>
            <a:noFill/>
          </a:ln>
        </p:spPr>
        <p:txBody>
          <a:bodyPr anchor="ctr"/>
          <a:lstStyle>
            <a:lvl1pPr>
              <a:defRPr sz="1600">
                <a:solidFill>
                  <a:schemeClr val="tx1"/>
                </a:solidFill>
                <a:latin typeface="Arial" panose="020B0604020202020204" pitchFamily="34" charset="0"/>
                <a:ea typeface="楷体_GB2312"/>
                <a:cs typeface="楷体_GB2312"/>
              </a:defRPr>
            </a:lvl1pPr>
            <a:lvl2pPr marL="742950" indent="-285750">
              <a:defRPr sz="1600">
                <a:solidFill>
                  <a:schemeClr val="tx1"/>
                </a:solidFill>
                <a:latin typeface="Arial" panose="020B0604020202020204" pitchFamily="34" charset="0"/>
                <a:ea typeface="楷体_GB2312"/>
                <a:cs typeface="楷体_GB2312"/>
              </a:defRPr>
            </a:lvl2pPr>
            <a:lvl3pPr marL="1143000" indent="-228600">
              <a:defRPr sz="1600">
                <a:solidFill>
                  <a:schemeClr val="tx1"/>
                </a:solidFill>
                <a:latin typeface="Arial" panose="020B0604020202020204" pitchFamily="34" charset="0"/>
                <a:ea typeface="楷体_GB2312"/>
                <a:cs typeface="楷体_GB2312"/>
              </a:defRPr>
            </a:lvl3pPr>
            <a:lvl4pPr marL="1600200" indent="-228600">
              <a:defRPr sz="1600">
                <a:solidFill>
                  <a:schemeClr val="tx1"/>
                </a:solidFill>
                <a:latin typeface="Arial" panose="020B0604020202020204" pitchFamily="34" charset="0"/>
                <a:ea typeface="楷体_GB2312"/>
                <a:cs typeface="楷体_GB2312"/>
              </a:defRPr>
            </a:lvl4pPr>
            <a:lvl5pPr marL="2057400" indent="-228600">
              <a:defRPr sz="1600">
                <a:solidFill>
                  <a:schemeClr val="tx1"/>
                </a:solidFill>
                <a:latin typeface="Arial" panose="020B0604020202020204" pitchFamily="34" charset="0"/>
                <a:ea typeface="楷体_GB2312"/>
                <a:cs typeface="楷体_GB2312"/>
              </a:defRPr>
            </a:lvl5pPr>
            <a:lvl6pPr marL="2514600" indent="-228600" eaLnBrk="0" fontAlgn="base" hangingPunct="0">
              <a:spcBef>
                <a:spcPct val="0"/>
              </a:spcBef>
              <a:spcAft>
                <a:spcPct val="0"/>
              </a:spcAft>
              <a:defRPr sz="1600">
                <a:solidFill>
                  <a:schemeClr val="tx1"/>
                </a:solidFill>
                <a:latin typeface="Arial" panose="020B0604020202020204" pitchFamily="34" charset="0"/>
                <a:ea typeface="楷体_GB2312"/>
                <a:cs typeface="楷体_GB2312"/>
              </a:defRPr>
            </a:lvl6pPr>
            <a:lvl7pPr marL="2971800" indent="-228600" eaLnBrk="0" fontAlgn="base" hangingPunct="0">
              <a:spcBef>
                <a:spcPct val="0"/>
              </a:spcBef>
              <a:spcAft>
                <a:spcPct val="0"/>
              </a:spcAft>
              <a:defRPr sz="1600">
                <a:solidFill>
                  <a:schemeClr val="tx1"/>
                </a:solidFill>
                <a:latin typeface="Arial" panose="020B0604020202020204" pitchFamily="34" charset="0"/>
                <a:ea typeface="楷体_GB2312"/>
                <a:cs typeface="楷体_GB2312"/>
              </a:defRPr>
            </a:lvl7pPr>
            <a:lvl8pPr marL="3429000" indent="-228600" eaLnBrk="0" fontAlgn="base" hangingPunct="0">
              <a:spcBef>
                <a:spcPct val="0"/>
              </a:spcBef>
              <a:spcAft>
                <a:spcPct val="0"/>
              </a:spcAft>
              <a:defRPr sz="1600">
                <a:solidFill>
                  <a:schemeClr val="tx1"/>
                </a:solidFill>
                <a:latin typeface="Arial" panose="020B0604020202020204" pitchFamily="34" charset="0"/>
                <a:ea typeface="楷体_GB2312"/>
                <a:cs typeface="楷体_GB2312"/>
              </a:defRPr>
            </a:lvl8pPr>
            <a:lvl9pPr marL="3886200" indent="-228600" eaLnBrk="0" fontAlgn="base" hangingPunct="0">
              <a:spcBef>
                <a:spcPct val="0"/>
              </a:spcBef>
              <a:spcAft>
                <a:spcPct val="0"/>
              </a:spcAft>
              <a:defRPr sz="1600">
                <a:solidFill>
                  <a:schemeClr val="tx1"/>
                </a:solidFill>
                <a:latin typeface="Arial" panose="020B0604020202020204" pitchFamily="34" charset="0"/>
                <a:ea typeface="楷体_GB2312"/>
                <a:cs typeface="楷体_GB2312"/>
              </a:defRPr>
            </a:lvl9pPr>
          </a:lstStyle>
          <a:p>
            <a:pPr algn="r" eaLnBrk="0" hangingPunct="0">
              <a:defRPr/>
            </a:pPr>
            <a:r>
              <a:rPr lang="en-US" sz="1200" dirty="0">
                <a:solidFill>
                  <a:srgbClr val="002060"/>
                </a:solidFill>
                <a:latin typeface="微软雅黑" panose="020B0503020204020204" pitchFamily="34" charset="-122"/>
                <a:ea typeface="微软雅黑" panose="020B0503020204020204" pitchFamily="34" charset="-122"/>
              </a:rPr>
              <a:t>www.zxhdbj.com</a:t>
            </a:r>
            <a:endParaRPr lang="en-US" sz="1200" dirty="0">
              <a:solidFill>
                <a:srgbClr val="002060"/>
              </a:solidFill>
              <a:latin typeface="微软雅黑" panose="020B0503020204020204" pitchFamily="34" charset="-122"/>
              <a:ea typeface="微软雅黑" panose="020B0503020204020204" pitchFamily="34" charset="-122"/>
            </a:endParaRPr>
          </a:p>
        </p:txBody>
      </p:sp>
      <p:sp>
        <p:nvSpPr>
          <p:cNvPr id="296963" name="Rectangle 3"/>
          <p:cNvSpPr>
            <a:spLocks noGrp="1" noChangeArrowheads="1"/>
          </p:cNvSpPr>
          <p:nvPr>
            <p:ph type="ctrTitle"/>
          </p:nvPr>
        </p:nvSpPr>
        <p:spPr>
          <a:xfrm>
            <a:off x="704997" y="2556661"/>
            <a:ext cx="7772400" cy="715565"/>
          </a:xfrm>
        </p:spPr>
        <p:txBody>
          <a:bodyPr/>
          <a:lstStyle>
            <a:lvl1pPr algn="ctr">
              <a:defRPr sz="4000" smtClean="0">
                <a:solidFill>
                  <a:schemeClr val="accent5">
                    <a:lumMod val="75000"/>
                  </a:schemeClr>
                </a:solidFill>
                <a:latin typeface="Arial" panose="020B0604020202020204" pitchFamily="34" charset="0"/>
              </a:defRPr>
            </a:lvl1pPr>
          </a:lstStyle>
          <a:p>
            <a:pPr lvl="0"/>
            <a:r>
              <a:rPr lang="zh-CN" altLang="en-US" noProof="0"/>
              <a:t>单击此处编辑母版标题样式</a:t>
            </a:r>
            <a:endParaRPr lang="zh-CN" altLang="en-US" noProof="0" dirty="0"/>
          </a:p>
        </p:txBody>
      </p:sp>
      <p:sp>
        <p:nvSpPr>
          <p:cNvPr id="296964" name="Rectangle 4"/>
          <p:cNvSpPr>
            <a:spLocks noGrp="1" noChangeArrowheads="1"/>
          </p:cNvSpPr>
          <p:nvPr>
            <p:ph type="subTitle" idx="1"/>
          </p:nvPr>
        </p:nvSpPr>
        <p:spPr>
          <a:xfrm>
            <a:off x="1365250" y="3291842"/>
            <a:ext cx="6400800" cy="778907"/>
          </a:xfrm>
        </p:spPr>
        <p:txBody>
          <a:bodyPr/>
          <a:lstStyle>
            <a:lvl1pPr marL="0" indent="0" algn="ctr">
              <a:buFontTx/>
              <a:buNone/>
              <a:defRPr sz="2800" b="1" smtClean="0">
                <a:solidFill>
                  <a:srgbClr val="FF7C23"/>
                </a:solidFill>
                <a:latin typeface="Arial" panose="020B0604020202020204" pitchFamily="34" charset="0"/>
              </a:defRPr>
            </a:lvl1pPr>
          </a:lstStyle>
          <a:p>
            <a:pPr lvl="0"/>
            <a:r>
              <a:rPr lang="zh-CN" altLang="en-US" noProof="0"/>
              <a:t>单击此处编辑母版副标题样式</a:t>
            </a:r>
            <a:endParaRPr lang="zh-CN" altLang="en-US" noProof="0" dirty="0"/>
          </a:p>
        </p:txBody>
      </p:sp>
      <p:pic>
        <p:nvPicPr>
          <p:cNvPr id="2050" name="Picture 2" descr="C:\Users\Lenovo-0225\Desktop\智信恒鼎logo_副本.jpg"/>
          <p:cNvPicPr>
            <a:picLocks noChangeAspect="1" noChangeArrowheads="1"/>
          </p:cNvPicPr>
          <p:nvPr userDrawn="1"/>
        </p:nvPicPr>
        <p:blipFill>
          <a:blip r:embed="rId2"/>
          <a:srcRect/>
          <a:stretch>
            <a:fillRect/>
          </a:stretch>
        </p:blipFill>
        <p:spPr bwMode="auto">
          <a:xfrm>
            <a:off x="7211281" y="90470"/>
            <a:ext cx="1795115" cy="500065"/>
          </a:xfrm>
          <a:prstGeom prst="rect">
            <a:avLst/>
          </a:prstGeom>
          <a:noFill/>
        </p:spPr>
      </p:pic>
      <p:sp>
        <p:nvSpPr>
          <p:cNvPr id="2" name="Rectangle 3"/>
          <p:cNvSpPr txBox="1">
            <a:spLocks noChangeArrowheads="1"/>
          </p:cNvSpPr>
          <p:nvPr userDrawn="1"/>
        </p:nvSpPr>
        <p:spPr bwMode="auto">
          <a:xfrm>
            <a:off x="157480" y="4857750"/>
            <a:ext cx="4110990" cy="241300"/>
          </a:xfrm>
          <a:prstGeom prst="rect">
            <a:avLst/>
          </a:prstGeom>
          <a:noFill/>
          <a:ln>
            <a:noFill/>
          </a:ln>
        </p:spPr>
        <p:txBody>
          <a:bodyPr anchor="ctr"/>
          <a:lstStyle>
            <a:lvl1pPr>
              <a:defRPr sz="1600">
                <a:solidFill>
                  <a:schemeClr val="tx1"/>
                </a:solidFill>
                <a:latin typeface="Arial" panose="020B0604020202020204" pitchFamily="34" charset="0"/>
                <a:ea typeface="楷体_GB2312"/>
                <a:cs typeface="楷体_GB2312"/>
              </a:defRPr>
            </a:lvl1pPr>
            <a:lvl2pPr marL="742950" indent="-285750">
              <a:defRPr sz="1600">
                <a:solidFill>
                  <a:schemeClr val="tx1"/>
                </a:solidFill>
                <a:latin typeface="Arial" panose="020B0604020202020204" pitchFamily="34" charset="0"/>
                <a:ea typeface="楷体_GB2312"/>
                <a:cs typeface="楷体_GB2312"/>
              </a:defRPr>
            </a:lvl2pPr>
            <a:lvl3pPr marL="1143000" indent="-228600">
              <a:defRPr sz="1600">
                <a:solidFill>
                  <a:schemeClr val="tx1"/>
                </a:solidFill>
                <a:latin typeface="Arial" panose="020B0604020202020204" pitchFamily="34" charset="0"/>
                <a:ea typeface="楷体_GB2312"/>
                <a:cs typeface="楷体_GB2312"/>
              </a:defRPr>
            </a:lvl3pPr>
            <a:lvl4pPr marL="1600200" indent="-228600">
              <a:defRPr sz="1600">
                <a:solidFill>
                  <a:schemeClr val="tx1"/>
                </a:solidFill>
                <a:latin typeface="Arial" panose="020B0604020202020204" pitchFamily="34" charset="0"/>
                <a:ea typeface="楷体_GB2312"/>
                <a:cs typeface="楷体_GB2312"/>
              </a:defRPr>
            </a:lvl4pPr>
            <a:lvl5pPr marL="2057400" indent="-228600">
              <a:defRPr sz="1600">
                <a:solidFill>
                  <a:schemeClr val="tx1"/>
                </a:solidFill>
                <a:latin typeface="Arial" panose="020B0604020202020204" pitchFamily="34" charset="0"/>
                <a:ea typeface="楷体_GB2312"/>
                <a:cs typeface="楷体_GB2312"/>
              </a:defRPr>
            </a:lvl5pPr>
            <a:lvl6pPr marL="2514600" indent="-228600" eaLnBrk="0" fontAlgn="base" hangingPunct="0">
              <a:spcBef>
                <a:spcPct val="0"/>
              </a:spcBef>
              <a:spcAft>
                <a:spcPct val="0"/>
              </a:spcAft>
              <a:defRPr sz="1600">
                <a:solidFill>
                  <a:schemeClr val="tx1"/>
                </a:solidFill>
                <a:latin typeface="Arial" panose="020B0604020202020204" pitchFamily="34" charset="0"/>
                <a:ea typeface="楷体_GB2312"/>
                <a:cs typeface="楷体_GB2312"/>
              </a:defRPr>
            </a:lvl6pPr>
            <a:lvl7pPr marL="2971800" indent="-228600" eaLnBrk="0" fontAlgn="base" hangingPunct="0">
              <a:spcBef>
                <a:spcPct val="0"/>
              </a:spcBef>
              <a:spcAft>
                <a:spcPct val="0"/>
              </a:spcAft>
              <a:defRPr sz="1600">
                <a:solidFill>
                  <a:schemeClr val="tx1"/>
                </a:solidFill>
                <a:latin typeface="Arial" panose="020B0604020202020204" pitchFamily="34" charset="0"/>
                <a:ea typeface="楷体_GB2312"/>
                <a:cs typeface="楷体_GB2312"/>
              </a:defRPr>
            </a:lvl7pPr>
            <a:lvl8pPr marL="3429000" indent="-228600" eaLnBrk="0" fontAlgn="base" hangingPunct="0">
              <a:spcBef>
                <a:spcPct val="0"/>
              </a:spcBef>
              <a:spcAft>
                <a:spcPct val="0"/>
              </a:spcAft>
              <a:defRPr sz="1600">
                <a:solidFill>
                  <a:schemeClr val="tx1"/>
                </a:solidFill>
                <a:latin typeface="Arial" panose="020B0604020202020204" pitchFamily="34" charset="0"/>
                <a:ea typeface="楷体_GB2312"/>
                <a:cs typeface="楷体_GB2312"/>
              </a:defRPr>
            </a:lvl8pPr>
            <a:lvl9pPr marL="3886200" indent="-228600" eaLnBrk="0" fontAlgn="base" hangingPunct="0">
              <a:spcBef>
                <a:spcPct val="0"/>
              </a:spcBef>
              <a:spcAft>
                <a:spcPct val="0"/>
              </a:spcAft>
              <a:defRPr sz="1600">
                <a:solidFill>
                  <a:schemeClr val="tx1"/>
                </a:solidFill>
                <a:latin typeface="Arial" panose="020B0604020202020204" pitchFamily="34" charset="0"/>
                <a:ea typeface="楷体_GB2312"/>
                <a:cs typeface="楷体_GB2312"/>
              </a:defRPr>
            </a:lvl9pPr>
          </a:lstStyle>
          <a:p>
            <a:pPr algn="l" eaLnBrk="0" hangingPunct="0">
              <a:defRPr/>
            </a:pPr>
            <a:r>
              <a:rPr lang="zh-CN" altLang="en-US" sz="1200" dirty="0">
                <a:solidFill>
                  <a:srgbClr val="002060"/>
                </a:solidFill>
                <a:latin typeface="微软雅黑" panose="020B0503020204020204" pitchFamily="34" charset="-122"/>
                <a:ea typeface="微软雅黑" panose="020B0503020204020204" pitchFamily="34" charset="-122"/>
              </a:rPr>
              <a:t>北京智信恒鼎企业管理咨询有限公司</a:t>
            </a:r>
            <a:endParaRPr lang="zh-CN" altLang="en-US" sz="1200" dirty="0">
              <a:solidFill>
                <a:srgbClr val="002060"/>
              </a:solidFill>
              <a:latin typeface="微软雅黑" panose="020B0503020204020204" pitchFamily="34" charset="-122"/>
              <a:ea typeface="微软雅黑" panose="020B0503020204020204" pitchFamily="34" charset="-122"/>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sz="2800">
                <a:solidFill>
                  <a:schemeClr val="accent2">
                    <a:lumMod val="50000"/>
                  </a:schemeClr>
                </a:solidFill>
                <a:latin typeface="+mj-ea"/>
                <a:ea typeface="+mj-ea"/>
              </a:defRPr>
            </a:lvl1pPr>
          </a:lstStyle>
          <a:p>
            <a:r>
              <a:rPr lang="zh-CN" altLang="en-US" noProof="1"/>
              <a:t>单击此处编辑母版标题样式</a:t>
            </a:r>
            <a:endParaRPr lang="zh-CN" altLang="en-US" noProof="1"/>
          </a:p>
        </p:txBody>
      </p:sp>
      <p:sp>
        <p:nvSpPr>
          <p:cNvPr id="3" name="内容占位符 2"/>
          <p:cNvSpPr>
            <a:spLocks noGrp="1"/>
          </p:cNvSpPr>
          <p:nvPr>
            <p:ph idx="1"/>
          </p:nvPr>
        </p:nvSpPr>
        <p:spPr/>
        <p:txBody>
          <a:bodyPr/>
          <a:lstStyle>
            <a:lvl1pPr>
              <a:defRPr sz="2400"/>
            </a:lvl1pPr>
            <a:lvl2pPr>
              <a:defRPr sz="2000"/>
            </a:lvl2pPr>
            <a:lvl3pPr>
              <a:defRPr sz="1800"/>
            </a:lvl3pPr>
            <a:lvl4pPr>
              <a:defRPr sz="1600"/>
            </a:lvl4pPr>
            <a:lvl5pPr>
              <a:defRPr sz="1400"/>
            </a:lvl5pPr>
          </a:lstStyle>
          <a:p>
            <a:pPr lvl="0"/>
            <a:r>
              <a:rPr lang="zh-CN" altLang="en-US" noProof="1"/>
              <a:t>单击此处编辑母版文本样式</a:t>
            </a:r>
            <a:endParaRPr lang="zh-CN" altLang="en-US" noProof="1"/>
          </a:p>
          <a:p>
            <a:pPr lvl="1"/>
            <a:r>
              <a:rPr lang="zh-CN" altLang="en-US" noProof="1"/>
              <a:t>第二级</a:t>
            </a:r>
            <a:endParaRPr lang="zh-CN" altLang="en-US" noProof="1"/>
          </a:p>
          <a:p>
            <a:pPr lvl="2"/>
            <a:r>
              <a:rPr lang="zh-CN" altLang="en-US" noProof="1"/>
              <a:t>第三级</a:t>
            </a:r>
            <a:endParaRPr lang="zh-CN" altLang="en-US" noProof="1"/>
          </a:p>
          <a:p>
            <a:pPr lvl="3"/>
            <a:r>
              <a:rPr lang="zh-CN" altLang="en-US" noProof="1"/>
              <a:t>第四级</a:t>
            </a:r>
            <a:endParaRPr lang="zh-CN" altLang="en-US" noProof="1"/>
          </a:p>
          <a:p>
            <a:pPr lvl="4"/>
            <a:r>
              <a:rPr lang="zh-CN" altLang="en-US" noProof="1"/>
              <a:t>第五级</a:t>
            </a:r>
            <a:endParaRPr lang="zh-CN" altLang="en-US" noProof="1"/>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5176"/>
            <a:ext cx="7772400" cy="1021556"/>
          </a:xfrm>
        </p:spPr>
        <p:txBody>
          <a:bodyPr anchor="t"/>
          <a:lstStyle>
            <a:lvl1pPr algn="l">
              <a:defRPr sz="4000" b="1" cap="all"/>
            </a:lvl1pPr>
          </a:lstStyle>
          <a:p>
            <a:r>
              <a:rPr lang="zh-CN" altLang="en-US" noProof="1"/>
              <a:t>单击此处编辑母版标题样式</a:t>
            </a:r>
            <a:endParaRPr lang="zh-CN" altLang="en-US" noProof="1"/>
          </a:p>
        </p:txBody>
      </p:sp>
      <p:sp>
        <p:nvSpPr>
          <p:cNvPr id="3" name="文本占位符 2"/>
          <p:cNvSpPr>
            <a:spLocks noGrp="1"/>
          </p:cNvSpPr>
          <p:nvPr>
            <p:ph type="body" idx="1"/>
          </p:nvPr>
        </p:nvSpPr>
        <p:spPr>
          <a:xfrm>
            <a:off x="722313" y="2180035"/>
            <a:ext cx="7772400" cy="112514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noProof="1"/>
              <a:t>单击此处编辑母版文本样式</a:t>
            </a:r>
            <a:endParaRPr lang="zh-CN" altLang="en-US" noProof="1"/>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endParaRPr lang="zh-CN" altLang="en-US" noProof="1"/>
          </a:p>
        </p:txBody>
      </p:sp>
      <p:sp>
        <p:nvSpPr>
          <p:cNvPr id="3" name="内容占位符 2"/>
          <p:cNvSpPr>
            <a:spLocks noGrp="1"/>
          </p:cNvSpPr>
          <p:nvPr>
            <p:ph sz="half" idx="1"/>
          </p:nvPr>
        </p:nvSpPr>
        <p:spPr>
          <a:xfrm>
            <a:off x="465141" y="742951"/>
            <a:ext cx="4097337" cy="383231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noProof="1"/>
              <a:t>单击此处编辑母版文本样式</a:t>
            </a:r>
            <a:endParaRPr lang="zh-CN" altLang="en-US" noProof="1"/>
          </a:p>
          <a:p>
            <a:pPr lvl="1"/>
            <a:r>
              <a:rPr lang="zh-CN" altLang="en-US" noProof="1"/>
              <a:t>第二级</a:t>
            </a:r>
            <a:endParaRPr lang="zh-CN" altLang="en-US" noProof="1"/>
          </a:p>
          <a:p>
            <a:pPr lvl="2"/>
            <a:r>
              <a:rPr lang="zh-CN" altLang="en-US" noProof="1"/>
              <a:t>第三级</a:t>
            </a:r>
            <a:endParaRPr lang="zh-CN" altLang="en-US" noProof="1"/>
          </a:p>
          <a:p>
            <a:pPr lvl="3"/>
            <a:r>
              <a:rPr lang="zh-CN" altLang="en-US" noProof="1"/>
              <a:t>第四级</a:t>
            </a:r>
            <a:endParaRPr lang="zh-CN" altLang="en-US" noProof="1"/>
          </a:p>
          <a:p>
            <a:pPr lvl="4"/>
            <a:r>
              <a:rPr lang="zh-CN" altLang="en-US" noProof="1"/>
              <a:t>第五级</a:t>
            </a:r>
            <a:endParaRPr lang="zh-CN" altLang="en-US" noProof="1"/>
          </a:p>
        </p:txBody>
      </p:sp>
      <p:sp>
        <p:nvSpPr>
          <p:cNvPr id="4" name="内容占位符 3"/>
          <p:cNvSpPr>
            <a:spLocks noGrp="1"/>
          </p:cNvSpPr>
          <p:nvPr>
            <p:ph sz="half" idx="2"/>
          </p:nvPr>
        </p:nvSpPr>
        <p:spPr>
          <a:xfrm>
            <a:off x="4714878" y="742951"/>
            <a:ext cx="4098925" cy="383231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noProof="1"/>
              <a:t>单击此处编辑母版文本样式</a:t>
            </a:r>
            <a:endParaRPr lang="zh-CN" altLang="en-US" noProof="1"/>
          </a:p>
          <a:p>
            <a:pPr lvl="1"/>
            <a:r>
              <a:rPr lang="zh-CN" altLang="en-US" noProof="1"/>
              <a:t>第二级</a:t>
            </a:r>
            <a:endParaRPr lang="zh-CN" altLang="en-US" noProof="1"/>
          </a:p>
          <a:p>
            <a:pPr lvl="2"/>
            <a:r>
              <a:rPr lang="zh-CN" altLang="en-US" noProof="1"/>
              <a:t>第三级</a:t>
            </a:r>
            <a:endParaRPr lang="zh-CN" altLang="en-US" noProof="1"/>
          </a:p>
          <a:p>
            <a:pPr lvl="3"/>
            <a:r>
              <a:rPr lang="zh-CN" altLang="en-US" noProof="1"/>
              <a:t>第四级</a:t>
            </a:r>
            <a:endParaRPr lang="zh-CN" altLang="en-US" noProof="1"/>
          </a:p>
          <a:p>
            <a:pPr lvl="4"/>
            <a:r>
              <a:rPr lang="zh-CN" altLang="en-US" noProof="1"/>
              <a:t>第五级</a:t>
            </a:r>
            <a:endParaRPr lang="zh-CN" altLang="en-US" noProof="1"/>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8"/>
            <a:ext cx="8229600" cy="857250"/>
          </a:xfrm>
        </p:spPr>
        <p:txBody>
          <a:bodyPr/>
          <a:lstStyle>
            <a:lvl1pPr>
              <a:defRPr/>
            </a:lvl1pPr>
          </a:lstStyle>
          <a:p>
            <a:r>
              <a:rPr lang="zh-CN" altLang="en-US" noProof="1"/>
              <a:t>单击此处编辑母版标题样式</a:t>
            </a:r>
            <a:endParaRPr lang="zh-CN" altLang="en-US" noProof="1"/>
          </a:p>
        </p:txBody>
      </p:sp>
      <p:sp>
        <p:nvSpPr>
          <p:cNvPr id="3" name="文本占位符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noProof="1"/>
              <a:t>单击此处编辑母版文本样式</a:t>
            </a:r>
            <a:endParaRPr lang="zh-CN" altLang="en-US" noProof="1"/>
          </a:p>
        </p:txBody>
      </p:sp>
      <p:sp>
        <p:nvSpPr>
          <p:cNvPr id="4" name="内容占位符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noProof="1"/>
              <a:t>单击此处编辑母版文本样式</a:t>
            </a:r>
            <a:endParaRPr lang="zh-CN" altLang="en-US" noProof="1"/>
          </a:p>
          <a:p>
            <a:pPr lvl="1"/>
            <a:r>
              <a:rPr lang="zh-CN" altLang="en-US" noProof="1"/>
              <a:t>第二级</a:t>
            </a:r>
            <a:endParaRPr lang="zh-CN" altLang="en-US" noProof="1"/>
          </a:p>
          <a:p>
            <a:pPr lvl="2"/>
            <a:r>
              <a:rPr lang="zh-CN" altLang="en-US" noProof="1"/>
              <a:t>第三级</a:t>
            </a:r>
            <a:endParaRPr lang="zh-CN" altLang="en-US" noProof="1"/>
          </a:p>
          <a:p>
            <a:pPr lvl="3"/>
            <a:r>
              <a:rPr lang="zh-CN" altLang="en-US" noProof="1"/>
              <a:t>第四级</a:t>
            </a:r>
            <a:endParaRPr lang="zh-CN" altLang="en-US" noProof="1"/>
          </a:p>
          <a:p>
            <a:pPr lvl="4"/>
            <a:r>
              <a:rPr lang="zh-CN" altLang="en-US" noProof="1"/>
              <a:t>第五级</a:t>
            </a:r>
            <a:endParaRPr lang="zh-CN" altLang="en-US" noProof="1"/>
          </a:p>
        </p:txBody>
      </p:sp>
      <p:sp>
        <p:nvSpPr>
          <p:cNvPr id="5" name="文本占位符 4"/>
          <p:cNvSpPr>
            <a:spLocks noGrp="1"/>
          </p:cNvSpPr>
          <p:nvPr>
            <p:ph type="body" sz="quarter" idx="3"/>
          </p:nvPr>
        </p:nvSpPr>
        <p:spPr>
          <a:xfrm>
            <a:off x="4645028"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noProof="1"/>
              <a:t>单击此处编辑母版文本样式</a:t>
            </a:r>
            <a:endParaRPr lang="zh-CN" altLang="en-US" noProof="1"/>
          </a:p>
        </p:txBody>
      </p:sp>
      <p:sp>
        <p:nvSpPr>
          <p:cNvPr id="6" name="内容占位符 5"/>
          <p:cNvSpPr>
            <a:spLocks noGrp="1"/>
          </p:cNvSpPr>
          <p:nvPr>
            <p:ph sz="quarter" idx="4"/>
          </p:nvPr>
        </p:nvSpPr>
        <p:spPr>
          <a:xfrm>
            <a:off x="4645028"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noProof="1"/>
              <a:t>单击此处编辑母版文本样式</a:t>
            </a:r>
            <a:endParaRPr lang="zh-CN" altLang="en-US" noProof="1"/>
          </a:p>
          <a:p>
            <a:pPr lvl="1"/>
            <a:r>
              <a:rPr lang="zh-CN" altLang="en-US" noProof="1"/>
              <a:t>第二级</a:t>
            </a:r>
            <a:endParaRPr lang="zh-CN" altLang="en-US" noProof="1"/>
          </a:p>
          <a:p>
            <a:pPr lvl="2"/>
            <a:r>
              <a:rPr lang="zh-CN" altLang="en-US" noProof="1"/>
              <a:t>第三级</a:t>
            </a:r>
            <a:endParaRPr lang="zh-CN" altLang="en-US" noProof="1"/>
          </a:p>
          <a:p>
            <a:pPr lvl="3"/>
            <a:r>
              <a:rPr lang="zh-CN" altLang="en-US" noProof="1"/>
              <a:t>第四级</a:t>
            </a:r>
            <a:endParaRPr lang="zh-CN" altLang="en-US" noProof="1"/>
          </a:p>
          <a:p>
            <a:pPr lvl="4"/>
            <a:r>
              <a:rPr lang="zh-CN" altLang="en-US" noProof="1"/>
              <a:t>第五级</a:t>
            </a:r>
            <a:endParaRPr lang="zh-CN" altLang="en-US" noProof="1"/>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endParaRPr lang="zh-CN" altLang="en-US" noProof="1"/>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3" y="204787"/>
            <a:ext cx="3008313" cy="871538"/>
          </a:xfrm>
        </p:spPr>
        <p:txBody>
          <a:bodyPr anchor="b"/>
          <a:lstStyle>
            <a:lvl1pPr algn="l">
              <a:defRPr sz="2000" b="1"/>
            </a:lvl1pPr>
          </a:lstStyle>
          <a:p>
            <a:r>
              <a:rPr lang="zh-CN" altLang="en-US" noProof="1"/>
              <a:t>单击此处编辑母版标题样式</a:t>
            </a:r>
            <a:endParaRPr lang="zh-CN" altLang="en-US" noProof="1"/>
          </a:p>
        </p:txBody>
      </p:sp>
      <p:sp>
        <p:nvSpPr>
          <p:cNvPr id="3" name="内容占位符 2"/>
          <p:cNvSpPr>
            <a:spLocks noGrp="1"/>
          </p:cNvSpPr>
          <p:nvPr>
            <p:ph idx="1"/>
          </p:nvPr>
        </p:nvSpPr>
        <p:spPr>
          <a:xfrm>
            <a:off x="3575050" y="204789"/>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noProof="1"/>
              <a:t>单击此处编辑母版文本样式</a:t>
            </a:r>
            <a:endParaRPr lang="zh-CN" altLang="en-US" noProof="1"/>
          </a:p>
          <a:p>
            <a:pPr lvl="1"/>
            <a:r>
              <a:rPr lang="zh-CN" altLang="en-US" noProof="1"/>
              <a:t>第二级</a:t>
            </a:r>
            <a:endParaRPr lang="zh-CN" altLang="en-US" noProof="1"/>
          </a:p>
          <a:p>
            <a:pPr lvl="2"/>
            <a:r>
              <a:rPr lang="zh-CN" altLang="en-US" noProof="1"/>
              <a:t>第三级</a:t>
            </a:r>
            <a:endParaRPr lang="zh-CN" altLang="en-US" noProof="1"/>
          </a:p>
          <a:p>
            <a:pPr lvl="3"/>
            <a:r>
              <a:rPr lang="zh-CN" altLang="en-US" noProof="1"/>
              <a:t>第四级</a:t>
            </a:r>
            <a:endParaRPr lang="zh-CN" altLang="en-US" noProof="1"/>
          </a:p>
          <a:p>
            <a:pPr lvl="4"/>
            <a:r>
              <a:rPr lang="zh-CN" altLang="en-US" noProof="1"/>
              <a:t>第五级</a:t>
            </a:r>
            <a:endParaRPr lang="zh-CN" altLang="en-US" noProof="1"/>
          </a:p>
        </p:txBody>
      </p:sp>
      <p:sp>
        <p:nvSpPr>
          <p:cNvPr id="4" name="文本占位符 3"/>
          <p:cNvSpPr>
            <a:spLocks noGrp="1"/>
          </p:cNvSpPr>
          <p:nvPr>
            <p:ph type="body" sz="half" idx="2"/>
          </p:nvPr>
        </p:nvSpPr>
        <p:spPr>
          <a:xfrm>
            <a:off x="457203" y="1076327"/>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noProof="1"/>
              <a:t>单击此处编辑母版文本样式</a:t>
            </a:r>
            <a:endParaRPr lang="zh-CN" altLang="en-US" noProof="1"/>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1"/>
            <a:ext cx="5486400" cy="425054"/>
          </a:xfrm>
        </p:spPr>
        <p:txBody>
          <a:bodyPr anchor="b"/>
          <a:lstStyle>
            <a:lvl1pPr algn="l">
              <a:defRPr sz="2000" b="1"/>
            </a:lvl1pPr>
          </a:lstStyle>
          <a:p>
            <a:r>
              <a:rPr lang="zh-CN" altLang="en-US" noProof="1"/>
              <a:t>单击此处编辑母版标题样式</a:t>
            </a:r>
            <a:endParaRPr lang="zh-CN" altLang="en-US" noProof="1"/>
          </a:p>
        </p:txBody>
      </p:sp>
      <p:sp>
        <p:nvSpPr>
          <p:cNvPr id="3" name="图片占位符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zh-CN" altLang="en-US" noProof="0"/>
              <a:t>单击图标添加图片</a:t>
            </a:r>
            <a:endParaRPr lang="zh-CN" altLang="en-US" noProof="0"/>
          </a:p>
        </p:txBody>
      </p:sp>
      <p:sp>
        <p:nvSpPr>
          <p:cNvPr id="4" name="文本占位符 3"/>
          <p:cNvSpPr>
            <a:spLocks noGrp="1"/>
          </p:cNvSpPr>
          <p:nvPr>
            <p:ph type="body" sz="half" idx="2"/>
          </p:nvPr>
        </p:nvSpPr>
        <p:spPr>
          <a:xfrm>
            <a:off x="1792288" y="4025504"/>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noProof="1"/>
              <a:t>单击此处编辑母版文本样式</a:t>
            </a:r>
            <a:endParaRPr lang="zh-CN" altLang="en-US" noProof="1"/>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endParaRPr lang="zh-CN" altLang="en-US" noProof="1"/>
          </a:p>
        </p:txBody>
      </p:sp>
      <p:sp>
        <p:nvSpPr>
          <p:cNvPr id="3" name="竖排文字占位符 2"/>
          <p:cNvSpPr>
            <a:spLocks noGrp="1"/>
          </p:cNvSpPr>
          <p:nvPr>
            <p:ph type="body" orient="vert" idx="1"/>
          </p:nvPr>
        </p:nvSpPr>
        <p:spPr/>
        <p:txBody>
          <a:bodyPr vert="eaVert"/>
          <a:lstStyle/>
          <a:p>
            <a:pPr lvl="0"/>
            <a:r>
              <a:rPr lang="zh-CN" altLang="en-US" noProof="1"/>
              <a:t>单击此处编辑母版文本样式</a:t>
            </a:r>
            <a:endParaRPr lang="zh-CN" altLang="en-US" noProof="1"/>
          </a:p>
          <a:p>
            <a:pPr lvl="1"/>
            <a:r>
              <a:rPr lang="zh-CN" altLang="en-US" noProof="1"/>
              <a:t>第二级</a:t>
            </a:r>
            <a:endParaRPr lang="zh-CN" altLang="en-US" noProof="1"/>
          </a:p>
          <a:p>
            <a:pPr lvl="2"/>
            <a:r>
              <a:rPr lang="zh-CN" altLang="en-US" noProof="1"/>
              <a:t>第三级</a:t>
            </a:r>
            <a:endParaRPr lang="zh-CN" altLang="en-US" noProof="1"/>
          </a:p>
          <a:p>
            <a:pPr lvl="3"/>
            <a:r>
              <a:rPr lang="zh-CN" altLang="en-US" noProof="1"/>
              <a:t>第四级</a:t>
            </a:r>
            <a:endParaRPr lang="zh-CN" altLang="en-US" noProof="1"/>
          </a:p>
          <a:p>
            <a:pPr lvl="4"/>
            <a:r>
              <a:rPr lang="zh-CN" altLang="en-US" noProof="1"/>
              <a:t>第五级</a:t>
            </a:r>
            <a:endParaRPr lang="zh-CN" altLang="en-US" noProof="1"/>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737350" y="205978"/>
            <a:ext cx="2090738" cy="4388882"/>
          </a:xfrm>
        </p:spPr>
        <p:txBody>
          <a:bodyPr vert="eaVert"/>
          <a:lstStyle/>
          <a:p>
            <a:r>
              <a:rPr lang="zh-CN" altLang="en-US" noProof="1"/>
              <a:t>单击此处编辑母版标题样式</a:t>
            </a:r>
            <a:endParaRPr lang="zh-CN" altLang="en-US" noProof="1"/>
          </a:p>
        </p:txBody>
      </p:sp>
      <p:sp>
        <p:nvSpPr>
          <p:cNvPr id="3" name="竖排文字占位符 2"/>
          <p:cNvSpPr>
            <a:spLocks noGrp="1"/>
          </p:cNvSpPr>
          <p:nvPr>
            <p:ph type="body" orient="vert" idx="1"/>
          </p:nvPr>
        </p:nvSpPr>
        <p:spPr>
          <a:xfrm>
            <a:off x="465138" y="205978"/>
            <a:ext cx="6119812" cy="4388882"/>
          </a:xfrm>
        </p:spPr>
        <p:txBody>
          <a:bodyPr vert="eaVert"/>
          <a:lstStyle/>
          <a:p>
            <a:pPr lvl="0"/>
            <a:r>
              <a:rPr lang="zh-CN" altLang="en-US" noProof="1"/>
              <a:t>单击此处编辑母版文本样式</a:t>
            </a:r>
            <a:endParaRPr lang="zh-CN" altLang="en-US" noProof="1"/>
          </a:p>
          <a:p>
            <a:pPr lvl="1"/>
            <a:r>
              <a:rPr lang="zh-CN" altLang="en-US" noProof="1"/>
              <a:t>第二级</a:t>
            </a:r>
            <a:endParaRPr lang="zh-CN" altLang="en-US" noProof="1"/>
          </a:p>
          <a:p>
            <a:pPr lvl="2"/>
            <a:r>
              <a:rPr lang="zh-CN" altLang="en-US" noProof="1"/>
              <a:t>第三级</a:t>
            </a:r>
            <a:endParaRPr lang="zh-CN" altLang="en-US" noProof="1"/>
          </a:p>
          <a:p>
            <a:pPr lvl="3"/>
            <a:r>
              <a:rPr lang="zh-CN" altLang="en-US" noProof="1"/>
              <a:t>第四级</a:t>
            </a:r>
            <a:endParaRPr lang="zh-CN" altLang="en-US" noProof="1"/>
          </a:p>
          <a:p>
            <a:pPr lvl="4"/>
            <a:r>
              <a:rPr lang="zh-CN" altLang="en-US" noProof="1"/>
              <a:t>第五级</a:t>
            </a:r>
            <a:endParaRPr lang="zh-CN" altLang="en-US" noProof="1"/>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chart" preserve="1">
  <p:cSld name="标题和图表">
    <p:spTree>
      <p:nvGrpSpPr>
        <p:cNvPr id="1" name=""/>
        <p:cNvGrpSpPr/>
        <p:nvPr/>
      </p:nvGrpSpPr>
      <p:grpSpPr>
        <a:xfrm>
          <a:off x="0" y="0"/>
          <a:ext cx="0" cy="0"/>
          <a:chOff x="0" y="0"/>
          <a:chExt cx="0" cy="0"/>
        </a:xfrm>
      </p:grpSpPr>
      <p:sp>
        <p:nvSpPr>
          <p:cNvPr id="2" name="标题 1"/>
          <p:cNvSpPr>
            <a:spLocks noGrp="1"/>
          </p:cNvSpPr>
          <p:nvPr>
            <p:ph type="title"/>
          </p:nvPr>
        </p:nvSpPr>
        <p:spPr>
          <a:xfrm>
            <a:off x="465138" y="205979"/>
            <a:ext cx="8362950" cy="379809"/>
          </a:xfrm>
        </p:spPr>
        <p:txBody>
          <a:bodyPr/>
          <a:lstStyle/>
          <a:p>
            <a:r>
              <a:rPr lang="zh-CN" altLang="en-US" noProof="1"/>
              <a:t>单击此处编辑母版标题样式</a:t>
            </a:r>
            <a:endParaRPr lang="zh-CN" altLang="en-US" noProof="1"/>
          </a:p>
        </p:txBody>
      </p:sp>
      <p:sp>
        <p:nvSpPr>
          <p:cNvPr id="3" name="图表占位符 2"/>
          <p:cNvSpPr>
            <a:spLocks noGrp="1"/>
          </p:cNvSpPr>
          <p:nvPr>
            <p:ph type="chart" idx="1" hasCustomPrompt="1"/>
          </p:nvPr>
        </p:nvSpPr>
        <p:spPr>
          <a:xfrm>
            <a:off x="465138" y="742950"/>
            <a:ext cx="8348662" cy="3851910"/>
          </a:xfrm>
        </p:spPr>
        <p:txBody>
          <a:bodyPr/>
          <a:lstStyle/>
          <a:p>
            <a:pPr lvl="0"/>
            <a:r>
              <a:rPr lang="zh-CN" altLang="en-US" noProof="0"/>
              <a:t>单击图标添加图表</a:t>
            </a:r>
            <a:endParaRPr lang="zh-CN" altLang="en-US" noProof="0"/>
          </a:p>
        </p:txBody>
      </p:sp>
    </p:spTree>
  </p:cSld>
  <p:clrMapOvr>
    <a:masterClrMapping/>
  </p:clrMapOvr>
  <p:hf hdr="0" ftr="0" dt="0"/>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4" Type="http://schemas.openxmlformats.org/officeDocument/2006/relationships/theme" Target="../theme/theme1.xml"/><Relationship Id="rId13" Type="http://schemas.openxmlformats.org/officeDocument/2006/relationships/image" Target="../media/image1.jpeg"/><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bwMode="auto">
      <p:bgPr>
        <a:solidFill>
          <a:schemeClr val="bg1"/>
        </a:solidFill>
        <a:effectLst/>
      </p:bgPr>
    </p:bg>
    <p:spTree>
      <p:nvGrpSpPr>
        <p:cNvPr id="1" name=""/>
        <p:cNvGrpSpPr/>
        <p:nvPr/>
      </p:nvGrpSpPr>
      <p:grpSpPr>
        <a:xfrm>
          <a:off x="0" y="0"/>
          <a:ext cx="0" cy="0"/>
          <a:chOff x="0" y="0"/>
          <a:chExt cx="0" cy="0"/>
        </a:xfrm>
      </p:grpSpPr>
      <p:sp>
        <p:nvSpPr>
          <p:cNvPr id="17410" name="Rectangle 3"/>
          <p:cNvSpPr>
            <a:spLocks noGrp="1" noChangeArrowheads="1"/>
          </p:cNvSpPr>
          <p:nvPr>
            <p:ph type="title" idx="4294967295"/>
          </p:nvPr>
        </p:nvSpPr>
        <p:spPr bwMode="auto">
          <a:xfrm>
            <a:off x="465138" y="146050"/>
            <a:ext cx="8362950" cy="439738"/>
          </a:xfrm>
          <a:prstGeom prst="rect">
            <a:avLst/>
          </a:prstGeom>
          <a:noFill/>
          <a:ln w="9525">
            <a:noFill/>
            <a:miter lim="800000"/>
          </a:ln>
        </p:spPr>
        <p:txBody>
          <a:bodyPr vert="horz" wrap="square" lIns="91440" tIns="45720" rIns="91440" bIns="45720" numCol="1" anchor="ctr" anchorCtr="0" compatLnSpc="1"/>
          <a:lstStyle/>
          <a:p>
            <a:pPr lvl="0"/>
            <a:r>
              <a:rPr lang="zh-CN" altLang="en-US" dirty="0"/>
              <a:t>单击此处编辑母版标题样式</a:t>
            </a:r>
            <a:endParaRPr lang="en-US" altLang="zh-CN" dirty="0"/>
          </a:p>
        </p:txBody>
      </p:sp>
      <p:sp>
        <p:nvSpPr>
          <p:cNvPr id="17411" name="Rectangle 4"/>
          <p:cNvSpPr>
            <a:spLocks noGrp="1" noChangeArrowheads="1"/>
          </p:cNvSpPr>
          <p:nvPr>
            <p:ph type="body" idx="9"/>
          </p:nvPr>
        </p:nvSpPr>
        <p:spPr bwMode="auto">
          <a:xfrm>
            <a:off x="465138" y="742950"/>
            <a:ext cx="8348662" cy="3841750"/>
          </a:xfrm>
          <a:prstGeom prst="rect">
            <a:avLst/>
          </a:prstGeom>
          <a:noFill/>
          <a:ln w="9525">
            <a:noFill/>
            <a:miter lim="800000"/>
          </a:ln>
        </p:spPr>
        <p:txBody>
          <a:bodyPr vert="horz" wrap="square" lIns="91440" tIns="45720" rIns="91440" bIns="45720" numCol="1" anchor="t" anchorCtr="0" compatLnSpc="1"/>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第五级北京智信恒鼎企业管理咨询有限公司</a:t>
            </a:r>
            <a:endParaRPr lang="zh-CN" altLang="en-US" dirty="0"/>
          </a:p>
          <a:p>
            <a:pPr lvl="4"/>
            <a:endParaRPr lang="en-US" altLang="zh-CN" dirty="0"/>
          </a:p>
        </p:txBody>
      </p:sp>
      <p:sp>
        <p:nvSpPr>
          <p:cNvPr id="1028" name="Rectangle 11"/>
          <p:cNvSpPr>
            <a:spLocks noChangeArrowheads="1"/>
          </p:cNvSpPr>
          <p:nvPr/>
        </p:nvSpPr>
        <p:spPr bwMode="auto">
          <a:xfrm>
            <a:off x="7861300" y="4852989"/>
            <a:ext cx="1168400" cy="207962"/>
          </a:xfrm>
          <a:prstGeom prst="rect">
            <a:avLst/>
          </a:prstGeom>
          <a:noFill/>
          <a:ln w="9525">
            <a:noFill/>
            <a:miter lim="800000"/>
          </a:ln>
        </p:spPr>
        <p:txBody>
          <a:bodyPr wrap="none" lIns="0" tIns="0" rIns="0" bIns="0" anchor="ctr"/>
          <a:lstStyle/>
          <a:p>
            <a:pPr algn="ctr">
              <a:lnSpc>
                <a:spcPct val="150000"/>
              </a:lnSpc>
              <a:buClr>
                <a:schemeClr val="tx1"/>
              </a:buClr>
              <a:defRPr/>
            </a:pPr>
            <a:r>
              <a:rPr lang="en-US" altLang="zh-CN" sz="1200">
                <a:solidFill>
                  <a:srgbClr val="FFFFFF"/>
                </a:solidFill>
                <a:cs typeface="Arial" panose="020B0604020202020204" pitchFamily="34" charset="0"/>
              </a:rPr>
              <a:t>Page </a:t>
            </a:r>
            <a:fld id="{6C80E90D-EC13-4740-9A7F-158AC4B19D23}" type="slidenum">
              <a:rPr lang="en-US" altLang="zh-CN" sz="1200">
                <a:solidFill>
                  <a:srgbClr val="FFFFFF"/>
                </a:solidFill>
                <a:cs typeface="Arial" panose="020B0604020202020204" pitchFamily="34" charset="0"/>
              </a:rPr>
            </a:fld>
            <a:endParaRPr lang="en-US" altLang="zh-CN" sz="1200">
              <a:solidFill>
                <a:srgbClr val="FFFFFF"/>
              </a:solidFill>
              <a:cs typeface="Arial" panose="020B0604020202020204" pitchFamily="34" charset="0"/>
            </a:endParaRPr>
          </a:p>
        </p:txBody>
      </p:sp>
      <p:sp>
        <p:nvSpPr>
          <p:cNvPr id="3083" name="Rectangle 11"/>
          <p:cNvSpPr>
            <a:spLocks noChangeArrowheads="1"/>
          </p:cNvSpPr>
          <p:nvPr/>
        </p:nvSpPr>
        <p:spPr bwMode="auto">
          <a:xfrm>
            <a:off x="0" y="0"/>
            <a:ext cx="307744" cy="461665"/>
          </a:xfrm>
          <a:prstGeom prst="rect">
            <a:avLst/>
          </a:prstGeom>
          <a:noFill/>
          <a:ln w="9525">
            <a:noFill/>
            <a:miter lim="800000"/>
          </a:ln>
          <a:effectLst>
            <a:prstShdw prst="shdw13" dist="53882" dir="13500000">
              <a:schemeClr val="accent1">
                <a:gamma/>
                <a:shade val="60000"/>
                <a:invGamma/>
                <a:alpha val="50000"/>
              </a:schemeClr>
            </a:prstShdw>
          </a:effectLst>
        </p:spPr>
        <p:txBody>
          <a:bodyPr wrap="none" lIns="533232" rIns="-228528" anchor="ctr">
            <a:spAutoFit/>
          </a:bodyPr>
          <a:lstStyle/>
          <a:p>
            <a:pPr eaLnBrk="0" hangingPunct="0">
              <a:defRPr/>
            </a:pPr>
            <a:endParaRPr lang="zh-CN" altLang="en-US"/>
          </a:p>
        </p:txBody>
      </p:sp>
      <p:sp>
        <p:nvSpPr>
          <p:cNvPr id="11" name="矩形 10"/>
          <p:cNvSpPr/>
          <p:nvPr/>
        </p:nvSpPr>
        <p:spPr>
          <a:xfrm>
            <a:off x="4826000" y="4754245"/>
            <a:ext cx="4203700" cy="275590"/>
          </a:xfrm>
          <a:prstGeom prst="rect">
            <a:avLst/>
          </a:prstGeom>
        </p:spPr>
        <p:txBody>
          <a:bodyPr wrap="square">
            <a:spAutoFit/>
          </a:bodyPr>
          <a:lstStyle/>
          <a:p>
            <a:pPr marL="1146175" lvl="4" indent="-230505" algn="r" eaLnBrk="0" hangingPunct="0">
              <a:spcBef>
                <a:spcPct val="20000"/>
              </a:spcBef>
              <a:buClr>
                <a:srgbClr val="EB6E5A"/>
              </a:buClr>
              <a:defRPr/>
            </a:pPr>
            <a:r>
              <a:rPr lang="zh-CN" altLang="en-US" sz="1200" dirty="0">
                <a:solidFill>
                  <a:srgbClr val="244583"/>
                </a:solidFill>
                <a:latin typeface="微软雅黑" panose="020B0503020204020204" pitchFamily="34" charset="-122"/>
                <a:ea typeface="微软雅黑" panose="020B0503020204020204" pitchFamily="34" charset="-122"/>
                <a:cs typeface="Times New Roman" panose="02020603050405020304" charset="0"/>
              </a:rPr>
              <a:t>                  </a:t>
            </a:r>
            <a:r>
              <a:rPr lang="en-US" altLang="zh-CN" sz="1200" dirty="0">
                <a:solidFill>
                  <a:srgbClr val="244583"/>
                </a:solidFill>
                <a:latin typeface="微软雅黑" panose="020B0503020204020204" pitchFamily="34" charset="-122"/>
                <a:ea typeface="微软雅黑" panose="020B0503020204020204" pitchFamily="34" charset="-122"/>
                <a:cs typeface="Times New Roman" panose="02020603050405020304" charset="0"/>
              </a:rPr>
              <a:t>www.zxhdbj.com</a:t>
            </a:r>
            <a:r>
              <a:rPr lang="zh-CN" altLang="en-US" sz="1200" dirty="0">
                <a:solidFill>
                  <a:srgbClr val="244583"/>
                </a:solidFill>
                <a:latin typeface="微软雅黑" panose="020B0503020204020204" pitchFamily="34" charset="-122"/>
                <a:ea typeface="微软雅黑" panose="020B0503020204020204" pitchFamily="34" charset="-122"/>
                <a:cs typeface="Times New Roman" panose="02020603050405020304" charset="0"/>
              </a:rPr>
              <a:t>               </a:t>
            </a:r>
            <a:endParaRPr lang="zh-CN" altLang="en-US" sz="1200" dirty="0">
              <a:solidFill>
                <a:srgbClr val="244583"/>
              </a:solidFill>
              <a:latin typeface="微软雅黑" panose="020B0503020204020204" pitchFamily="34" charset="-122"/>
              <a:ea typeface="微软雅黑" panose="020B0503020204020204" pitchFamily="34" charset="-122"/>
              <a:cs typeface="Times New Roman" panose="02020603050405020304" charset="0"/>
            </a:endParaRPr>
          </a:p>
        </p:txBody>
      </p:sp>
      <p:sp>
        <p:nvSpPr>
          <p:cNvPr id="14" name="矩形 13"/>
          <p:cNvSpPr/>
          <p:nvPr/>
        </p:nvSpPr>
        <p:spPr bwMode="auto">
          <a:xfrm>
            <a:off x="0" y="558800"/>
            <a:ext cx="9144000" cy="57150"/>
          </a:xfrm>
          <a:prstGeom prst="rect">
            <a:avLst/>
          </a:prstGeom>
          <a:solidFill>
            <a:schemeClr val="accent5">
              <a:lumMod val="25000"/>
            </a:schemeClr>
          </a:solidFill>
          <a:ln w="9525" cap="flat" cmpd="sng" algn="ctr">
            <a:noFill/>
            <a:prstDash val="solid"/>
            <a:round/>
            <a:headEnd type="none" w="med" len="med"/>
            <a:tailEnd type="none" w="med" len="med"/>
          </a:ln>
          <a:effectLst/>
        </p:spPr>
        <p:txBody>
          <a:bodyPr/>
          <a:lstStyle/>
          <a:p>
            <a:pPr eaLnBrk="0" hangingPunct="0">
              <a:defRPr/>
            </a:pPr>
            <a:endParaRPr lang="zh-CN" altLang="en-US" sz="1400">
              <a:latin typeface="仿宋" panose="02010609060101010101" pitchFamily="49" charset="-122"/>
              <a:ea typeface="仿宋" panose="02010609060101010101" pitchFamily="49" charset="-122"/>
            </a:endParaRPr>
          </a:p>
        </p:txBody>
      </p:sp>
      <p:sp>
        <p:nvSpPr>
          <p:cNvPr id="9" name="Rectangle 1039"/>
          <p:cNvSpPr>
            <a:spLocks noChangeArrowheads="1"/>
          </p:cNvSpPr>
          <p:nvPr/>
        </p:nvSpPr>
        <p:spPr bwMode="auto">
          <a:xfrm>
            <a:off x="307975" y="4717733"/>
            <a:ext cx="3659188" cy="342900"/>
          </a:xfrm>
          <a:prstGeom prst="rect">
            <a:avLst/>
          </a:prstGeom>
          <a:noFill/>
          <a:ln w="9525">
            <a:noFill/>
            <a:miter lim="800000"/>
          </a:ln>
          <a:effectLst/>
        </p:spPr>
        <p:txBody>
          <a:bodyPr wrap="none" lIns="92075" tIns="46038" rIns="92075" bIns="46038" anchor="ctr"/>
          <a:lstStyle/>
          <a:p>
            <a:pPr algn="ctr" eaLnBrk="0" hangingPunct="0">
              <a:defRPr/>
            </a:pPr>
            <a:endParaRPr lang="zh-CN" altLang="zh-CN" sz="1400">
              <a:latin typeface="Arial" panose="020B0604020202020204" pitchFamily="34" charset="0"/>
              <a:ea typeface="华文细黑" panose="02010600040101010101" pitchFamily="2" charset="-122"/>
            </a:endParaRPr>
          </a:p>
        </p:txBody>
      </p:sp>
      <p:pic>
        <p:nvPicPr>
          <p:cNvPr id="2" name="Picture 4" descr="C:\Users\Lenovo-0225\Desktop\智信恒鼎logo_副本.jpg"/>
          <p:cNvPicPr>
            <a:picLocks noChangeAspect="1" noChangeArrowheads="1"/>
          </p:cNvPicPr>
          <p:nvPr userDrawn="1"/>
        </p:nvPicPr>
        <p:blipFill>
          <a:blip r:embed="rId13"/>
          <a:srcRect/>
          <a:stretch>
            <a:fillRect/>
          </a:stretch>
        </p:blipFill>
        <p:spPr bwMode="auto">
          <a:xfrm>
            <a:off x="7462207" y="105075"/>
            <a:ext cx="1567366" cy="428628"/>
          </a:xfrm>
          <a:prstGeom prst="rect">
            <a:avLst/>
          </a:prstGeom>
          <a:noFill/>
        </p:spPr>
      </p:pic>
      <p:sp>
        <p:nvSpPr>
          <p:cNvPr id="3" name="文本框 2"/>
          <p:cNvSpPr txBox="1"/>
          <p:nvPr/>
        </p:nvSpPr>
        <p:spPr>
          <a:xfrm>
            <a:off x="159385" y="4785360"/>
            <a:ext cx="2666365" cy="275590"/>
          </a:xfrm>
          <a:prstGeom prst="rect">
            <a:avLst/>
          </a:prstGeom>
          <a:noFill/>
        </p:spPr>
        <p:txBody>
          <a:bodyPr wrap="none" rtlCol="0" anchor="t">
            <a:spAutoFit/>
          </a:bodyPr>
          <a:lstStyle/>
          <a:p>
            <a:r>
              <a:rPr lang="zh-CN" altLang="en-US" sz="1200" dirty="0">
                <a:solidFill>
                  <a:srgbClr val="244583"/>
                </a:solidFill>
                <a:latin typeface="微软雅黑" panose="020B0503020204020204" pitchFamily="34" charset="-122"/>
                <a:ea typeface="微软雅黑" panose="020B0503020204020204" pitchFamily="34" charset="-122"/>
                <a:cs typeface="Times New Roman" panose="02020603050405020304" charset="0"/>
                <a:sym typeface="+mn-ea"/>
              </a:rPr>
              <a:t>北京智信恒鼎企业管理咨询有限公司 </a:t>
            </a:r>
            <a:endParaRPr lang="zh-CN" altLang="en-US" sz="1200" dirty="0">
              <a:solidFill>
                <a:srgbClr val="244583"/>
              </a:solidFill>
              <a:latin typeface="微软雅黑" panose="020B0503020204020204" pitchFamily="34" charset="-122"/>
              <a:ea typeface="微软雅黑" panose="020B0503020204020204" pitchFamily="34" charset="-122"/>
              <a:cs typeface="Times New Roman" panose="02020603050405020304" charset="0"/>
              <a:sym typeface="+mn-ea"/>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hdr="0" ftr="0" dt="0"/>
  <p:txStyles>
    <p:titleStyle>
      <a:lvl1pPr algn="l" rtl="0" eaLnBrk="1" fontAlgn="base" hangingPunct="1">
        <a:spcBef>
          <a:spcPct val="0"/>
        </a:spcBef>
        <a:spcAft>
          <a:spcPct val="0"/>
        </a:spcAft>
        <a:defRPr sz="3200" b="1">
          <a:solidFill>
            <a:srgbClr val="284D90"/>
          </a:solidFill>
          <a:latin typeface="微软雅黑" panose="020B0503020204020204" pitchFamily="34" charset="-122"/>
          <a:ea typeface="微软雅黑" panose="020B0503020204020204" pitchFamily="34" charset="-122"/>
          <a:cs typeface="+mj-cs"/>
        </a:defRPr>
      </a:lvl1pPr>
      <a:lvl2pPr algn="l" rtl="0" eaLnBrk="1" fontAlgn="base" hangingPunct="1">
        <a:spcBef>
          <a:spcPct val="0"/>
        </a:spcBef>
        <a:spcAft>
          <a:spcPct val="0"/>
        </a:spcAft>
        <a:defRPr sz="3200" b="1">
          <a:solidFill>
            <a:srgbClr val="284D90"/>
          </a:solidFill>
          <a:latin typeface="微软雅黑" panose="020B0503020204020204" pitchFamily="34" charset="-122"/>
          <a:ea typeface="微软雅黑" panose="020B0503020204020204" pitchFamily="34" charset="-122"/>
        </a:defRPr>
      </a:lvl2pPr>
      <a:lvl3pPr algn="l" rtl="0" eaLnBrk="1" fontAlgn="base" hangingPunct="1">
        <a:spcBef>
          <a:spcPct val="0"/>
        </a:spcBef>
        <a:spcAft>
          <a:spcPct val="0"/>
        </a:spcAft>
        <a:defRPr sz="3200" b="1">
          <a:solidFill>
            <a:srgbClr val="284D90"/>
          </a:solidFill>
          <a:latin typeface="微软雅黑" panose="020B0503020204020204" pitchFamily="34" charset="-122"/>
          <a:ea typeface="微软雅黑" panose="020B0503020204020204" pitchFamily="34" charset="-122"/>
        </a:defRPr>
      </a:lvl3pPr>
      <a:lvl4pPr algn="l" rtl="0" eaLnBrk="1" fontAlgn="base" hangingPunct="1">
        <a:spcBef>
          <a:spcPct val="0"/>
        </a:spcBef>
        <a:spcAft>
          <a:spcPct val="0"/>
        </a:spcAft>
        <a:defRPr sz="3200" b="1">
          <a:solidFill>
            <a:srgbClr val="284D90"/>
          </a:solidFill>
          <a:latin typeface="微软雅黑" panose="020B0503020204020204" pitchFamily="34" charset="-122"/>
          <a:ea typeface="微软雅黑" panose="020B0503020204020204" pitchFamily="34" charset="-122"/>
        </a:defRPr>
      </a:lvl4pPr>
      <a:lvl5pPr algn="l" rtl="0" eaLnBrk="1" fontAlgn="base" hangingPunct="1">
        <a:spcBef>
          <a:spcPct val="0"/>
        </a:spcBef>
        <a:spcAft>
          <a:spcPct val="0"/>
        </a:spcAft>
        <a:defRPr sz="3200" b="1">
          <a:solidFill>
            <a:srgbClr val="284D90"/>
          </a:solidFill>
          <a:latin typeface="微软雅黑" panose="020B0503020204020204" pitchFamily="34" charset="-122"/>
          <a:ea typeface="微软雅黑" panose="020B0503020204020204" pitchFamily="34" charset="-122"/>
        </a:defRPr>
      </a:lvl5pPr>
      <a:lvl6pPr marL="457200" algn="l" rtl="0" eaLnBrk="1" fontAlgn="base" hangingPunct="1">
        <a:spcBef>
          <a:spcPct val="0"/>
        </a:spcBef>
        <a:spcAft>
          <a:spcPct val="0"/>
        </a:spcAft>
        <a:defRPr sz="2400">
          <a:solidFill>
            <a:schemeClr val="tx2"/>
          </a:solidFill>
          <a:latin typeface="Arial" panose="020B0604020202020204" pitchFamily="34" charset="0"/>
        </a:defRPr>
      </a:lvl6pPr>
      <a:lvl7pPr marL="914400" algn="l" rtl="0" eaLnBrk="1" fontAlgn="base" hangingPunct="1">
        <a:spcBef>
          <a:spcPct val="0"/>
        </a:spcBef>
        <a:spcAft>
          <a:spcPct val="0"/>
        </a:spcAft>
        <a:defRPr sz="2400">
          <a:solidFill>
            <a:schemeClr val="tx2"/>
          </a:solidFill>
          <a:latin typeface="Arial" panose="020B0604020202020204" pitchFamily="34" charset="0"/>
        </a:defRPr>
      </a:lvl7pPr>
      <a:lvl8pPr marL="1371600" algn="l" rtl="0" eaLnBrk="1" fontAlgn="base" hangingPunct="1">
        <a:spcBef>
          <a:spcPct val="0"/>
        </a:spcBef>
        <a:spcAft>
          <a:spcPct val="0"/>
        </a:spcAft>
        <a:defRPr sz="2400">
          <a:solidFill>
            <a:schemeClr val="tx2"/>
          </a:solidFill>
          <a:latin typeface="Arial" panose="020B0604020202020204" pitchFamily="34" charset="0"/>
        </a:defRPr>
      </a:lvl8pPr>
      <a:lvl9pPr marL="1828800" algn="l" rtl="0" eaLnBrk="1" fontAlgn="base" hangingPunct="1">
        <a:spcBef>
          <a:spcPct val="0"/>
        </a:spcBef>
        <a:spcAft>
          <a:spcPct val="0"/>
        </a:spcAft>
        <a:defRPr sz="2400">
          <a:solidFill>
            <a:schemeClr val="tx2"/>
          </a:solidFill>
          <a:latin typeface="Arial" panose="020B0604020202020204" pitchFamily="34" charset="0"/>
        </a:defRPr>
      </a:lvl9pPr>
    </p:titleStyle>
    <p:bodyStyle>
      <a:lvl1pPr marL="236855" indent="-236855" algn="l" rtl="0" eaLnBrk="1" fontAlgn="base" hangingPunct="1">
        <a:spcBef>
          <a:spcPct val="20000"/>
        </a:spcBef>
        <a:spcAft>
          <a:spcPct val="0"/>
        </a:spcAft>
        <a:buClr>
          <a:srgbClr val="EB6E5A"/>
        </a:buClr>
        <a:buChar char="•"/>
        <a:defRPr sz="2800">
          <a:solidFill>
            <a:schemeClr val="tx1"/>
          </a:solidFill>
          <a:latin typeface="华文细黑" panose="02010600040101010101" pitchFamily="2" charset="-122"/>
          <a:ea typeface="华文细黑" panose="02010600040101010101" pitchFamily="2" charset="-122"/>
          <a:cs typeface="+mn-cs"/>
        </a:defRPr>
      </a:lvl1pPr>
      <a:lvl2pPr marL="460375" indent="-222250" algn="l" rtl="0" eaLnBrk="1" fontAlgn="base" hangingPunct="1">
        <a:spcBef>
          <a:spcPct val="20000"/>
        </a:spcBef>
        <a:spcAft>
          <a:spcPct val="0"/>
        </a:spcAft>
        <a:buClr>
          <a:srgbClr val="EB6E5A"/>
        </a:buClr>
        <a:buChar char="–"/>
        <a:defRPr sz="2400">
          <a:solidFill>
            <a:schemeClr val="tx1"/>
          </a:solidFill>
          <a:latin typeface="华文细黑" panose="02010600040101010101" pitchFamily="2" charset="-122"/>
          <a:ea typeface="华文细黑" panose="02010600040101010101" pitchFamily="2" charset="-122"/>
        </a:defRPr>
      </a:lvl2pPr>
      <a:lvl3pPr marL="679450" indent="-217805" algn="l" rtl="0" eaLnBrk="1" fontAlgn="base" hangingPunct="1">
        <a:spcBef>
          <a:spcPct val="20000"/>
        </a:spcBef>
        <a:spcAft>
          <a:spcPct val="0"/>
        </a:spcAft>
        <a:buClr>
          <a:srgbClr val="EB6E5A"/>
        </a:buClr>
        <a:buChar char="•"/>
        <a:defRPr sz="2000">
          <a:solidFill>
            <a:schemeClr val="tx1"/>
          </a:solidFill>
          <a:latin typeface="华文细黑" panose="02010600040101010101" pitchFamily="2" charset="-122"/>
          <a:ea typeface="华文细黑" panose="02010600040101010101" pitchFamily="2" charset="-122"/>
        </a:defRPr>
      </a:lvl3pPr>
      <a:lvl4pPr marL="914400" indent="-233680" algn="l" rtl="0" eaLnBrk="1" fontAlgn="base" hangingPunct="1">
        <a:spcBef>
          <a:spcPct val="20000"/>
        </a:spcBef>
        <a:spcAft>
          <a:spcPct val="0"/>
        </a:spcAft>
        <a:buClr>
          <a:srgbClr val="EB6E5A"/>
        </a:buClr>
        <a:buChar char="–"/>
        <a:defRPr sz="2000">
          <a:solidFill>
            <a:schemeClr val="tx1"/>
          </a:solidFill>
          <a:latin typeface="华文细黑" panose="02010600040101010101" pitchFamily="2" charset="-122"/>
          <a:ea typeface="华文细黑" panose="02010600040101010101" pitchFamily="2" charset="-122"/>
        </a:defRPr>
      </a:lvl4pPr>
      <a:lvl5pPr marL="1146175" indent="-230505" algn="l" rtl="0" eaLnBrk="1" fontAlgn="base" hangingPunct="1">
        <a:spcBef>
          <a:spcPct val="20000"/>
        </a:spcBef>
        <a:spcAft>
          <a:spcPct val="0"/>
        </a:spcAft>
        <a:buClr>
          <a:srgbClr val="EB6E5A"/>
        </a:buClr>
        <a:buFont typeface="Arial" panose="020B0604020202020204" pitchFamily="34" charset="0"/>
        <a:buChar char="»"/>
        <a:defRPr sz="3600">
          <a:solidFill>
            <a:schemeClr val="tx1"/>
          </a:solidFill>
          <a:latin typeface="华文细黑" panose="02010600040101010101" pitchFamily="2" charset="-122"/>
          <a:ea typeface="华文细黑" panose="02010600040101010101" pitchFamily="2" charset="-122"/>
        </a:defRPr>
      </a:lvl5pPr>
      <a:lvl6pPr marL="1603375" indent="-230505" algn="l" rtl="0" eaLnBrk="1" fontAlgn="base" hangingPunct="1">
        <a:spcBef>
          <a:spcPct val="20000"/>
        </a:spcBef>
        <a:spcAft>
          <a:spcPct val="0"/>
        </a:spcAft>
        <a:buClr>
          <a:srgbClr val="FF7C23"/>
        </a:buClr>
        <a:buChar char="•"/>
        <a:defRPr sz="1400">
          <a:solidFill>
            <a:schemeClr val="tx1"/>
          </a:solidFill>
          <a:latin typeface="+mn-lt"/>
        </a:defRPr>
      </a:lvl6pPr>
      <a:lvl7pPr marL="2060575" indent="-230505" algn="l" rtl="0" eaLnBrk="1" fontAlgn="base" hangingPunct="1">
        <a:spcBef>
          <a:spcPct val="20000"/>
        </a:spcBef>
        <a:spcAft>
          <a:spcPct val="0"/>
        </a:spcAft>
        <a:buClr>
          <a:srgbClr val="FF7C23"/>
        </a:buClr>
        <a:buChar char="•"/>
        <a:defRPr sz="1400">
          <a:solidFill>
            <a:schemeClr val="tx1"/>
          </a:solidFill>
          <a:latin typeface="+mn-lt"/>
        </a:defRPr>
      </a:lvl7pPr>
      <a:lvl8pPr marL="2517775" indent="-230505" algn="l" rtl="0" eaLnBrk="1" fontAlgn="base" hangingPunct="1">
        <a:spcBef>
          <a:spcPct val="20000"/>
        </a:spcBef>
        <a:spcAft>
          <a:spcPct val="0"/>
        </a:spcAft>
        <a:buClr>
          <a:srgbClr val="FF7C23"/>
        </a:buClr>
        <a:buChar char="•"/>
        <a:defRPr sz="1400">
          <a:solidFill>
            <a:schemeClr val="tx1"/>
          </a:solidFill>
          <a:latin typeface="+mn-lt"/>
        </a:defRPr>
      </a:lvl8pPr>
      <a:lvl9pPr marL="2974975" indent="-230505" algn="l" rtl="0" eaLnBrk="1" fontAlgn="base" hangingPunct="1">
        <a:spcBef>
          <a:spcPct val="20000"/>
        </a:spcBef>
        <a:spcAft>
          <a:spcPct val="0"/>
        </a:spcAft>
        <a:buClr>
          <a:srgbClr val="FF7C23"/>
        </a:buClr>
        <a:buChar char="•"/>
        <a:defRPr sz="1400">
          <a:solidFill>
            <a:schemeClr val="tx1"/>
          </a:solidFill>
          <a:latin typeface="+mn-lt"/>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audio" Target="../media/audio1.wav"/></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3.png"/><Relationship Id="rId1" Type="http://schemas.openxmlformats.org/officeDocument/2006/relationships/image" Target="../media/image2.png"/></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4.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5.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6.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7.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ChangeArrowheads="1"/>
          </p:cNvSpPr>
          <p:nvPr/>
        </p:nvSpPr>
        <p:spPr bwMode="auto">
          <a:xfrm>
            <a:off x="857225" y="1516372"/>
            <a:ext cx="7429552" cy="857250"/>
          </a:xfrm>
          <a:prstGeom prst="rect">
            <a:avLst/>
          </a:prstGeom>
          <a:noFill/>
          <a:ln w="9525">
            <a:noFill/>
            <a:miter lim="800000"/>
          </a:ln>
          <a:effectLst/>
        </p:spPr>
        <p:txBody>
          <a:bodyPr anchor="ctr"/>
          <a:lstStyle/>
          <a:p>
            <a:pPr algn="r"/>
            <a:r>
              <a:rPr lang="zh-CN" altLang="en-US" sz="4400" b="1" dirty="0">
                <a:effectLst/>
                <a:latin typeface="微软雅黑" panose="020B0503020204020204" pitchFamily="34" charset="-122"/>
                <a:ea typeface="微软雅黑" panose="020B0503020204020204" pitchFamily="34" charset="-122"/>
              </a:rPr>
              <a:t>股权设计        </a:t>
            </a:r>
            <a:r>
              <a:rPr lang="zh-CN" altLang="en-US" sz="1600" b="1" dirty="0">
                <a:effectLst/>
                <a:latin typeface="微软雅黑" panose="020B0503020204020204" pitchFamily="34" charset="-122"/>
                <a:ea typeface="微软雅黑" panose="020B0503020204020204" pitchFamily="34" charset="-122"/>
              </a:rPr>
              <a:t>讲师：岳利超</a:t>
            </a:r>
            <a:endParaRPr lang="en-US" altLang="zh-CN" sz="1600" b="1" dirty="0">
              <a:effectLst/>
              <a:latin typeface="微软雅黑" panose="020B0503020204020204" pitchFamily="34" charset="-122"/>
              <a:ea typeface="微软雅黑" panose="020B0503020204020204" pitchFamily="34" charset="-122"/>
            </a:endParaRPr>
          </a:p>
        </p:txBody>
      </p:sp>
      <p:sp>
        <p:nvSpPr>
          <p:cNvPr id="3" name="矩形 2"/>
          <p:cNvSpPr/>
          <p:nvPr/>
        </p:nvSpPr>
        <p:spPr>
          <a:xfrm>
            <a:off x="3857620" y="3429006"/>
            <a:ext cx="5184576" cy="1599565"/>
          </a:xfrm>
          <a:prstGeom prst="rect">
            <a:avLst/>
          </a:prstGeom>
        </p:spPr>
        <p:txBody>
          <a:bodyPr wrap="square">
            <a:spAutoFit/>
          </a:bodyPr>
          <a:lstStyle/>
          <a:p>
            <a:r>
              <a:rPr lang="en-US" altLang="zh-CN" sz="2000" b="1" dirty="0">
                <a:latin typeface="微软雅黑" panose="020B0503020204020204" pitchFamily="34" charset="-122"/>
                <a:ea typeface="微软雅黑" panose="020B0503020204020204" pitchFamily="34" charset="-122"/>
              </a:rPr>
              <a:t>——</a:t>
            </a:r>
            <a:r>
              <a:rPr lang="zh-CN" altLang="en-US" sz="2000" b="1" dirty="0">
                <a:latin typeface="微软雅黑" panose="020B0503020204020204" pitchFamily="34" charset="-122"/>
                <a:ea typeface="微软雅黑" panose="020B0503020204020204" pitchFamily="34" charset="-122"/>
              </a:rPr>
              <a:t>北京智信恒鼎企业管理咨询有限公司</a:t>
            </a:r>
            <a:endParaRPr lang="en-US" altLang="zh-CN" sz="2000" b="1" dirty="0">
              <a:latin typeface="微软雅黑" panose="020B0503020204020204" pitchFamily="34" charset="-122"/>
              <a:ea typeface="微软雅黑" panose="020B0503020204020204" pitchFamily="34" charset="-122"/>
            </a:endParaRPr>
          </a:p>
          <a:p>
            <a:r>
              <a:rPr lang="en-US" altLang="zh-CN" sz="2000" b="1" dirty="0">
                <a:latin typeface="微软雅黑" panose="020B0503020204020204" pitchFamily="34" charset="-122"/>
                <a:ea typeface="微软雅黑" panose="020B0503020204020204" pitchFamily="34" charset="-122"/>
              </a:rPr>
              <a:t>——</a:t>
            </a:r>
            <a:r>
              <a:rPr lang="zh-CN" sz="2000" b="1" dirty="0">
                <a:latin typeface="微软雅黑" panose="020B0503020204020204" pitchFamily="34" charset="-122"/>
                <a:ea typeface="微软雅黑" panose="020B0503020204020204" pitchFamily="34" charset="-122"/>
              </a:rPr>
              <a:t>北京智鑫互联科技有限公司</a:t>
            </a:r>
            <a:endParaRPr lang="zh-CN" sz="2000" b="1" dirty="0">
              <a:latin typeface="微软雅黑" panose="020B0503020204020204" pitchFamily="34" charset="-122"/>
              <a:ea typeface="微软雅黑" panose="020B0503020204020204" pitchFamily="34" charset="-122"/>
            </a:endParaRPr>
          </a:p>
          <a:p>
            <a:r>
              <a:rPr lang="en-US" altLang="zh-CN" sz="2000" b="1" dirty="0">
                <a:latin typeface="微软雅黑" panose="020B0503020204020204" pitchFamily="34" charset="-122"/>
                <a:ea typeface="微软雅黑" panose="020B0503020204020204" pitchFamily="34" charset="-122"/>
                <a:sym typeface="+mn-ea"/>
              </a:rPr>
              <a:t>——</a:t>
            </a:r>
            <a:r>
              <a:rPr lang="zh-CN" altLang="en-US" sz="2000" b="1" dirty="0">
                <a:solidFill>
                  <a:schemeClr val="tx1"/>
                </a:solidFill>
                <a:latin typeface="+mj-ea"/>
                <a:ea typeface="+mj-ea"/>
                <a:sym typeface="+mn-ea"/>
              </a:rPr>
              <a:t>瀚海博智控股集团</a:t>
            </a:r>
            <a:endParaRPr lang="en-US" altLang="zh-CN" sz="2000" b="1" dirty="0">
              <a:latin typeface="微软雅黑" panose="020B0503020204020204" pitchFamily="34" charset="-122"/>
              <a:ea typeface="微软雅黑" panose="020B0503020204020204" pitchFamily="34" charset="-122"/>
            </a:endParaRPr>
          </a:p>
          <a:p>
            <a:endParaRPr lang="en-US" altLang="zh-CN" sz="2000" b="1" dirty="0">
              <a:latin typeface="微软雅黑" panose="020B0503020204020204" pitchFamily="34" charset="-122"/>
              <a:ea typeface="微软雅黑" panose="020B0503020204020204" pitchFamily="34" charset="-122"/>
            </a:endParaRPr>
          </a:p>
          <a:p>
            <a:pPr algn="r"/>
            <a:endParaRPr lang="en-US" altLang="zh-CN" sz="1800" b="1" dirty="0">
              <a:latin typeface="微软雅黑" panose="020B0503020204020204" pitchFamily="34" charset="-122"/>
              <a:ea typeface="微软雅黑" panose="020B0503020204020204" pitchFamily="34" charset="-122"/>
            </a:endParaRPr>
          </a:p>
        </p:txBody>
      </p:sp>
    </p:spTree>
  </p:cSld>
  <p:clrMapOvr>
    <a:masterClrMapping/>
  </p:clrMapOvr>
  <p:transition>
    <p:randomBar/>
    <p:sndAc>
      <p:stSnd>
        <p:snd r:embed="rId1" name="chimes.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8" presetClass="entr" presetSubtype="0" accel="50000" fill="hold" grpId="0" nodeType="afterEffect">
                                  <p:stCondLst>
                                    <p:cond delay="0"/>
                                  </p:stCondLst>
                                  <p:iterate type="lt">
                                    <p:tmPct val="50000"/>
                                  </p:iterate>
                                  <p:childTnLst>
                                    <p:set>
                                      <p:cBhvr>
                                        <p:cTn id="6" dur="1" fill="hold">
                                          <p:stCondLst>
                                            <p:cond delay="0"/>
                                          </p:stCondLst>
                                        </p:cTn>
                                        <p:tgtEl>
                                          <p:spTgt spid="3074"/>
                                        </p:tgtEl>
                                        <p:attrNameLst>
                                          <p:attrName>style.visibility</p:attrName>
                                        </p:attrNameLst>
                                      </p:cBhvr>
                                      <p:to>
                                        <p:strVal val="visible"/>
                                      </p:to>
                                    </p:set>
                                    <p:set>
                                      <p:cBhvr>
                                        <p:cTn id="7" dur="228" fill="hold">
                                          <p:stCondLst>
                                            <p:cond delay="0"/>
                                          </p:stCondLst>
                                        </p:cTn>
                                        <p:tgtEl>
                                          <p:spTgt spid="3074"/>
                                        </p:tgtEl>
                                        <p:attrNameLst>
                                          <p:attrName>style.rotation</p:attrName>
                                        </p:attrNameLst>
                                      </p:cBhvr>
                                      <p:to>
                                        <p:strVal val="-45.0"/>
                                      </p:to>
                                    </p:set>
                                    <p:anim calcmode="lin" valueType="num">
                                      <p:cBhvr>
                                        <p:cTn id="8" dur="228" fill="hold">
                                          <p:stCondLst>
                                            <p:cond delay="228"/>
                                          </p:stCondLst>
                                        </p:cTn>
                                        <p:tgtEl>
                                          <p:spTgt spid="3074"/>
                                        </p:tgtEl>
                                        <p:attrNameLst>
                                          <p:attrName>style.rotation</p:attrName>
                                        </p:attrNameLst>
                                      </p:cBhvr>
                                      <p:tavLst>
                                        <p:tav tm="0">
                                          <p:val>
                                            <p:fltVal val="-45"/>
                                          </p:val>
                                        </p:tav>
                                        <p:tav tm="69900">
                                          <p:val>
                                            <p:fltVal val="45"/>
                                          </p:val>
                                        </p:tav>
                                        <p:tav tm="100000">
                                          <p:val>
                                            <p:fltVal val="0"/>
                                          </p:val>
                                        </p:tav>
                                      </p:tavLst>
                                    </p:anim>
                                    <p:anim calcmode="lin" valueType="num">
                                      <p:cBhvr>
                                        <p:cTn id="9" dur="228" fill="hold">
                                          <p:stCondLst>
                                            <p:cond delay="0"/>
                                          </p:stCondLst>
                                        </p:cTn>
                                        <p:tgtEl>
                                          <p:spTgt spid="3074"/>
                                        </p:tgtEl>
                                        <p:attrNameLst>
                                          <p:attrName>ppt_y</p:attrName>
                                        </p:attrNameLst>
                                      </p:cBhvr>
                                      <p:tavLst>
                                        <p:tav tm="0">
                                          <p:val>
                                            <p:strVal val="#ppt_y-1"/>
                                          </p:val>
                                        </p:tav>
                                        <p:tav tm="100000">
                                          <p:val>
                                            <p:strVal val="#ppt_y-(0.354*#ppt_w-0.172*#ppt_h)"/>
                                          </p:val>
                                        </p:tav>
                                      </p:tavLst>
                                    </p:anim>
                                    <p:anim calcmode="lin" valueType="num">
                                      <p:cBhvr>
                                        <p:cTn id="10" dur="78" decel="50000" autoRev="1" fill="hold">
                                          <p:stCondLst>
                                            <p:cond delay="228"/>
                                          </p:stCondLst>
                                        </p:cTn>
                                        <p:tgtEl>
                                          <p:spTgt spid="3074"/>
                                        </p:tgtEl>
                                        <p:attrNameLst>
                                          <p:attrName>ppt_y</p:attrName>
                                        </p:attrNameLst>
                                      </p:cBhvr>
                                      <p:tavLst>
                                        <p:tav tm="0">
                                          <p:val>
                                            <p:strVal val="#ppt_y-(0.354*#ppt_w-0.172*#ppt_h)"/>
                                          </p:val>
                                        </p:tav>
                                        <p:tav tm="100000">
                                          <p:val>
                                            <p:strVal val="#ppt_y-(0.354*#ppt_w-0.172*#ppt_h)-#ppt_h/2"/>
                                          </p:val>
                                        </p:tav>
                                      </p:tavLst>
                                    </p:anim>
                                    <p:anim calcmode="lin" valueType="num">
                                      <p:cBhvr>
                                        <p:cTn id="11" dur="68" fill="hold">
                                          <p:stCondLst>
                                            <p:cond delay="432"/>
                                          </p:stCondLst>
                                        </p:cTn>
                                        <p:tgtEl>
                                          <p:spTgt spid="3074"/>
                                        </p:tgtEl>
                                        <p:attrNameLst>
                                          <p:attrName>ppt_y</p:attrName>
                                        </p:attrNameLst>
                                      </p:cBhvr>
                                      <p:tavLst>
                                        <p:tav tm="0">
                                          <p:val>
                                            <p:strVal val="#ppt_y-(0.354*#ppt_w-0.172*#ppt_h)"/>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4" grpId="0" bldLvl="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noChangeArrowheads="1"/>
          </p:cNvPicPr>
          <p:nvPr/>
        </p:nvPicPr>
        <p:blipFill>
          <a:blip r:embed="rId1"/>
          <a:srcRect/>
          <a:stretch>
            <a:fillRect/>
          </a:stretch>
        </p:blipFill>
        <p:spPr bwMode="auto">
          <a:xfrm>
            <a:off x="1305" y="571486"/>
            <a:ext cx="9142695" cy="4000528"/>
          </a:xfrm>
          <a:prstGeom prst="rect">
            <a:avLst/>
          </a:prstGeom>
          <a:noFill/>
          <a:ln w="9525">
            <a:noFill/>
            <a:miter lim="800000"/>
            <a:headEnd/>
            <a:tailEnd/>
          </a:ln>
          <a:effectLst/>
        </p:spPr>
      </p:pic>
      <p:pic>
        <p:nvPicPr>
          <p:cNvPr id="4" name="Picture 2"/>
          <p:cNvPicPr>
            <a:picLocks noChangeAspect="1" noChangeArrowheads="1"/>
          </p:cNvPicPr>
          <p:nvPr/>
        </p:nvPicPr>
        <p:blipFill>
          <a:blip r:embed="rId2"/>
          <a:srcRect/>
          <a:stretch>
            <a:fillRect/>
          </a:stretch>
        </p:blipFill>
        <p:spPr bwMode="auto">
          <a:xfrm>
            <a:off x="-1305" y="627534"/>
            <a:ext cx="9144000" cy="4190204"/>
          </a:xfrm>
          <a:prstGeom prst="rect">
            <a:avLst/>
          </a:prstGeom>
          <a:noFill/>
          <a:ln w="9525">
            <a:no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xit" presetSubtype="4" fill="hold" nodeType="clickEffect">
                                  <p:stCondLst>
                                    <p:cond delay="0"/>
                                  </p:stCondLst>
                                  <p:childTnLst>
                                    <p:anim calcmode="lin" valueType="num">
                                      <p:cBhvr additive="base">
                                        <p:cTn id="6" dur="500"/>
                                        <p:tgtEl>
                                          <p:spTgt spid="4"/>
                                        </p:tgtEl>
                                        <p:attrNameLst>
                                          <p:attrName>ppt_x</p:attrName>
                                        </p:attrNameLst>
                                      </p:cBhvr>
                                      <p:tavLst>
                                        <p:tav tm="0">
                                          <p:val>
                                            <p:strVal val="ppt_x"/>
                                          </p:val>
                                        </p:tav>
                                        <p:tav tm="100000">
                                          <p:val>
                                            <p:strVal val="ppt_x"/>
                                          </p:val>
                                        </p:tav>
                                      </p:tavLst>
                                    </p:anim>
                                    <p:anim calcmode="lin" valueType="num">
                                      <p:cBhvr additive="base">
                                        <p:cTn id="7" dur="500"/>
                                        <p:tgtEl>
                                          <p:spTgt spid="4"/>
                                        </p:tgtEl>
                                        <p:attrNameLst>
                                          <p:attrName>ppt_y</p:attrName>
                                        </p:attrNameLst>
                                      </p:cBhvr>
                                      <p:tavLst>
                                        <p:tav tm="0">
                                          <p:val>
                                            <p:strVal val="ppt_y"/>
                                          </p:val>
                                        </p:tav>
                                        <p:tav tm="100000">
                                          <p:val>
                                            <p:strVal val="1+ppt_h/2"/>
                                          </p:val>
                                        </p:tav>
                                      </p:tavLst>
                                    </p:anim>
                                    <p:set>
                                      <p:cBhvr>
                                        <p:cTn id="8" dur="1" fill="hold">
                                          <p:stCondLst>
                                            <p:cond delay="499"/>
                                          </p:stCondLst>
                                        </p:cTn>
                                        <p:tgtEl>
                                          <p:spTgt spid="4"/>
                                        </p:tgtEl>
                                        <p:attrNameLst>
                                          <p:attrName>style.visibility</p:attrName>
                                        </p:attrNameLst>
                                      </p:cBhvr>
                                      <p:to>
                                        <p:strVal val="hidden"/>
                                      </p:to>
                                    </p:set>
                                  </p:childTnLst>
                                </p:cTn>
                              </p:par>
                              <p:par>
                                <p:cTn id="9" presetID="10" presetClass="entr" presetSubtype="0" fill="hold" nodeType="with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899592" y="1184264"/>
            <a:ext cx="1721486" cy="178595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5" name="Rectangle 3"/>
          <p:cNvSpPr>
            <a:spLocks noChangeArrowheads="1"/>
          </p:cNvSpPr>
          <p:nvPr/>
        </p:nvSpPr>
        <p:spPr bwMode="auto">
          <a:xfrm>
            <a:off x="3203848" y="1111311"/>
            <a:ext cx="5240054" cy="2515235"/>
          </a:xfrm>
          <a:prstGeom prst="rect">
            <a:avLst/>
          </a:prstGeom>
          <a:noFill/>
          <a:ln w="9525">
            <a:noFill/>
            <a:miter lim="800000"/>
          </a:ln>
          <a:effectLst/>
        </p:spPr>
        <p:txBody>
          <a:bodyPr vert="horz" wrap="square" lIns="91440" tIns="45720" rIns="91440" bIns="45720" numCol="1" anchor="ctr" anchorCtr="0" compatLnSpc="1">
            <a:spAutoFit/>
          </a:bodyPr>
          <a:lstStyle/>
          <a:p>
            <a:pPr lvl="0">
              <a:lnSpc>
                <a:spcPct val="150000"/>
              </a:lnSpc>
            </a:pPr>
            <a:r>
              <a:rPr kumimoji="0" lang="zh-CN" sz="1600" b="1" i="0" u="none" strike="noStrike" cap="none" normalizeH="0" baseline="0" dirty="0">
                <a:ln>
                  <a:noFill/>
                </a:ln>
                <a:solidFill>
                  <a:schemeClr val="tx1"/>
                </a:solidFill>
                <a:effectLst/>
                <a:latin typeface="宋体" panose="02010600030101010101" pitchFamily="2" charset="-122"/>
                <a:cs typeface="Times New Roman" panose="02020603050405020304" charset="0"/>
              </a:rPr>
              <a:t>企业管理咨询</a:t>
            </a:r>
            <a:r>
              <a:rPr kumimoji="0" lang="zh-CN" altLang="en-US" sz="1600" b="1" dirty="0">
                <a:latin typeface="宋体" panose="02010600030101010101" pitchFamily="2" charset="-122"/>
                <a:cs typeface="Times New Roman" panose="02020603050405020304" charset="0"/>
              </a:rPr>
              <a:t>师、管理咨询高级项目经理</a:t>
            </a:r>
            <a:endParaRPr kumimoji="0" lang="en-US" altLang="zh-CN" sz="1600" b="1" i="0" u="none" strike="noStrike" cap="none" normalizeH="0" baseline="0" dirty="0">
              <a:ln>
                <a:noFill/>
              </a:ln>
              <a:solidFill>
                <a:schemeClr val="tx1"/>
              </a:solidFill>
              <a:effectLst/>
              <a:latin typeface="宋体" panose="02010600030101010101" pitchFamily="2" charset="-122"/>
              <a:cs typeface="Times New Roman" panose="02020603050405020304" charset="0"/>
            </a:endParaRPr>
          </a:p>
          <a:p>
            <a:pPr marL="0" marR="0" lvl="0" indent="0" algn="l" defTabSz="914400" rtl="0" eaLnBrk="0" fontAlgn="base" latinLnBrk="0" hangingPunct="0">
              <a:lnSpc>
                <a:spcPct val="150000"/>
              </a:lnSpc>
              <a:spcBef>
                <a:spcPct val="0"/>
              </a:spcBef>
              <a:spcAft>
                <a:spcPct val="0"/>
              </a:spcAft>
              <a:buClrTx/>
              <a:buSzTx/>
              <a:buFontTx/>
              <a:buNone/>
            </a:pPr>
            <a:r>
              <a:rPr kumimoji="0" lang="zh-CN" sz="1600" b="1" i="0" u="none" strike="noStrike" cap="none" normalizeH="0" baseline="0" dirty="0">
                <a:ln>
                  <a:noFill/>
                </a:ln>
                <a:solidFill>
                  <a:schemeClr val="tx1"/>
                </a:solidFill>
                <a:effectLst/>
                <a:latin typeface="宋体" panose="02010600030101010101" pitchFamily="2" charset="-122"/>
                <a:cs typeface="Times New Roman" panose="02020603050405020304" charset="0"/>
              </a:rPr>
              <a:t>北京智信恒鼎企业管理咨询有限公司</a:t>
            </a:r>
            <a:r>
              <a:rPr kumimoji="0" lang="en-US" altLang="zh-CN" sz="1600" b="1" i="0" u="none" strike="noStrike" cap="none" normalizeH="0" baseline="0" dirty="0">
                <a:ln>
                  <a:noFill/>
                </a:ln>
                <a:solidFill>
                  <a:schemeClr val="tx1"/>
                </a:solidFill>
                <a:effectLst/>
                <a:latin typeface="宋体" panose="02010600030101010101" pitchFamily="2" charset="-122"/>
                <a:cs typeface="Times New Roman" panose="02020603050405020304" charset="0"/>
              </a:rPr>
              <a:t> </a:t>
            </a:r>
            <a:r>
              <a:rPr kumimoji="0" lang="zh-CN" altLang="en-US" sz="1600" b="1" i="0" u="none" strike="noStrike" cap="none" normalizeH="0" baseline="0" dirty="0">
                <a:ln>
                  <a:noFill/>
                </a:ln>
                <a:solidFill>
                  <a:schemeClr val="tx1"/>
                </a:solidFill>
                <a:effectLst/>
                <a:latin typeface="宋体" panose="02010600030101010101" pitchFamily="2" charset="-122"/>
                <a:cs typeface="Times New Roman" panose="02020603050405020304" charset="0"/>
              </a:rPr>
              <a:t>联合创始人</a:t>
            </a:r>
            <a:endParaRPr kumimoji="0" lang="en-US" altLang="zh-CN" sz="1600" b="1" i="0" u="none" strike="noStrike" cap="none" normalizeH="0" baseline="0" dirty="0">
              <a:ln>
                <a:noFill/>
              </a:ln>
              <a:solidFill>
                <a:schemeClr val="tx1"/>
              </a:solidFill>
              <a:effectLst/>
              <a:latin typeface="宋体" panose="02010600030101010101" pitchFamily="2" charset="-122"/>
              <a:cs typeface="Times New Roman" panose="02020603050405020304" charset="0"/>
            </a:endParaRPr>
          </a:p>
          <a:p>
            <a:pPr marL="0" marR="0" lvl="0" indent="0" algn="l" defTabSz="914400" rtl="0" eaLnBrk="0" fontAlgn="base" latinLnBrk="0" hangingPunct="0">
              <a:lnSpc>
                <a:spcPct val="150000"/>
              </a:lnSpc>
              <a:spcBef>
                <a:spcPct val="0"/>
              </a:spcBef>
              <a:spcAft>
                <a:spcPct val="0"/>
              </a:spcAft>
              <a:buClrTx/>
              <a:buSzTx/>
              <a:buFontTx/>
              <a:buNone/>
            </a:pPr>
            <a:r>
              <a:rPr kumimoji="0" lang="zh-CN" altLang="en-US" sz="1600" b="1" dirty="0">
                <a:latin typeface="宋体" panose="02010600030101010101" pitchFamily="2" charset="-122"/>
                <a:cs typeface="Times New Roman" panose="02020603050405020304" charset="0"/>
              </a:rPr>
              <a:t>北京智鑫互联科技有限公司 </a:t>
            </a:r>
            <a:r>
              <a:rPr kumimoji="0" lang="en-US" altLang="zh-CN" sz="1600" b="1" dirty="0">
                <a:latin typeface="宋体" panose="02010600030101010101" pitchFamily="2" charset="-122"/>
                <a:cs typeface="Times New Roman" panose="02020603050405020304" charset="0"/>
              </a:rPr>
              <a:t>CEO</a:t>
            </a:r>
            <a:endParaRPr kumimoji="0" lang="en-US" altLang="zh-CN" sz="1600" b="1" i="0" u="none" strike="noStrike" cap="none" normalizeH="0" baseline="0" dirty="0">
              <a:ln>
                <a:noFill/>
              </a:ln>
              <a:solidFill>
                <a:schemeClr val="tx1"/>
              </a:solidFill>
              <a:effectLst/>
              <a:latin typeface="宋体" panose="02010600030101010101" pitchFamily="2" charset="-122"/>
              <a:cs typeface="Times New Roman" panose="02020603050405020304" charset="0"/>
            </a:endParaRPr>
          </a:p>
          <a:p>
            <a:pPr marL="0" marR="0" lvl="0" indent="0" algn="l" defTabSz="914400" rtl="0" eaLnBrk="0" fontAlgn="base" latinLnBrk="0" hangingPunct="0">
              <a:lnSpc>
                <a:spcPct val="150000"/>
              </a:lnSpc>
              <a:spcBef>
                <a:spcPct val="0"/>
              </a:spcBef>
              <a:spcAft>
                <a:spcPct val="0"/>
              </a:spcAft>
              <a:buClrTx/>
              <a:buSzTx/>
              <a:buFontTx/>
              <a:buNone/>
            </a:pPr>
            <a:r>
              <a:rPr kumimoji="0" lang="zh-CN" altLang="en-US" sz="1600" b="1" i="0" u="none" strike="noStrike" cap="none" normalizeH="0" baseline="0" dirty="0">
                <a:ln>
                  <a:noFill/>
                </a:ln>
                <a:solidFill>
                  <a:schemeClr val="tx1"/>
                </a:solidFill>
                <a:effectLst/>
                <a:latin typeface="宋体" panose="02010600030101010101" pitchFamily="2" charset="-122"/>
                <a:cs typeface="Times New Roman" panose="02020603050405020304" charset="0"/>
              </a:rPr>
              <a:t>中小企业职业经理人</a:t>
            </a:r>
            <a:endParaRPr kumimoji="0" lang="en-US" altLang="zh-CN" sz="1600" b="1" i="0" u="none" strike="noStrike" cap="none" normalizeH="0" baseline="0" dirty="0">
              <a:ln>
                <a:noFill/>
              </a:ln>
              <a:solidFill>
                <a:schemeClr val="tx1"/>
              </a:solidFill>
              <a:effectLst/>
              <a:latin typeface="宋体" panose="02010600030101010101" pitchFamily="2" charset="-122"/>
              <a:cs typeface="Times New Roman" panose="02020603050405020304" charset="0"/>
            </a:endParaRPr>
          </a:p>
          <a:p>
            <a:pPr marL="0" marR="0" lvl="0" indent="0" algn="l" defTabSz="914400" rtl="0" eaLnBrk="0" fontAlgn="base" latinLnBrk="0" hangingPunct="0">
              <a:lnSpc>
                <a:spcPct val="150000"/>
              </a:lnSpc>
              <a:spcBef>
                <a:spcPct val="0"/>
              </a:spcBef>
              <a:spcAft>
                <a:spcPct val="0"/>
              </a:spcAft>
              <a:buClrTx/>
              <a:buSzTx/>
              <a:buFontTx/>
              <a:buNone/>
            </a:pPr>
            <a:r>
              <a:rPr kumimoji="0" lang="zh-CN" altLang="en-US" sz="1600" b="1" i="0" u="none" strike="noStrike" cap="none" normalizeH="0" baseline="0" dirty="0">
                <a:ln>
                  <a:noFill/>
                </a:ln>
                <a:solidFill>
                  <a:schemeClr val="tx1"/>
                </a:solidFill>
                <a:effectLst/>
                <a:latin typeface="宋体" panose="02010600030101010101" pitchFamily="2" charset="-122"/>
                <a:cs typeface="Times New Roman" panose="02020603050405020304" charset="0"/>
              </a:rPr>
              <a:t>高级培训师</a:t>
            </a:r>
            <a:endParaRPr kumimoji="0" lang="en-US" altLang="zh-CN" sz="1600" b="1" i="0" u="none" strike="noStrike" cap="none" normalizeH="0" baseline="0" dirty="0">
              <a:ln>
                <a:noFill/>
              </a:ln>
              <a:solidFill>
                <a:schemeClr val="tx1"/>
              </a:solidFill>
              <a:effectLst/>
              <a:latin typeface="宋体" panose="02010600030101010101" pitchFamily="2" charset="-122"/>
              <a:cs typeface="Times New Roman" panose="02020603050405020304" charset="0"/>
            </a:endParaRPr>
          </a:p>
          <a:p>
            <a:pPr marL="0" marR="0" lvl="0" indent="0" algn="l" defTabSz="914400" rtl="0" eaLnBrk="0" fontAlgn="base" latinLnBrk="0" hangingPunct="0">
              <a:lnSpc>
                <a:spcPct val="150000"/>
              </a:lnSpc>
              <a:spcBef>
                <a:spcPct val="0"/>
              </a:spcBef>
              <a:spcAft>
                <a:spcPct val="0"/>
              </a:spcAft>
              <a:buClrTx/>
              <a:buSzTx/>
              <a:buFontTx/>
              <a:buNone/>
            </a:pPr>
            <a:r>
              <a:rPr kumimoji="0" lang="zh-CN" altLang="en-US" sz="1600" b="1" i="0" u="none" strike="noStrike" cap="none" normalizeH="0" baseline="0" dirty="0">
                <a:ln>
                  <a:noFill/>
                </a:ln>
                <a:solidFill>
                  <a:schemeClr val="tx1"/>
                </a:solidFill>
                <a:effectLst/>
                <a:latin typeface="宋体" panose="02010600030101010101" pitchFamily="2" charset="-122"/>
                <a:cs typeface="Times New Roman" panose="02020603050405020304" charset="0"/>
              </a:rPr>
              <a:t>企业管理战略联盟商学院 讲师</a:t>
            </a:r>
            <a:endParaRPr kumimoji="0" lang="en-US" altLang="zh-CN" sz="1600" b="1" i="0" u="none" strike="noStrike" cap="none" normalizeH="0" baseline="0" dirty="0">
              <a:ln>
                <a:noFill/>
              </a:ln>
              <a:solidFill>
                <a:schemeClr val="tx1"/>
              </a:solidFill>
              <a:effectLst/>
              <a:latin typeface="宋体" panose="02010600030101010101" pitchFamily="2" charset="-122"/>
              <a:cs typeface="Times New Roman" panose="02020603050405020304" charset="0"/>
            </a:endParaRPr>
          </a:p>
          <a:p>
            <a:pPr marL="0" marR="0" lvl="0" indent="0" algn="l" defTabSz="914400" rtl="0" eaLnBrk="0" fontAlgn="base" latinLnBrk="0" hangingPunct="0">
              <a:lnSpc>
                <a:spcPct val="150000"/>
              </a:lnSpc>
              <a:spcBef>
                <a:spcPct val="0"/>
              </a:spcBef>
              <a:spcAft>
                <a:spcPct val="0"/>
              </a:spcAft>
              <a:buClrTx/>
              <a:buSzTx/>
              <a:buFontTx/>
              <a:buNone/>
            </a:pPr>
            <a:endParaRPr kumimoji="0" lang="zh-CN" altLang="en-US" sz="900" b="1" i="0" u="none" strike="noStrike" cap="none" normalizeH="0" baseline="0" dirty="0">
              <a:ln>
                <a:noFill/>
              </a:ln>
              <a:solidFill>
                <a:schemeClr val="tx1"/>
              </a:solidFill>
              <a:effectLst/>
              <a:latin typeface="宋体" panose="02010600030101010101" pitchFamily="2" charset="-122"/>
              <a:cs typeface="宋体" panose="02010600030101010101" pitchFamily="2" charset="-122"/>
            </a:endParaRPr>
          </a:p>
        </p:txBody>
      </p:sp>
      <p:sp>
        <p:nvSpPr>
          <p:cNvPr id="6" name="矩形 5"/>
          <p:cNvSpPr/>
          <p:nvPr/>
        </p:nvSpPr>
        <p:spPr>
          <a:xfrm>
            <a:off x="700098" y="3206228"/>
            <a:ext cx="2088544" cy="461665"/>
          </a:xfrm>
          <a:prstGeom prst="rect">
            <a:avLst/>
          </a:prstGeom>
        </p:spPr>
        <p:txBody>
          <a:bodyPr wrap="square">
            <a:spAutoFit/>
          </a:bodyPr>
          <a:lstStyle/>
          <a:p>
            <a:r>
              <a:rPr lang="zh-CN" altLang="en-US" b="1" dirty="0"/>
              <a:t>主讲：岳利超</a:t>
            </a:r>
            <a:endParaRPr lang="zh-CN" altLang="en-US"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4" presetClass="entr" presetSubtype="0" accel="100000" fill="hold" nodeType="afterEffect">
                                  <p:stCondLst>
                                    <p:cond delay="0"/>
                                  </p:stCondLst>
                                  <p:iterate type="lt">
                                    <p:tmPct val="0"/>
                                  </p:iterate>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strVal val="#ppt_w*0.05"/>
                                          </p:val>
                                        </p:tav>
                                        <p:tav tm="100000">
                                          <p:val>
                                            <p:strVal val="#ppt_w"/>
                                          </p:val>
                                        </p:tav>
                                      </p:tavLst>
                                    </p:anim>
                                    <p:anim calcmode="lin" valueType="num">
                                      <p:cBhvr>
                                        <p:cTn id="8" dur="500" fill="hold"/>
                                        <p:tgtEl>
                                          <p:spTgt spid="4"/>
                                        </p:tgtEl>
                                        <p:attrNameLst>
                                          <p:attrName>ppt_h</p:attrName>
                                        </p:attrNameLst>
                                      </p:cBhvr>
                                      <p:tavLst>
                                        <p:tav tm="0">
                                          <p:val>
                                            <p:strVal val="#ppt_h"/>
                                          </p:val>
                                        </p:tav>
                                        <p:tav tm="100000">
                                          <p:val>
                                            <p:strVal val="#ppt_h"/>
                                          </p:val>
                                        </p:tav>
                                      </p:tavLst>
                                    </p:anim>
                                    <p:anim calcmode="lin" valueType="num">
                                      <p:cBhvr>
                                        <p:cTn id="9" dur="500" fill="hold"/>
                                        <p:tgtEl>
                                          <p:spTgt spid="4"/>
                                        </p:tgtEl>
                                        <p:attrNameLst>
                                          <p:attrName>ppt_x</p:attrName>
                                        </p:attrNameLst>
                                      </p:cBhvr>
                                      <p:tavLst>
                                        <p:tav tm="0">
                                          <p:val>
                                            <p:strVal val="#ppt_x-.2"/>
                                          </p:val>
                                        </p:tav>
                                        <p:tav tm="100000">
                                          <p:val>
                                            <p:strVal val="#ppt_x"/>
                                          </p:val>
                                        </p:tav>
                                      </p:tavLst>
                                    </p:anim>
                                    <p:anim calcmode="lin" valueType="num">
                                      <p:cBhvr>
                                        <p:cTn id="10" dur="500" fill="hold"/>
                                        <p:tgtEl>
                                          <p:spTgt spid="4"/>
                                        </p:tgtEl>
                                        <p:attrNameLst>
                                          <p:attrName>ppt_y</p:attrName>
                                        </p:attrNameLst>
                                      </p:cBhvr>
                                      <p:tavLst>
                                        <p:tav tm="0">
                                          <p:val>
                                            <p:strVal val="#ppt_y"/>
                                          </p:val>
                                        </p:tav>
                                        <p:tav tm="100000">
                                          <p:val>
                                            <p:strVal val="#ppt_y"/>
                                          </p:val>
                                        </p:tav>
                                      </p:tavLst>
                                    </p:anim>
                                    <p:animEffect transition="in" filter="fade">
                                      <p:cBhvr>
                                        <p:cTn id="11" dur="500"/>
                                        <p:tgtEl>
                                          <p:spTgt spid="4"/>
                                        </p:tgtEl>
                                      </p:cBhvr>
                                    </p:animEffect>
                                  </p:childTnLst>
                                </p:cTn>
                              </p:par>
                              <p:par>
                                <p:cTn id="12" presetID="54" presetClass="entr" presetSubtype="0" accel="100000" fill="hold" grpId="0" nodeType="withEffect">
                                  <p:stCondLst>
                                    <p:cond delay="0"/>
                                  </p:stCondLst>
                                  <p:iterate type="lt">
                                    <p:tmPct val="0"/>
                                  </p:iterate>
                                  <p:childTnLst>
                                    <p:set>
                                      <p:cBhvr>
                                        <p:cTn id="13" dur="1" fill="hold">
                                          <p:stCondLst>
                                            <p:cond delay="0"/>
                                          </p:stCondLst>
                                        </p:cTn>
                                        <p:tgtEl>
                                          <p:spTgt spid="6"/>
                                        </p:tgtEl>
                                        <p:attrNameLst>
                                          <p:attrName>style.visibility</p:attrName>
                                        </p:attrNameLst>
                                      </p:cBhvr>
                                      <p:to>
                                        <p:strVal val="visible"/>
                                      </p:to>
                                    </p:set>
                                    <p:anim calcmode="lin" valueType="num">
                                      <p:cBhvr>
                                        <p:cTn id="14" dur="500" fill="hold"/>
                                        <p:tgtEl>
                                          <p:spTgt spid="6"/>
                                        </p:tgtEl>
                                        <p:attrNameLst>
                                          <p:attrName>ppt_w</p:attrName>
                                        </p:attrNameLst>
                                      </p:cBhvr>
                                      <p:tavLst>
                                        <p:tav tm="0">
                                          <p:val>
                                            <p:strVal val="#ppt_w*0.05"/>
                                          </p:val>
                                        </p:tav>
                                        <p:tav tm="100000">
                                          <p:val>
                                            <p:strVal val="#ppt_w"/>
                                          </p:val>
                                        </p:tav>
                                      </p:tavLst>
                                    </p:anim>
                                    <p:anim calcmode="lin" valueType="num">
                                      <p:cBhvr>
                                        <p:cTn id="15" dur="500" fill="hold"/>
                                        <p:tgtEl>
                                          <p:spTgt spid="6"/>
                                        </p:tgtEl>
                                        <p:attrNameLst>
                                          <p:attrName>ppt_h</p:attrName>
                                        </p:attrNameLst>
                                      </p:cBhvr>
                                      <p:tavLst>
                                        <p:tav tm="0">
                                          <p:val>
                                            <p:strVal val="#ppt_h"/>
                                          </p:val>
                                        </p:tav>
                                        <p:tav tm="100000">
                                          <p:val>
                                            <p:strVal val="#ppt_h"/>
                                          </p:val>
                                        </p:tav>
                                      </p:tavLst>
                                    </p:anim>
                                    <p:anim calcmode="lin" valueType="num">
                                      <p:cBhvr>
                                        <p:cTn id="16" dur="500" fill="hold"/>
                                        <p:tgtEl>
                                          <p:spTgt spid="6"/>
                                        </p:tgtEl>
                                        <p:attrNameLst>
                                          <p:attrName>ppt_x</p:attrName>
                                        </p:attrNameLst>
                                      </p:cBhvr>
                                      <p:tavLst>
                                        <p:tav tm="0">
                                          <p:val>
                                            <p:strVal val="#ppt_x-.2"/>
                                          </p:val>
                                        </p:tav>
                                        <p:tav tm="100000">
                                          <p:val>
                                            <p:strVal val="#ppt_x"/>
                                          </p:val>
                                        </p:tav>
                                      </p:tavLst>
                                    </p:anim>
                                    <p:anim calcmode="lin" valueType="num">
                                      <p:cBhvr>
                                        <p:cTn id="17" dur="500" fill="hold"/>
                                        <p:tgtEl>
                                          <p:spTgt spid="6"/>
                                        </p:tgtEl>
                                        <p:attrNameLst>
                                          <p:attrName>ppt_y</p:attrName>
                                        </p:attrNameLst>
                                      </p:cBhvr>
                                      <p:tavLst>
                                        <p:tav tm="0">
                                          <p:val>
                                            <p:strVal val="#ppt_y"/>
                                          </p:val>
                                        </p:tav>
                                        <p:tav tm="100000">
                                          <p:val>
                                            <p:strVal val="#ppt_y"/>
                                          </p:val>
                                        </p:tav>
                                      </p:tavLst>
                                    </p:anim>
                                    <p:animEffect transition="in" filter="fade">
                                      <p:cBhvr>
                                        <p:cTn id="18" dur="500"/>
                                        <p:tgtEl>
                                          <p:spTgt spid="6"/>
                                        </p:tgtEl>
                                      </p:cBhvr>
                                    </p:animEffect>
                                  </p:childTnLst>
                                </p:cTn>
                              </p:par>
                            </p:childTnLst>
                          </p:cTn>
                        </p:par>
                        <p:par>
                          <p:cTn id="19" fill="hold">
                            <p:stCondLst>
                              <p:cond delay="500"/>
                            </p:stCondLst>
                            <p:childTnLst>
                              <p:par>
                                <p:cTn id="20" presetID="54" presetClass="entr" presetSubtype="0" accel="100000" fill="hold" grpId="0" nodeType="after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p:cTn id="22" dur="500" fill="hold"/>
                                        <p:tgtEl>
                                          <p:spTgt spid="5"/>
                                        </p:tgtEl>
                                        <p:attrNameLst>
                                          <p:attrName>ppt_w</p:attrName>
                                        </p:attrNameLst>
                                      </p:cBhvr>
                                      <p:tavLst>
                                        <p:tav tm="0">
                                          <p:val>
                                            <p:strVal val="#ppt_w*0.05"/>
                                          </p:val>
                                        </p:tav>
                                        <p:tav tm="100000">
                                          <p:val>
                                            <p:strVal val="#ppt_w"/>
                                          </p:val>
                                        </p:tav>
                                      </p:tavLst>
                                    </p:anim>
                                    <p:anim calcmode="lin" valueType="num">
                                      <p:cBhvr>
                                        <p:cTn id="23" dur="500" fill="hold"/>
                                        <p:tgtEl>
                                          <p:spTgt spid="5"/>
                                        </p:tgtEl>
                                        <p:attrNameLst>
                                          <p:attrName>ppt_h</p:attrName>
                                        </p:attrNameLst>
                                      </p:cBhvr>
                                      <p:tavLst>
                                        <p:tav tm="0">
                                          <p:val>
                                            <p:strVal val="#ppt_h"/>
                                          </p:val>
                                        </p:tav>
                                        <p:tav tm="100000">
                                          <p:val>
                                            <p:strVal val="#ppt_h"/>
                                          </p:val>
                                        </p:tav>
                                      </p:tavLst>
                                    </p:anim>
                                    <p:anim calcmode="lin" valueType="num">
                                      <p:cBhvr>
                                        <p:cTn id="24" dur="500" fill="hold"/>
                                        <p:tgtEl>
                                          <p:spTgt spid="5"/>
                                        </p:tgtEl>
                                        <p:attrNameLst>
                                          <p:attrName>ppt_x</p:attrName>
                                        </p:attrNameLst>
                                      </p:cBhvr>
                                      <p:tavLst>
                                        <p:tav tm="0">
                                          <p:val>
                                            <p:strVal val="#ppt_x-.2"/>
                                          </p:val>
                                        </p:tav>
                                        <p:tav tm="100000">
                                          <p:val>
                                            <p:strVal val="#ppt_x"/>
                                          </p:val>
                                        </p:tav>
                                      </p:tavLst>
                                    </p:anim>
                                    <p:anim calcmode="lin" valueType="num">
                                      <p:cBhvr>
                                        <p:cTn id="25" dur="500" fill="hold"/>
                                        <p:tgtEl>
                                          <p:spTgt spid="5"/>
                                        </p:tgtEl>
                                        <p:attrNameLst>
                                          <p:attrName>ppt_y</p:attrName>
                                        </p:attrNameLst>
                                      </p:cBhvr>
                                      <p:tavLst>
                                        <p:tav tm="0">
                                          <p:val>
                                            <p:strVal val="#ppt_y"/>
                                          </p:val>
                                        </p:tav>
                                        <p:tav tm="100000">
                                          <p:val>
                                            <p:strVal val="#ppt_y"/>
                                          </p:val>
                                        </p:tav>
                                      </p:tavLst>
                                    </p:anim>
                                    <p:animEffect transition="in" filter="fade">
                                      <p:cBhvr>
                                        <p:cTn id="26"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p:bldP spid="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noChangeArrowheads="1"/>
          </p:cNvSpPr>
          <p:nvPr>
            <p:ph type="ctrTitle"/>
          </p:nvPr>
        </p:nvSpPr>
        <p:spPr>
          <a:xfrm>
            <a:off x="685947" y="1707031"/>
            <a:ext cx="7772400" cy="715565"/>
          </a:xfrm>
        </p:spPr>
        <p:txBody>
          <a:bodyPr/>
          <a:lstStyle/>
          <a:p>
            <a:r>
              <a:rPr lang="zh-CN" altLang="en-US" dirty="0"/>
              <a:t>基本概念</a:t>
            </a:r>
            <a:endParaRPr lang="zh-CN" altLang="en-US" dirty="0"/>
          </a:p>
        </p:txBody>
      </p:sp>
      <p:sp>
        <p:nvSpPr>
          <p:cNvPr id="3" name="副标题 2"/>
          <p:cNvSpPr>
            <a:spLocks noGrp="1"/>
          </p:cNvSpPr>
          <p:nvPr>
            <p:ph type="subTitle" idx="1"/>
          </p:nvPr>
        </p:nvSpPr>
        <p:spPr/>
        <p:txBody>
          <a:bodyPr/>
          <a:lstStyle/>
          <a:p>
            <a:endParaRPr lang="zh-CN" alt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8"/>
          <p:cNvSpPr>
            <a:spLocks noChangeArrowheads="1"/>
          </p:cNvSpPr>
          <p:nvPr/>
        </p:nvSpPr>
        <p:spPr bwMode="gray">
          <a:xfrm flipV="1">
            <a:off x="310480" y="4155926"/>
            <a:ext cx="8523039" cy="557110"/>
          </a:xfrm>
          <a:custGeom>
            <a:avLst/>
            <a:gdLst>
              <a:gd name="G0" fmla="+- 2158 0 0"/>
              <a:gd name="G1" fmla="+- 21600 0 2158"/>
              <a:gd name="G2" fmla="*/ 2158 1 2"/>
              <a:gd name="G3" fmla="+- 21600 0 G2"/>
              <a:gd name="G4" fmla="+/ 2158 21600 2"/>
              <a:gd name="G5" fmla="+/ G1 0 2"/>
              <a:gd name="G6" fmla="*/ 21600 21600 2158"/>
              <a:gd name="G7" fmla="*/ G6 1 2"/>
              <a:gd name="G8" fmla="+- 21600 0 G7"/>
              <a:gd name="G9" fmla="*/ 21600 1 2"/>
              <a:gd name="G10" fmla="+- 2158 0 G9"/>
              <a:gd name="G11" fmla="?: G10 G8 0"/>
              <a:gd name="G12" fmla="?: G10 G7 21600"/>
              <a:gd name="T0" fmla="*/ 20521 w 21600"/>
              <a:gd name="T1" fmla="*/ 10800 h 21600"/>
              <a:gd name="T2" fmla="*/ 10800 w 21600"/>
              <a:gd name="T3" fmla="*/ 21600 h 21600"/>
              <a:gd name="T4" fmla="*/ 1079 w 21600"/>
              <a:gd name="T5" fmla="*/ 10800 h 21600"/>
              <a:gd name="T6" fmla="*/ 10800 w 21600"/>
              <a:gd name="T7" fmla="*/ 0 h 21600"/>
              <a:gd name="T8" fmla="*/ 2879 w 21600"/>
              <a:gd name="T9" fmla="*/ 2879 h 21600"/>
              <a:gd name="T10" fmla="*/ 18721 w 21600"/>
              <a:gd name="T11" fmla="*/ 18721 h 21600"/>
            </a:gdLst>
            <a:ahLst/>
            <a:cxnLst>
              <a:cxn ang="0">
                <a:pos x="T0" y="T1"/>
              </a:cxn>
              <a:cxn ang="0">
                <a:pos x="T2" y="T3"/>
              </a:cxn>
              <a:cxn ang="0">
                <a:pos x="T4" y="T5"/>
              </a:cxn>
              <a:cxn ang="0">
                <a:pos x="T6" y="T7"/>
              </a:cxn>
            </a:cxnLst>
            <a:rect l="T8" t="T9" r="T10" b="T11"/>
            <a:pathLst>
              <a:path w="21600" h="21600">
                <a:moveTo>
                  <a:pt x="0" y="0"/>
                </a:moveTo>
                <a:lnTo>
                  <a:pt x="2158" y="21600"/>
                </a:lnTo>
                <a:lnTo>
                  <a:pt x="19442" y="21600"/>
                </a:lnTo>
                <a:lnTo>
                  <a:pt x="21600" y="0"/>
                </a:lnTo>
                <a:close/>
              </a:path>
            </a:pathLst>
          </a:custGeom>
        </p:spPr>
        <p:style>
          <a:lnRef idx="1">
            <a:schemeClr val="accent1"/>
          </a:lnRef>
          <a:fillRef idx="2">
            <a:schemeClr val="accent1"/>
          </a:fillRef>
          <a:effectRef idx="1">
            <a:schemeClr val="accent1"/>
          </a:effectRef>
          <a:fontRef idx="minor">
            <a:schemeClr val="dk1"/>
          </a:fontRef>
        </p:style>
        <p:txBody>
          <a:bodyPr anchor="ctr">
            <a:spAutoFit/>
          </a:bodyPr>
          <a:lstStyle/>
          <a:p>
            <a:pPr>
              <a:defRPr/>
            </a:pPr>
            <a:endParaRPr lang="zh-CN" altLang="en-US">
              <a:latin typeface="Arial" panose="020B0604020202020204" pitchFamily="34" charset="0"/>
            </a:endParaRPr>
          </a:p>
        </p:txBody>
      </p:sp>
      <p:grpSp>
        <p:nvGrpSpPr>
          <p:cNvPr id="5" name="组合 4"/>
          <p:cNvGrpSpPr/>
          <p:nvPr/>
        </p:nvGrpSpPr>
        <p:grpSpPr>
          <a:xfrm>
            <a:off x="625541" y="2471499"/>
            <a:ext cx="8090212" cy="1942868"/>
            <a:chOff x="2589677" y="3346446"/>
            <a:chExt cx="6952854" cy="1945667"/>
          </a:xfrm>
          <a:gradFill>
            <a:gsLst>
              <a:gs pos="0">
                <a:srgbClr val="C00000"/>
              </a:gs>
              <a:gs pos="100000">
                <a:srgbClr val="FFC000"/>
              </a:gs>
            </a:gsLst>
            <a:lin ang="5400000" scaled="0"/>
          </a:gradFill>
        </p:grpSpPr>
        <p:sp>
          <p:nvSpPr>
            <p:cNvPr id="6" name="圆柱形 5"/>
            <p:cNvSpPr/>
            <p:nvPr/>
          </p:nvSpPr>
          <p:spPr bwMode="auto">
            <a:xfrm>
              <a:off x="7643306" y="3346446"/>
              <a:ext cx="517569" cy="1945667"/>
            </a:xfrm>
            <a:prstGeom prst="can">
              <a:avLst/>
            </a:prstGeom>
            <a:ln>
              <a:headEnd type="none" w="med" len="med"/>
              <a:tailEnd type="none" w="med" len="med"/>
            </a:ln>
          </p:spPr>
          <p:style>
            <a:lnRef idx="3">
              <a:schemeClr val="lt1"/>
            </a:lnRef>
            <a:fillRef idx="1">
              <a:schemeClr val="accent3"/>
            </a:fillRef>
            <a:effectRef idx="1">
              <a:schemeClr val="accent3"/>
            </a:effectRef>
            <a:fontRef idx="minor">
              <a:schemeClr val="lt1"/>
            </a:fontRef>
          </p:style>
          <p:txBody>
            <a:bodyPr vert="eaVert" anchor="ctr"/>
            <a:lstStyle/>
            <a:p>
              <a:pPr algn="ctr" eaLnBrk="1" hangingPunct="1">
                <a:buFont typeface="Arial" panose="020B0604020202020204" pitchFamily="34" charset="0"/>
                <a:buNone/>
                <a:defRPr/>
              </a:pPr>
              <a:r>
                <a:rPr lang="zh-CN" altLang="en-US" sz="2000" b="1" dirty="0">
                  <a:latin typeface="微软雅黑" panose="020B0503020204020204" pitchFamily="34" charset="-122"/>
                  <a:ea typeface="微软雅黑" panose="020B0503020204020204" pitchFamily="34" charset="-122"/>
                </a:rPr>
                <a:t>治 理 设 计</a:t>
              </a:r>
              <a:endParaRPr lang="zh-CN" altLang="en-US" sz="2000" b="1" dirty="0">
                <a:latin typeface="微软雅黑" panose="020B0503020204020204" pitchFamily="34" charset="-122"/>
                <a:ea typeface="微软雅黑" panose="020B0503020204020204" pitchFamily="34" charset="-122"/>
              </a:endParaRPr>
            </a:p>
          </p:txBody>
        </p:sp>
        <p:sp>
          <p:nvSpPr>
            <p:cNvPr id="7" name="圆柱形 6"/>
            <p:cNvSpPr/>
            <p:nvPr/>
          </p:nvSpPr>
          <p:spPr bwMode="auto">
            <a:xfrm>
              <a:off x="8337651" y="3346446"/>
              <a:ext cx="517569" cy="1945667"/>
            </a:xfrm>
            <a:prstGeom prst="can">
              <a:avLst/>
            </a:prstGeom>
            <a:ln>
              <a:headEnd type="none" w="med" len="med"/>
              <a:tailEnd type="none" w="med" len="med"/>
            </a:ln>
          </p:spPr>
          <p:style>
            <a:lnRef idx="3">
              <a:schemeClr val="lt1"/>
            </a:lnRef>
            <a:fillRef idx="1">
              <a:schemeClr val="accent3"/>
            </a:fillRef>
            <a:effectRef idx="1">
              <a:schemeClr val="accent3"/>
            </a:effectRef>
            <a:fontRef idx="minor">
              <a:schemeClr val="lt1"/>
            </a:fontRef>
          </p:style>
          <p:txBody>
            <a:bodyPr vert="eaVert" anchor="ctr"/>
            <a:lstStyle/>
            <a:p>
              <a:pPr algn="ctr" eaLnBrk="1" hangingPunct="1">
                <a:buFont typeface="Arial" panose="020B0604020202020204" pitchFamily="34" charset="0"/>
                <a:buNone/>
                <a:defRPr/>
              </a:pPr>
              <a:r>
                <a:rPr lang="zh-CN" altLang="en-US" sz="2000" b="1" dirty="0">
                  <a:latin typeface="微软雅黑" panose="020B0503020204020204" pitchFamily="34" charset="-122"/>
                  <a:ea typeface="微软雅黑" panose="020B0503020204020204" pitchFamily="34" charset="-122"/>
                </a:rPr>
                <a:t>内 部 激 励</a:t>
              </a:r>
              <a:endParaRPr lang="zh-CN" altLang="en-US" sz="2000" b="1" dirty="0">
                <a:latin typeface="微软雅黑" panose="020B0503020204020204" pitchFamily="34" charset="-122"/>
                <a:ea typeface="微软雅黑" panose="020B0503020204020204" pitchFamily="34" charset="-122"/>
              </a:endParaRPr>
            </a:p>
          </p:txBody>
        </p:sp>
        <p:sp>
          <p:nvSpPr>
            <p:cNvPr id="8" name="圆柱形 7"/>
            <p:cNvSpPr/>
            <p:nvPr/>
          </p:nvSpPr>
          <p:spPr bwMode="auto">
            <a:xfrm>
              <a:off x="9024962" y="3346446"/>
              <a:ext cx="517569" cy="1945667"/>
            </a:xfrm>
            <a:prstGeom prst="can">
              <a:avLst/>
            </a:prstGeom>
            <a:ln>
              <a:headEnd type="none" w="med" len="med"/>
              <a:tailEnd type="none" w="med" len="med"/>
            </a:ln>
          </p:spPr>
          <p:style>
            <a:lnRef idx="3">
              <a:schemeClr val="lt1"/>
            </a:lnRef>
            <a:fillRef idx="1">
              <a:schemeClr val="accent3"/>
            </a:fillRef>
            <a:effectRef idx="1">
              <a:schemeClr val="accent3"/>
            </a:effectRef>
            <a:fontRef idx="minor">
              <a:schemeClr val="lt1"/>
            </a:fontRef>
          </p:style>
          <p:txBody>
            <a:bodyPr vert="eaVert" anchor="ctr"/>
            <a:lstStyle/>
            <a:p>
              <a:pPr algn="ctr" eaLnBrk="1" hangingPunct="1">
                <a:buFont typeface="Arial" panose="020B0604020202020204" pitchFamily="34" charset="0"/>
                <a:buNone/>
                <a:defRPr/>
              </a:pPr>
              <a:r>
                <a:rPr lang="zh-CN" altLang="en-US" sz="2000" b="1" dirty="0">
                  <a:latin typeface="微软雅黑" panose="020B0503020204020204" pitchFamily="34" charset="-122"/>
                  <a:ea typeface="微软雅黑" panose="020B0503020204020204" pitchFamily="34" charset="-122"/>
                </a:rPr>
                <a:t>外 部 激 励</a:t>
              </a:r>
              <a:endParaRPr lang="zh-CN" altLang="en-US" sz="2000" b="1" dirty="0">
                <a:latin typeface="微软雅黑" panose="020B0503020204020204" pitchFamily="34" charset="-122"/>
                <a:ea typeface="微软雅黑" panose="020B0503020204020204" pitchFamily="34" charset="-122"/>
              </a:endParaRPr>
            </a:p>
          </p:txBody>
        </p:sp>
        <p:sp>
          <p:nvSpPr>
            <p:cNvPr id="9" name="圆柱形 8"/>
            <p:cNvSpPr/>
            <p:nvPr/>
          </p:nvSpPr>
          <p:spPr bwMode="auto">
            <a:xfrm>
              <a:off x="4773073" y="3346446"/>
              <a:ext cx="517569" cy="1945667"/>
            </a:xfrm>
            <a:prstGeom prst="can">
              <a:avLst/>
            </a:prstGeom>
            <a:ln>
              <a:headEnd type="none" w="med" len="med"/>
              <a:tailEnd type="none" w="med" len="med"/>
            </a:ln>
          </p:spPr>
          <p:style>
            <a:lnRef idx="3">
              <a:schemeClr val="lt1"/>
            </a:lnRef>
            <a:fillRef idx="1">
              <a:schemeClr val="accent2"/>
            </a:fillRef>
            <a:effectRef idx="1">
              <a:schemeClr val="accent2"/>
            </a:effectRef>
            <a:fontRef idx="minor">
              <a:schemeClr val="lt1"/>
            </a:fontRef>
          </p:style>
          <p:txBody>
            <a:bodyPr vert="eaVert" anchor="ctr"/>
            <a:lstStyle/>
            <a:p>
              <a:pPr algn="ctr" eaLnBrk="1" hangingPunct="1">
                <a:buFont typeface="Arial" panose="020B0604020202020204" pitchFamily="34" charset="0"/>
                <a:buNone/>
                <a:defRPr/>
              </a:pPr>
              <a:r>
                <a:rPr lang="zh-CN" altLang="en-US" sz="2000" b="1" dirty="0">
                  <a:latin typeface="微软雅黑" panose="020B0503020204020204" pitchFamily="34" charset="-122"/>
                  <a:ea typeface="微软雅黑" panose="020B0503020204020204" pitchFamily="34" charset="-122"/>
                </a:rPr>
                <a:t>组</a:t>
              </a:r>
              <a:r>
                <a:rPr lang="en-US" altLang="zh-CN" sz="2000" b="1" dirty="0">
                  <a:latin typeface="微软雅黑" panose="020B0503020204020204" pitchFamily="34" charset="-122"/>
                  <a:ea typeface="微软雅黑" panose="020B0503020204020204" pitchFamily="34" charset="-122"/>
                </a:rPr>
                <a:t> </a:t>
              </a:r>
              <a:r>
                <a:rPr lang="zh-CN" altLang="en-US" sz="2000" b="1" dirty="0">
                  <a:latin typeface="微软雅黑" panose="020B0503020204020204" pitchFamily="34" charset="-122"/>
                  <a:ea typeface="微软雅黑" panose="020B0503020204020204" pitchFamily="34" charset="-122"/>
                </a:rPr>
                <a:t>织 设 计</a:t>
              </a:r>
              <a:endParaRPr lang="zh-CN" altLang="en-US" sz="2000" b="1" dirty="0">
                <a:latin typeface="微软雅黑" panose="020B0503020204020204" pitchFamily="34" charset="-122"/>
                <a:ea typeface="微软雅黑" panose="020B0503020204020204" pitchFamily="34" charset="-122"/>
              </a:endParaRPr>
            </a:p>
          </p:txBody>
        </p:sp>
        <p:sp>
          <p:nvSpPr>
            <p:cNvPr id="10" name="圆柱形 9"/>
            <p:cNvSpPr/>
            <p:nvPr/>
          </p:nvSpPr>
          <p:spPr bwMode="auto">
            <a:xfrm>
              <a:off x="5467418" y="3346446"/>
              <a:ext cx="517569" cy="1945667"/>
            </a:xfrm>
            <a:prstGeom prst="can">
              <a:avLst/>
            </a:prstGeom>
            <a:ln>
              <a:headEnd type="none" w="med" len="med"/>
              <a:tailEnd type="none" w="med" len="med"/>
            </a:ln>
          </p:spPr>
          <p:style>
            <a:lnRef idx="3">
              <a:schemeClr val="lt1"/>
            </a:lnRef>
            <a:fillRef idx="1">
              <a:schemeClr val="accent2"/>
            </a:fillRef>
            <a:effectRef idx="1">
              <a:schemeClr val="accent2"/>
            </a:effectRef>
            <a:fontRef idx="minor">
              <a:schemeClr val="lt1"/>
            </a:fontRef>
          </p:style>
          <p:txBody>
            <a:bodyPr vert="eaVert" anchor="ctr"/>
            <a:lstStyle/>
            <a:p>
              <a:pPr algn="ctr" eaLnBrk="1" hangingPunct="1">
                <a:buFont typeface="Arial" panose="020B0604020202020204" pitchFamily="34" charset="0"/>
                <a:buNone/>
                <a:defRPr/>
              </a:pPr>
              <a:r>
                <a:rPr lang="zh-CN" altLang="en-US" sz="2000" b="1" dirty="0">
                  <a:latin typeface="微软雅黑" panose="020B0503020204020204" pitchFamily="34" charset="-122"/>
                  <a:ea typeface="微软雅黑" panose="020B0503020204020204" pitchFamily="34" charset="-122"/>
                </a:rPr>
                <a:t>战 略 目 标</a:t>
              </a:r>
              <a:endParaRPr lang="zh-CN" altLang="en-US" sz="2000" b="1" dirty="0">
                <a:latin typeface="微软雅黑" panose="020B0503020204020204" pitchFamily="34" charset="-122"/>
                <a:ea typeface="微软雅黑" panose="020B0503020204020204" pitchFamily="34" charset="-122"/>
              </a:endParaRPr>
            </a:p>
          </p:txBody>
        </p:sp>
        <p:sp>
          <p:nvSpPr>
            <p:cNvPr id="11" name="圆柱形 10"/>
            <p:cNvSpPr/>
            <p:nvPr/>
          </p:nvSpPr>
          <p:spPr bwMode="auto">
            <a:xfrm>
              <a:off x="6154729" y="3346446"/>
              <a:ext cx="517569" cy="1945667"/>
            </a:xfrm>
            <a:prstGeom prst="can">
              <a:avLst/>
            </a:prstGeom>
            <a:ln>
              <a:headEnd type="none" w="med" len="med"/>
              <a:tailEnd type="none" w="med" len="med"/>
            </a:ln>
          </p:spPr>
          <p:style>
            <a:lnRef idx="3">
              <a:schemeClr val="lt1"/>
            </a:lnRef>
            <a:fillRef idx="1">
              <a:schemeClr val="accent2"/>
            </a:fillRef>
            <a:effectRef idx="1">
              <a:schemeClr val="accent2"/>
            </a:effectRef>
            <a:fontRef idx="minor">
              <a:schemeClr val="lt1"/>
            </a:fontRef>
          </p:style>
          <p:txBody>
            <a:bodyPr vert="eaVert" anchor="ctr"/>
            <a:lstStyle/>
            <a:p>
              <a:pPr algn="ctr" eaLnBrk="1" hangingPunct="1">
                <a:buFont typeface="Arial" panose="020B0604020202020204" pitchFamily="34" charset="0"/>
                <a:buNone/>
                <a:defRPr/>
              </a:pPr>
              <a:r>
                <a:rPr lang="zh-CN" altLang="en-US" sz="2000" b="1" dirty="0">
                  <a:latin typeface="微软雅黑" panose="020B0503020204020204" pitchFamily="34" charset="-122"/>
                  <a:ea typeface="微软雅黑" panose="020B0503020204020204" pitchFamily="34" charset="-122"/>
                </a:rPr>
                <a:t>财 务 目 标</a:t>
              </a:r>
              <a:endParaRPr lang="zh-CN" altLang="en-US" sz="2000" b="1" dirty="0">
                <a:latin typeface="微软雅黑" panose="020B0503020204020204" pitchFamily="34" charset="-122"/>
                <a:ea typeface="微软雅黑" panose="020B0503020204020204" pitchFamily="34" charset="-122"/>
              </a:endParaRPr>
            </a:p>
          </p:txBody>
        </p:sp>
        <p:sp>
          <p:nvSpPr>
            <p:cNvPr id="12" name="圆柱形 11"/>
            <p:cNvSpPr/>
            <p:nvPr/>
          </p:nvSpPr>
          <p:spPr bwMode="auto">
            <a:xfrm>
              <a:off x="6789093" y="3346446"/>
              <a:ext cx="517569" cy="1945667"/>
            </a:xfrm>
            <a:prstGeom prst="can">
              <a:avLst/>
            </a:prstGeom>
            <a:ln>
              <a:headEnd type="none" w="med" len="med"/>
              <a:tailEnd type="none" w="med" len="med"/>
            </a:ln>
          </p:spPr>
          <p:style>
            <a:lnRef idx="3">
              <a:schemeClr val="lt1"/>
            </a:lnRef>
            <a:fillRef idx="1">
              <a:schemeClr val="accent2"/>
            </a:fillRef>
            <a:effectRef idx="1">
              <a:schemeClr val="accent2"/>
            </a:effectRef>
            <a:fontRef idx="minor">
              <a:schemeClr val="lt1"/>
            </a:fontRef>
          </p:style>
          <p:txBody>
            <a:bodyPr vert="eaVert" anchor="ctr"/>
            <a:lstStyle/>
            <a:p>
              <a:pPr algn="ctr" eaLnBrk="1" hangingPunct="1">
                <a:buFont typeface="Arial" panose="020B0604020202020204" pitchFamily="34" charset="0"/>
                <a:buNone/>
                <a:defRPr/>
              </a:pPr>
              <a:r>
                <a:rPr lang="zh-CN" altLang="en-US" sz="2000" b="1" dirty="0">
                  <a:latin typeface="微软雅黑" panose="020B0503020204020204" pitchFamily="34" charset="-122"/>
                  <a:ea typeface="微软雅黑" panose="020B0503020204020204" pitchFamily="34" charset="-122"/>
                </a:rPr>
                <a:t>运 营 指 标</a:t>
              </a:r>
              <a:endParaRPr lang="zh-CN" altLang="en-US" sz="2000" b="1" dirty="0">
                <a:latin typeface="微软雅黑" panose="020B0503020204020204" pitchFamily="34" charset="-122"/>
                <a:ea typeface="微软雅黑" panose="020B0503020204020204" pitchFamily="34" charset="-122"/>
              </a:endParaRPr>
            </a:p>
          </p:txBody>
        </p:sp>
        <p:sp>
          <p:nvSpPr>
            <p:cNvPr id="13" name="圆柱形 12"/>
            <p:cNvSpPr/>
            <p:nvPr/>
          </p:nvSpPr>
          <p:spPr bwMode="auto">
            <a:xfrm>
              <a:off x="2589677" y="3346446"/>
              <a:ext cx="517569" cy="1945667"/>
            </a:xfrm>
            <a:prstGeom prst="can">
              <a:avLst/>
            </a:prstGeom>
            <a:ln>
              <a:headEnd type="none" w="med" len="med"/>
              <a:tailEnd type="none" w="med" len="med"/>
            </a:ln>
          </p:spPr>
          <p:style>
            <a:lnRef idx="3">
              <a:schemeClr val="lt1"/>
            </a:lnRef>
            <a:fillRef idx="1">
              <a:schemeClr val="accent1"/>
            </a:fillRef>
            <a:effectRef idx="1">
              <a:schemeClr val="accent1"/>
            </a:effectRef>
            <a:fontRef idx="minor">
              <a:schemeClr val="lt1"/>
            </a:fontRef>
          </p:style>
          <p:txBody>
            <a:bodyPr vert="eaVert" anchor="ctr"/>
            <a:lstStyle/>
            <a:p>
              <a:pPr algn="ctr" eaLnBrk="1" hangingPunct="1">
                <a:buFont typeface="Arial" panose="020B0604020202020204" pitchFamily="34" charset="0"/>
                <a:buNone/>
                <a:defRPr/>
              </a:pPr>
              <a:r>
                <a:rPr lang="zh-CN" altLang="en-US" sz="2000" b="1" dirty="0">
                  <a:latin typeface="微软雅黑" panose="020B0503020204020204" pitchFamily="34" charset="-122"/>
                  <a:ea typeface="微软雅黑" panose="020B0503020204020204" pitchFamily="34" charset="-122"/>
                </a:rPr>
                <a:t>激 励 原 点</a:t>
              </a:r>
              <a:endParaRPr lang="zh-CN" altLang="en-US" sz="2000" b="1" dirty="0">
                <a:latin typeface="微软雅黑" panose="020B0503020204020204" pitchFamily="34" charset="-122"/>
                <a:ea typeface="微软雅黑" panose="020B0503020204020204" pitchFamily="34" charset="-122"/>
              </a:endParaRPr>
            </a:p>
          </p:txBody>
        </p:sp>
        <p:sp>
          <p:nvSpPr>
            <p:cNvPr id="14" name="圆柱形 13"/>
            <p:cNvSpPr/>
            <p:nvPr/>
          </p:nvSpPr>
          <p:spPr bwMode="auto">
            <a:xfrm>
              <a:off x="3284022" y="3346446"/>
              <a:ext cx="517569" cy="1945667"/>
            </a:xfrm>
            <a:prstGeom prst="can">
              <a:avLst/>
            </a:prstGeom>
            <a:ln>
              <a:headEnd type="none" w="med" len="med"/>
              <a:tailEnd type="none" w="med" len="med"/>
            </a:ln>
          </p:spPr>
          <p:style>
            <a:lnRef idx="3">
              <a:schemeClr val="lt1"/>
            </a:lnRef>
            <a:fillRef idx="1">
              <a:schemeClr val="accent1"/>
            </a:fillRef>
            <a:effectRef idx="1">
              <a:schemeClr val="accent1"/>
            </a:effectRef>
            <a:fontRef idx="minor">
              <a:schemeClr val="lt1"/>
            </a:fontRef>
          </p:style>
          <p:txBody>
            <a:bodyPr vert="eaVert" anchor="ctr"/>
            <a:lstStyle/>
            <a:p>
              <a:pPr algn="ctr" eaLnBrk="1" hangingPunct="1">
                <a:buFont typeface="Arial" panose="020B0604020202020204" pitchFamily="34" charset="0"/>
                <a:buNone/>
                <a:defRPr/>
              </a:pPr>
              <a:r>
                <a:rPr lang="zh-CN" altLang="en-US" sz="2000" b="1" dirty="0">
                  <a:latin typeface="微软雅黑" panose="020B0503020204020204" pitchFamily="34" charset="-122"/>
                  <a:ea typeface="微软雅黑" panose="020B0503020204020204" pitchFamily="34" charset="-122"/>
                </a:rPr>
                <a:t>独 特 价 值</a:t>
              </a:r>
              <a:endParaRPr lang="zh-CN" altLang="en-US" sz="2000" b="1" dirty="0">
                <a:latin typeface="微软雅黑" panose="020B0503020204020204" pitchFamily="34" charset="-122"/>
                <a:ea typeface="微软雅黑" panose="020B0503020204020204" pitchFamily="34" charset="-122"/>
              </a:endParaRPr>
            </a:p>
          </p:txBody>
        </p:sp>
        <p:sp>
          <p:nvSpPr>
            <p:cNvPr id="15" name="圆柱形 14"/>
            <p:cNvSpPr/>
            <p:nvPr/>
          </p:nvSpPr>
          <p:spPr bwMode="auto">
            <a:xfrm>
              <a:off x="3971333" y="3346446"/>
              <a:ext cx="517569" cy="1945667"/>
            </a:xfrm>
            <a:prstGeom prst="can">
              <a:avLst/>
            </a:prstGeom>
            <a:ln>
              <a:headEnd type="none" w="med" len="med"/>
              <a:tailEnd type="none" w="med" len="med"/>
            </a:ln>
          </p:spPr>
          <p:style>
            <a:lnRef idx="3">
              <a:schemeClr val="lt1"/>
            </a:lnRef>
            <a:fillRef idx="1">
              <a:schemeClr val="accent1"/>
            </a:fillRef>
            <a:effectRef idx="1">
              <a:schemeClr val="accent1"/>
            </a:effectRef>
            <a:fontRef idx="minor">
              <a:schemeClr val="lt1"/>
            </a:fontRef>
          </p:style>
          <p:txBody>
            <a:bodyPr vert="eaVert" anchor="ctr"/>
            <a:lstStyle/>
            <a:p>
              <a:pPr algn="ctr" eaLnBrk="1" hangingPunct="1">
                <a:buFont typeface="Arial" panose="020B0604020202020204" pitchFamily="34" charset="0"/>
                <a:buNone/>
                <a:defRPr/>
              </a:pPr>
              <a:r>
                <a:rPr lang="zh-CN" altLang="en-US" sz="2000" b="1" dirty="0">
                  <a:latin typeface="微软雅黑" panose="020B0503020204020204" pitchFamily="34" charset="-122"/>
                  <a:ea typeface="微软雅黑" panose="020B0503020204020204" pitchFamily="34" charset="-122"/>
                </a:rPr>
                <a:t>产 业 链 条</a:t>
              </a:r>
              <a:endParaRPr lang="zh-CN" altLang="en-US" sz="2000" b="1" dirty="0">
                <a:latin typeface="微软雅黑" panose="020B0503020204020204" pitchFamily="34" charset="-122"/>
                <a:ea typeface="微软雅黑" panose="020B0503020204020204" pitchFamily="34" charset="-122"/>
              </a:endParaRPr>
            </a:p>
          </p:txBody>
        </p:sp>
      </p:grpSp>
      <p:grpSp>
        <p:nvGrpSpPr>
          <p:cNvPr id="16" name="组合 15"/>
          <p:cNvGrpSpPr/>
          <p:nvPr/>
        </p:nvGrpSpPr>
        <p:grpSpPr>
          <a:xfrm>
            <a:off x="413977" y="1600378"/>
            <a:ext cx="8451871" cy="654358"/>
            <a:chOff x="1934469" y="2661849"/>
            <a:chExt cx="8451871" cy="654358"/>
          </a:xfrm>
        </p:grpSpPr>
        <p:grpSp>
          <p:nvGrpSpPr>
            <p:cNvPr id="17" name="组合 16"/>
            <p:cNvGrpSpPr/>
            <p:nvPr/>
          </p:nvGrpSpPr>
          <p:grpSpPr>
            <a:xfrm rot="10800000">
              <a:off x="1934469" y="2661849"/>
              <a:ext cx="8451871" cy="654358"/>
              <a:chOff x="2639616" y="2690981"/>
              <a:chExt cx="7263670" cy="655301"/>
            </a:xfrm>
            <a:solidFill>
              <a:srgbClr val="C00000">
                <a:alpha val="72000"/>
              </a:srgbClr>
            </a:solidFill>
          </p:grpSpPr>
          <p:sp>
            <p:nvSpPr>
              <p:cNvPr id="21" name="圆柱形 20"/>
              <p:cNvSpPr/>
              <p:nvPr/>
            </p:nvSpPr>
            <p:spPr bwMode="auto">
              <a:xfrm rot="16200000">
                <a:off x="8464081" y="1907076"/>
                <a:ext cx="655299" cy="2223110"/>
              </a:xfrm>
              <a:prstGeom prst="can">
                <a:avLst/>
              </a:prstGeom>
              <a:ln>
                <a:headEnd type="none" w="med" len="med"/>
                <a:tailEnd type="none" w="med" len="med"/>
              </a:ln>
            </p:spPr>
            <p:style>
              <a:lnRef idx="3">
                <a:schemeClr val="lt1"/>
              </a:lnRef>
              <a:fillRef idx="1">
                <a:schemeClr val="accent1"/>
              </a:fillRef>
              <a:effectRef idx="1">
                <a:schemeClr val="accent1"/>
              </a:effectRef>
              <a:fontRef idx="minor">
                <a:schemeClr val="lt1"/>
              </a:fontRef>
            </p:style>
            <p:txBody>
              <a:bodyPr vert="eaVert" anchor="ctr"/>
              <a:lstStyle/>
              <a:p>
                <a:pPr algn="ctr" eaLnBrk="1" hangingPunct="1">
                  <a:buFont typeface="Arial" panose="020B0604020202020204" pitchFamily="34" charset="0"/>
                  <a:buNone/>
                  <a:defRPr/>
                </a:pPr>
                <a:endParaRPr lang="zh-CN" altLang="en-US" sz="2000" b="1" dirty="0">
                  <a:latin typeface="微软雅黑" panose="020B0503020204020204" pitchFamily="34" charset="-122"/>
                  <a:ea typeface="微软雅黑" panose="020B0503020204020204" pitchFamily="34" charset="-122"/>
                </a:endParaRPr>
              </a:p>
            </p:txBody>
          </p:sp>
          <p:sp>
            <p:nvSpPr>
              <p:cNvPr id="22" name="圆柱形 21"/>
              <p:cNvSpPr/>
              <p:nvPr/>
            </p:nvSpPr>
            <p:spPr bwMode="auto">
              <a:xfrm rot="16200000">
                <a:off x="5943801" y="1609907"/>
                <a:ext cx="655297" cy="2817451"/>
              </a:xfrm>
              <a:prstGeom prst="can">
                <a:avLst/>
              </a:prstGeom>
              <a:ln>
                <a:headEnd type="none" w="med" len="med"/>
                <a:tailEnd type="none" w="med" len="med"/>
              </a:ln>
            </p:spPr>
            <p:style>
              <a:lnRef idx="3">
                <a:schemeClr val="lt1"/>
              </a:lnRef>
              <a:fillRef idx="1">
                <a:schemeClr val="accent2"/>
              </a:fillRef>
              <a:effectRef idx="1">
                <a:schemeClr val="accent2"/>
              </a:effectRef>
              <a:fontRef idx="minor">
                <a:schemeClr val="lt1"/>
              </a:fontRef>
            </p:style>
            <p:txBody>
              <a:bodyPr vert="eaVert" anchor="ctr"/>
              <a:lstStyle/>
              <a:p>
                <a:pPr algn="ctr" eaLnBrk="1" hangingPunct="1">
                  <a:buFont typeface="Arial" panose="020B0604020202020204" pitchFamily="34" charset="0"/>
                  <a:buNone/>
                  <a:defRPr/>
                </a:pPr>
                <a:endParaRPr lang="zh-CN" altLang="en-US" sz="2000" b="1" dirty="0">
                  <a:latin typeface="微软雅黑" panose="020B0503020204020204" pitchFamily="34" charset="-122"/>
                  <a:ea typeface="微软雅黑" panose="020B0503020204020204" pitchFamily="34" charset="-122"/>
                </a:endParaRPr>
              </a:p>
            </p:txBody>
          </p:sp>
          <p:sp>
            <p:nvSpPr>
              <p:cNvPr id="23" name="圆柱形 22"/>
              <p:cNvSpPr/>
              <p:nvPr/>
            </p:nvSpPr>
            <p:spPr bwMode="auto">
              <a:xfrm rot="16200000">
                <a:off x="3423522" y="1907079"/>
                <a:ext cx="655297" cy="2223109"/>
              </a:xfrm>
              <a:prstGeom prst="can">
                <a:avLst/>
              </a:prstGeom>
              <a:ln>
                <a:headEnd type="none" w="med" len="med"/>
                <a:tailEnd type="none" w="med" len="med"/>
              </a:ln>
            </p:spPr>
            <p:style>
              <a:lnRef idx="3">
                <a:schemeClr val="lt1"/>
              </a:lnRef>
              <a:fillRef idx="1">
                <a:schemeClr val="accent3"/>
              </a:fillRef>
              <a:effectRef idx="1">
                <a:schemeClr val="accent3"/>
              </a:effectRef>
              <a:fontRef idx="minor">
                <a:schemeClr val="lt1"/>
              </a:fontRef>
            </p:style>
            <p:txBody>
              <a:bodyPr vert="eaVert" anchor="ctr"/>
              <a:lstStyle/>
              <a:p>
                <a:pPr algn="ctr" eaLnBrk="1" hangingPunct="1">
                  <a:buFont typeface="Arial" panose="020B0604020202020204" pitchFamily="34" charset="0"/>
                  <a:buNone/>
                  <a:defRPr/>
                </a:pPr>
                <a:endParaRPr lang="zh-CN" altLang="en-US" sz="2000" b="1" dirty="0">
                  <a:latin typeface="微软雅黑" panose="020B0503020204020204" pitchFamily="34" charset="-122"/>
                  <a:ea typeface="微软雅黑" panose="020B0503020204020204" pitchFamily="34" charset="-122"/>
                </a:endParaRPr>
              </a:p>
            </p:txBody>
          </p:sp>
        </p:grpSp>
        <p:sp>
          <p:nvSpPr>
            <p:cNvPr id="18" name="TextBox 1"/>
            <p:cNvSpPr txBox="1"/>
            <p:nvPr/>
          </p:nvSpPr>
          <p:spPr>
            <a:xfrm>
              <a:off x="8231181" y="2805835"/>
              <a:ext cx="1723549" cy="400110"/>
            </a:xfrm>
            <a:prstGeom prst="rect">
              <a:avLst/>
            </a:prstGeom>
            <a:noFill/>
            <a:ln>
              <a:noFill/>
            </a:ln>
          </p:spPr>
          <p:style>
            <a:lnRef idx="3">
              <a:schemeClr val="lt1"/>
            </a:lnRef>
            <a:fillRef idx="1">
              <a:schemeClr val="accent2"/>
            </a:fillRef>
            <a:effectRef idx="1">
              <a:schemeClr val="accent2"/>
            </a:effectRef>
            <a:fontRef idx="minor">
              <a:schemeClr val="lt1"/>
            </a:fontRef>
          </p:style>
          <p:txBody>
            <a:bodyPr wrap="none" rtlCol="0">
              <a:spAutoFit/>
            </a:bodyPr>
            <a:lstStyle/>
            <a:p>
              <a:r>
                <a:rPr lang="zh-CN" altLang="en-US" sz="2000" b="1" dirty="0">
                  <a:latin typeface="微软雅黑" panose="020B0503020204020204" pitchFamily="34" charset="-122"/>
                  <a:ea typeface="微软雅黑" panose="020B0503020204020204" pitchFamily="34" charset="-122"/>
                </a:rPr>
                <a:t>股权激励系统</a:t>
              </a:r>
              <a:endParaRPr lang="zh-CN" altLang="en-US" sz="2000" b="1" dirty="0">
                <a:latin typeface="微软雅黑" panose="020B0503020204020204" pitchFamily="34" charset="-122"/>
                <a:ea typeface="微软雅黑" panose="020B0503020204020204" pitchFamily="34" charset="-122"/>
              </a:endParaRPr>
            </a:p>
          </p:txBody>
        </p:sp>
        <p:sp>
          <p:nvSpPr>
            <p:cNvPr id="19" name="TextBox 28"/>
            <p:cNvSpPr txBox="1"/>
            <p:nvPr/>
          </p:nvSpPr>
          <p:spPr>
            <a:xfrm>
              <a:off x="5148534" y="2798412"/>
              <a:ext cx="1723549" cy="400110"/>
            </a:xfrm>
            <a:prstGeom prst="rect">
              <a:avLst/>
            </a:prstGeom>
            <a:noFill/>
            <a:ln>
              <a:noFill/>
            </a:ln>
          </p:spPr>
          <p:style>
            <a:lnRef idx="3">
              <a:schemeClr val="lt1"/>
            </a:lnRef>
            <a:fillRef idx="1">
              <a:schemeClr val="accent2"/>
            </a:fillRef>
            <a:effectRef idx="1">
              <a:schemeClr val="accent2"/>
            </a:effectRef>
            <a:fontRef idx="minor">
              <a:schemeClr val="lt1"/>
            </a:fontRef>
          </p:style>
          <p:txBody>
            <a:bodyPr wrap="none" rtlCol="0">
              <a:spAutoFit/>
            </a:bodyPr>
            <a:lstStyle/>
            <a:p>
              <a:r>
                <a:rPr lang="zh-CN" altLang="en-US" sz="2000" b="1" dirty="0">
                  <a:latin typeface="微软雅黑" panose="020B0503020204020204" pitchFamily="34" charset="-122"/>
                  <a:ea typeface="微软雅黑" panose="020B0503020204020204" pitchFamily="34" charset="-122"/>
                </a:rPr>
                <a:t>战略规划系统</a:t>
              </a:r>
              <a:endParaRPr lang="zh-CN" altLang="en-US" sz="2000" b="1" dirty="0">
                <a:latin typeface="微软雅黑" panose="020B0503020204020204" pitchFamily="34" charset="-122"/>
                <a:ea typeface="微软雅黑" panose="020B0503020204020204" pitchFamily="34" charset="-122"/>
              </a:endParaRPr>
            </a:p>
          </p:txBody>
        </p:sp>
        <p:sp>
          <p:nvSpPr>
            <p:cNvPr id="20" name="TextBox 29"/>
            <p:cNvSpPr txBox="1"/>
            <p:nvPr/>
          </p:nvSpPr>
          <p:spPr>
            <a:xfrm>
              <a:off x="2366079" y="2802238"/>
              <a:ext cx="1723549" cy="400110"/>
            </a:xfrm>
            <a:prstGeom prst="rect">
              <a:avLst/>
            </a:prstGeom>
            <a:noFill/>
            <a:ln>
              <a:noFill/>
            </a:ln>
          </p:spPr>
          <p:style>
            <a:lnRef idx="3">
              <a:schemeClr val="lt1"/>
            </a:lnRef>
            <a:fillRef idx="1">
              <a:schemeClr val="accent2"/>
            </a:fillRef>
            <a:effectRef idx="1">
              <a:schemeClr val="accent2"/>
            </a:effectRef>
            <a:fontRef idx="minor">
              <a:schemeClr val="lt1"/>
            </a:fontRef>
          </p:style>
          <p:txBody>
            <a:bodyPr wrap="none" rtlCol="0">
              <a:spAutoFit/>
            </a:bodyPr>
            <a:lstStyle/>
            <a:p>
              <a:r>
                <a:rPr lang="zh-CN" altLang="en-US" sz="2000" b="1" dirty="0">
                  <a:latin typeface="微软雅黑" panose="020B0503020204020204" pitchFamily="34" charset="-122"/>
                  <a:ea typeface="微软雅黑" panose="020B0503020204020204" pitchFamily="34" charset="-122"/>
                </a:rPr>
                <a:t>商业模式系统</a:t>
              </a:r>
              <a:endParaRPr lang="zh-CN" altLang="en-US" sz="2000" b="1" dirty="0">
                <a:latin typeface="微软雅黑" panose="020B0503020204020204" pitchFamily="34" charset="-122"/>
                <a:ea typeface="微软雅黑" panose="020B0503020204020204" pitchFamily="34" charset="-122"/>
              </a:endParaRPr>
            </a:p>
          </p:txBody>
        </p:sp>
      </p:grpSp>
      <p:sp>
        <p:nvSpPr>
          <p:cNvPr id="25" name="矩形: 圆角 24"/>
          <p:cNvSpPr/>
          <p:nvPr/>
        </p:nvSpPr>
        <p:spPr bwMode="auto">
          <a:xfrm>
            <a:off x="310480" y="877316"/>
            <a:ext cx="8626535" cy="1550418"/>
          </a:xfrm>
          <a:prstGeom prst="roundRect">
            <a:avLst/>
          </a:prstGeom>
          <a:noFill/>
          <a:ln w="28575" cap="flat" cmpd="sng" algn="ctr">
            <a:solidFill>
              <a:srgbClr val="FF0000"/>
            </a:solidFill>
            <a:prstDash val="sysDot"/>
            <a:round/>
            <a:headEnd type="none" w="med" len="med"/>
            <a:tailEnd type="none" w="med" len="med"/>
          </a:ln>
        </p:spPr>
        <p:txBody>
          <a:bodyPr vert="horz" wrap="square" lIns="91440" tIns="45720" rIns="91440" bIns="45720" numCol="1" rtlCol="0" anchor="t" anchorCtr="0" compatLnSpc="1"/>
          <a:lstStyle/>
          <a:p>
            <a:pPr marL="0" marR="0" indent="0" algn="ctr" defTabSz="914400" rtl="0" eaLnBrk="1" fontAlgn="base" latinLnBrk="0" hangingPunct="1">
              <a:lnSpc>
                <a:spcPct val="100000"/>
              </a:lnSpc>
              <a:spcBef>
                <a:spcPct val="0"/>
              </a:spcBef>
              <a:spcAft>
                <a:spcPct val="0"/>
              </a:spcAft>
              <a:buClrTx/>
              <a:buSzTx/>
              <a:buFontTx/>
              <a:buNone/>
            </a:pPr>
            <a:r>
              <a:rPr kumimoji="0" lang="zh-CN" altLang="en-US" b="1" u="none" strike="noStrike" cap="none" normalizeH="0" baseline="0" dirty="0">
                <a:ln>
                  <a:noFill/>
                </a:ln>
                <a:solidFill>
                  <a:srgbClr val="FF0000"/>
                </a:solidFill>
                <a:effectLst>
                  <a:outerShdw blurRad="38100" dist="38100" dir="2700000" algn="tl">
                    <a:srgbClr val="000000">
                      <a:alpha val="43137"/>
                    </a:srgbClr>
                  </a:outerShdw>
                </a:effectLst>
                <a:latin typeface="Arial" panose="020B0604020202020204" pitchFamily="34" charset="0"/>
              </a:rPr>
              <a:t>顶层设计</a:t>
            </a:r>
            <a:endParaRPr kumimoji="0" lang="zh-CN" altLang="en-US" b="1" u="none" strike="noStrike" cap="none" normalizeH="0" baseline="0" dirty="0">
              <a:ln>
                <a:noFill/>
              </a:ln>
              <a:solidFill>
                <a:srgbClr val="FF0000"/>
              </a:solidFill>
              <a:effectLst>
                <a:outerShdw blurRad="38100" dist="38100" dir="2700000" algn="tl">
                  <a:srgbClr val="000000">
                    <a:alpha val="43137"/>
                  </a:srgbClr>
                </a:outerShdw>
              </a:effectLst>
              <a:latin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left)">
                                      <p:cBhvr>
                                        <p:cTn id="7" dur="500"/>
                                        <p:tgtEl>
                                          <p:spTgt spid="16"/>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left)">
                                      <p:cBhvr>
                                        <p:cTn id="1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1"/>
          <p:cNvSpPr txBox="1"/>
          <p:nvPr/>
        </p:nvSpPr>
        <p:spPr>
          <a:xfrm>
            <a:off x="467544" y="123478"/>
            <a:ext cx="8362950" cy="439738"/>
          </a:xfrm>
          <a:prstGeom prst="rect">
            <a:avLst/>
          </a:prstGeom>
        </p:spPr>
        <p:txBody>
          <a:bodyPr/>
          <a:lstStyle>
            <a:lvl1pPr algn="l" rtl="0" eaLnBrk="1" fontAlgn="base" hangingPunct="1">
              <a:spcBef>
                <a:spcPct val="0"/>
              </a:spcBef>
              <a:spcAft>
                <a:spcPct val="0"/>
              </a:spcAft>
              <a:defRPr sz="3200" b="1">
                <a:solidFill>
                  <a:srgbClr val="284D90"/>
                </a:solidFill>
                <a:latin typeface="微软雅黑" panose="020B0503020204020204" pitchFamily="34" charset="-122"/>
                <a:ea typeface="微软雅黑" panose="020B0503020204020204" pitchFamily="34" charset="-122"/>
                <a:cs typeface="+mj-cs"/>
              </a:defRPr>
            </a:lvl1pPr>
            <a:lvl2pPr algn="l" rtl="0" eaLnBrk="1" fontAlgn="base" hangingPunct="1">
              <a:spcBef>
                <a:spcPct val="0"/>
              </a:spcBef>
              <a:spcAft>
                <a:spcPct val="0"/>
              </a:spcAft>
              <a:defRPr sz="3200" b="1">
                <a:solidFill>
                  <a:srgbClr val="284D90"/>
                </a:solidFill>
                <a:latin typeface="微软雅黑" panose="020B0503020204020204" pitchFamily="34" charset="-122"/>
                <a:ea typeface="微软雅黑" panose="020B0503020204020204" pitchFamily="34" charset="-122"/>
              </a:defRPr>
            </a:lvl2pPr>
            <a:lvl3pPr algn="l" rtl="0" eaLnBrk="1" fontAlgn="base" hangingPunct="1">
              <a:spcBef>
                <a:spcPct val="0"/>
              </a:spcBef>
              <a:spcAft>
                <a:spcPct val="0"/>
              </a:spcAft>
              <a:defRPr sz="3200" b="1">
                <a:solidFill>
                  <a:srgbClr val="284D90"/>
                </a:solidFill>
                <a:latin typeface="微软雅黑" panose="020B0503020204020204" pitchFamily="34" charset="-122"/>
                <a:ea typeface="微软雅黑" panose="020B0503020204020204" pitchFamily="34" charset="-122"/>
              </a:defRPr>
            </a:lvl3pPr>
            <a:lvl4pPr algn="l" rtl="0" eaLnBrk="1" fontAlgn="base" hangingPunct="1">
              <a:spcBef>
                <a:spcPct val="0"/>
              </a:spcBef>
              <a:spcAft>
                <a:spcPct val="0"/>
              </a:spcAft>
              <a:defRPr sz="3200" b="1">
                <a:solidFill>
                  <a:srgbClr val="284D90"/>
                </a:solidFill>
                <a:latin typeface="微软雅黑" panose="020B0503020204020204" pitchFamily="34" charset="-122"/>
                <a:ea typeface="微软雅黑" panose="020B0503020204020204" pitchFamily="34" charset="-122"/>
              </a:defRPr>
            </a:lvl4pPr>
            <a:lvl5pPr algn="l" rtl="0" eaLnBrk="1" fontAlgn="base" hangingPunct="1">
              <a:spcBef>
                <a:spcPct val="0"/>
              </a:spcBef>
              <a:spcAft>
                <a:spcPct val="0"/>
              </a:spcAft>
              <a:defRPr sz="3200" b="1">
                <a:solidFill>
                  <a:srgbClr val="284D90"/>
                </a:solidFill>
                <a:latin typeface="微软雅黑" panose="020B0503020204020204" pitchFamily="34" charset="-122"/>
                <a:ea typeface="微软雅黑" panose="020B0503020204020204" pitchFamily="34" charset="-122"/>
              </a:defRPr>
            </a:lvl5pPr>
            <a:lvl6pPr marL="457200" algn="l" rtl="0" eaLnBrk="1" fontAlgn="base" hangingPunct="1">
              <a:spcBef>
                <a:spcPct val="0"/>
              </a:spcBef>
              <a:spcAft>
                <a:spcPct val="0"/>
              </a:spcAft>
              <a:defRPr sz="2400">
                <a:solidFill>
                  <a:schemeClr val="tx2"/>
                </a:solidFill>
                <a:latin typeface="Arial" panose="020B0604020202020204" pitchFamily="34" charset="0"/>
              </a:defRPr>
            </a:lvl6pPr>
            <a:lvl7pPr marL="914400" algn="l" rtl="0" eaLnBrk="1" fontAlgn="base" hangingPunct="1">
              <a:spcBef>
                <a:spcPct val="0"/>
              </a:spcBef>
              <a:spcAft>
                <a:spcPct val="0"/>
              </a:spcAft>
              <a:defRPr sz="2400">
                <a:solidFill>
                  <a:schemeClr val="tx2"/>
                </a:solidFill>
                <a:latin typeface="Arial" panose="020B0604020202020204" pitchFamily="34" charset="0"/>
              </a:defRPr>
            </a:lvl7pPr>
            <a:lvl8pPr marL="1371600" algn="l" rtl="0" eaLnBrk="1" fontAlgn="base" hangingPunct="1">
              <a:spcBef>
                <a:spcPct val="0"/>
              </a:spcBef>
              <a:spcAft>
                <a:spcPct val="0"/>
              </a:spcAft>
              <a:defRPr sz="2400">
                <a:solidFill>
                  <a:schemeClr val="tx2"/>
                </a:solidFill>
                <a:latin typeface="Arial" panose="020B0604020202020204" pitchFamily="34" charset="0"/>
              </a:defRPr>
            </a:lvl8pPr>
            <a:lvl9pPr marL="1828800" algn="l" rtl="0" eaLnBrk="1" fontAlgn="base" hangingPunct="1">
              <a:spcBef>
                <a:spcPct val="0"/>
              </a:spcBef>
              <a:spcAft>
                <a:spcPct val="0"/>
              </a:spcAft>
              <a:defRPr sz="2400">
                <a:solidFill>
                  <a:schemeClr val="tx2"/>
                </a:solidFill>
                <a:latin typeface="Arial" panose="020B0604020202020204" pitchFamily="34" charset="0"/>
              </a:defRPr>
            </a:lvl9pPr>
          </a:lstStyle>
          <a:p>
            <a:r>
              <a:rPr kumimoji="0" lang="zh-CN" altLang="en-US" sz="2400" kern="0" dirty="0"/>
              <a:t>股权设计的目的</a:t>
            </a:r>
            <a:endParaRPr kumimoji="0" lang="zh-CN" altLang="en-US" sz="2400" kern="0" dirty="0"/>
          </a:p>
        </p:txBody>
      </p:sp>
      <p:sp>
        <p:nvSpPr>
          <p:cNvPr id="5" name="矩形: 圆角 4"/>
          <p:cNvSpPr/>
          <p:nvPr/>
        </p:nvSpPr>
        <p:spPr bwMode="auto">
          <a:xfrm>
            <a:off x="647564" y="915566"/>
            <a:ext cx="7848872" cy="3744417"/>
          </a:xfrm>
          <a:prstGeom prst="roundRect">
            <a:avLst/>
          </a:prstGeom>
          <a:noFill/>
          <a:ln w="19050">
            <a:solidFill>
              <a:srgbClr val="FF0000"/>
            </a:solidFill>
            <a:prstDash val="sysDash"/>
          </a:ln>
        </p:spPr>
        <p:style>
          <a:lnRef idx="0">
            <a:scrgbClr r="0" g="0" b="0"/>
          </a:lnRef>
          <a:fillRef idx="0">
            <a:scrgbClr r="0" g="0" b="0"/>
          </a:fillRef>
          <a:effectRef idx="0">
            <a:scrgbClr r="0" g="0" b="0"/>
          </a:effectRef>
          <a:fontRef idx="minor">
            <a:schemeClr val="dk1"/>
          </a:fontRef>
        </p:style>
        <p:txBody>
          <a:bodyPr vert="horz" wrap="square" lIns="91440" tIns="45720" rIns="91440" bIns="45720" numCol="1" rtlCol="0" anchor="t" anchorCtr="0" compatLnSpc="1"/>
          <a:lstStyle/>
          <a:p>
            <a:pPr marL="0" marR="0" indent="0" algn="ctr" defTabSz="914400" rtl="0" eaLnBrk="1" fontAlgn="base" latinLnBrk="0" hangingPunct="1">
              <a:lnSpc>
                <a:spcPct val="100000"/>
              </a:lnSpc>
              <a:spcBef>
                <a:spcPct val="0"/>
              </a:spcBef>
              <a:spcAft>
                <a:spcPct val="0"/>
              </a:spcAft>
              <a:buClrTx/>
              <a:buSzTx/>
              <a:buFontTx/>
              <a:buNone/>
            </a:pPr>
            <a:r>
              <a:rPr kumimoji="0" lang="zh-CN" altLang="en-US" b="1" i="0" u="none" strike="noStrike" cap="none" normalizeH="0" baseline="0" dirty="0">
                <a:ln>
                  <a:noFill/>
                </a:ln>
                <a:solidFill>
                  <a:srgbClr val="FF0000"/>
                </a:solidFill>
                <a:effectLst/>
                <a:latin typeface="Arial" panose="020B0604020202020204" pitchFamily="34" charset="0"/>
              </a:rPr>
              <a:t>为什么要做股权设计？</a:t>
            </a:r>
            <a:endParaRPr kumimoji="0" lang="zh-CN" altLang="en-US" b="1" i="0" u="none" strike="noStrike" cap="none" normalizeH="0" baseline="0" dirty="0">
              <a:ln>
                <a:noFill/>
              </a:ln>
              <a:solidFill>
                <a:srgbClr val="FF0000"/>
              </a:solidFill>
              <a:effectLst/>
              <a:latin typeface="Arial" panose="020B0604020202020204" pitchFamily="34" charset="0"/>
            </a:endParaRPr>
          </a:p>
        </p:txBody>
      </p:sp>
      <p:sp>
        <p:nvSpPr>
          <p:cNvPr id="8" name="矩形: 圆角 7"/>
          <p:cNvSpPr/>
          <p:nvPr/>
        </p:nvSpPr>
        <p:spPr bwMode="auto">
          <a:xfrm>
            <a:off x="2326722" y="1681110"/>
            <a:ext cx="4320480" cy="360040"/>
          </a:xfrm>
          <a:prstGeom prst="roundRect">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40" tIns="45720" rIns="91440" bIns="45720" numCol="1" rtlCol="0" anchor="ctr" anchorCtr="0" compatLnSpc="1"/>
          <a:lstStyle/>
          <a:p>
            <a:pPr algn="ctr"/>
            <a:r>
              <a:rPr kumimoji="0" lang="zh-CN" altLang="en-US" sz="1800" dirty="0">
                <a:solidFill>
                  <a:schemeClr val="tx1"/>
                </a:solidFill>
                <a:latin typeface="Arial" panose="020B0604020202020204" pitchFamily="34" charset="0"/>
              </a:rPr>
              <a:t>明晰合伙人之间的权责利</a:t>
            </a:r>
            <a:endParaRPr kumimoji="0" lang="zh-CN" altLang="en-US" sz="1800" dirty="0">
              <a:solidFill>
                <a:schemeClr val="tx1"/>
              </a:solidFill>
              <a:latin typeface="Arial" panose="020B0604020202020204" pitchFamily="34" charset="0"/>
            </a:endParaRPr>
          </a:p>
        </p:txBody>
      </p:sp>
      <p:sp>
        <p:nvSpPr>
          <p:cNvPr id="10" name="矩形: 圆角 9"/>
          <p:cNvSpPr/>
          <p:nvPr/>
        </p:nvSpPr>
        <p:spPr bwMode="auto">
          <a:xfrm>
            <a:off x="2339752" y="2139702"/>
            <a:ext cx="4320480" cy="360040"/>
          </a:xfrm>
          <a:prstGeom prst="roundRect">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40" tIns="45720" rIns="91440" bIns="45720" numCol="1" rtlCol="0" anchor="ctr" anchorCtr="0" compatLnSpc="1"/>
          <a:lstStyle/>
          <a:p>
            <a:pPr algn="ctr"/>
            <a:r>
              <a:rPr kumimoji="0" lang="zh-CN" altLang="en-US" sz="1800" dirty="0">
                <a:solidFill>
                  <a:schemeClr val="tx1"/>
                </a:solidFill>
                <a:latin typeface="Arial" panose="020B0604020202020204" pitchFamily="34" charset="0"/>
              </a:rPr>
              <a:t>有助于创业公司的稳定</a:t>
            </a:r>
            <a:endParaRPr kumimoji="0" lang="zh-CN" altLang="en-US" sz="1800" dirty="0">
              <a:solidFill>
                <a:schemeClr val="tx1"/>
              </a:solidFill>
              <a:latin typeface="Arial" panose="020B0604020202020204" pitchFamily="34" charset="0"/>
            </a:endParaRPr>
          </a:p>
        </p:txBody>
      </p:sp>
      <p:sp>
        <p:nvSpPr>
          <p:cNvPr id="11" name="矩形: 圆角 10"/>
          <p:cNvSpPr/>
          <p:nvPr/>
        </p:nvSpPr>
        <p:spPr bwMode="auto">
          <a:xfrm>
            <a:off x="2320833" y="2598294"/>
            <a:ext cx="4320480" cy="360040"/>
          </a:xfrm>
          <a:prstGeom prst="roundRect">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40" tIns="45720" rIns="91440" bIns="45720" numCol="1" rtlCol="0" anchor="ctr" anchorCtr="0" compatLnSpc="1"/>
          <a:lstStyle/>
          <a:p>
            <a:pPr algn="ctr"/>
            <a:r>
              <a:rPr kumimoji="0" lang="zh-CN" altLang="en-US" sz="1800" dirty="0">
                <a:solidFill>
                  <a:schemeClr val="tx1"/>
                </a:solidFill>
                <a:latin typeface="Arial" panose="020B0604020202020204" pitchFamily="34" charset="0"/>
              </a:rPr>
              <a:t>影响公司的控制权</a:t>
            </a:r>
            <a:endParaRPr kumimoji="0" lang="zh-CN" altLang="en-US" sz="1800" dirty="0">
              <a:solidFill>
                <a:schemeClr val="tx1"/>
              </a:solidFill>
              <a:latin typeface="Arial" panose="020B0604020202020204" pitchFamily="34" charset="0"/>
            </a:endParaRPr>
          </a:p>
        </p:txBody>
      </p:sp>
      <p:sp>
        <p:nvSpPr>
          <p:cNvPr id="12" name="矩形: 圆角 11"/>
          <p:cNvSpPr/>
          <p:nvPr/>
        </p:nvSpPr>
        <p:spPr bwMode="auto">
          <a:xfrm>
            <a:off x="2326722" y="3056886"/>
            <a:ext cx="4320480" cy="360040"/>
          </a:xfrm>
          <a:prstGeom prst="roundRect">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40" tIns="45720" rIns="91440" bIns="45720" numCol="1" rtlCol="0" anchor="ctr" anchorCtr="0" compatLnSpc="1"/>
          <a:lstStyle/>
          <a:p>
            <a:pPr algn="ctr"/>
            <a:r>
              <a:rPr kumimoji="0" lang="zh-CN" altLang="en-US" sz="1800" dirty="0">
                <a:solidFill>
                  <a:schemeClr val="tx1"/>
                </a:solidFill>
                <a:latin typeface="Arial" panose="020B0604020202020204" pitchFamily="34" charset="0"/>
              </a:rPr>
              <a:t>方便融资</a:t>
            </a:r>
            <a:endParaRPr kumimoji="0" lang="zh-CN" altLang="en-US" sz="1800" dirty="0">
              <a:solidFill>
                <a:schemeClr val="tx1"/>
              </a:solidFill>
              <a:latin typeface="Arial" panose="020B0604020202020204" pitchFamily="34" charset="0"/>
            </a:endParaRPr>
          </a:p>
        </p:txBody>
      </p:sp>
      <p:sp>
        <p:nvSpPr>
          <p:cNvPr id="13" name="矩形: 圆角 12"/>
          <p:cNvSpPr/>
          <p:nvPr/>
        </p:nvSpPr>
        <p:spPr bwMode="auto">
          <a:xfrm>
            <a:off x="2327611" y="3515478"/>
            <a:ext cx="4320480" cy="360040"/>
          </a:xfrm>
          <a:prstGeom prst="roundRect">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40" tIns="45720" rIns="91440" bIns="45720" numCol="1" rtlCol="0" anchor="ctr" anchorCtr="0" compatLnSpc="1"/>
          <a:lstStyle/>
          <a:p>
            <a:pPr algn="ctr"/>
            <a:r>
              <a:rPr kumimoji="0" lang="zh-CN" altLang="en-US" sz="1800" dirty="0">
                <a:solidFill>
                  <a:schemeClr val="tx1"/>
                </a:solidFill>
                <a:latin typeface="Arial" panose="020B0604020202020204" pitchFamily="34" charset="0"/>
              </a:rPr>
              <a:t>融资、与资本市场对接</a:t>
            </a:r>
            <a:endParaRPr kumimoji="0" lang="zh-CN" altLang="en-US" sz="1800" dirty="0">
              <a:solidFill>
                <a:schemeClr val="tx1"/>
              </a:solidFill>
              <a:latin typeface="Arial" panose="020B0604020202020204" pitchFamily="34" charset="0"/>
            </a:endParaRPr>
          </a:p>
        </p:txBody>
      </p:sp>
      <p:sp>
        <p:nvSpPr>
          <p:cNvPr id="14" name="矩形: 圆角 13"/>
          <p:cNvSpPr/>
          <p:nvPr/>
        </p:nvSpPr>
        <p:spPr bwMode="auto">
          <a:xfrm>
            <a:off x="2320833" y="3974070"/>
            <a:ext cx="4320480" cy="360040"/>
          </a:xfrm>
          <a:prstGeom prst="roundRect">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40" tIns="45720" rIns="91440" bIns="45720" numCol="1" rtlCol="0" anchor="ctr" anchorCtr="0" compatLnSpc="1"/>
          <a:lstStyle/>
          <a:p>
            <a:pPr algn="ctr"/>
            <a:r>
              <a:rPr kumimoji="0" lang="zh-CN" altLang="en-US" sz="1800" dirty="0">
                <a:solidFill>
                  <a:schemeClr val="tx1"/>
                </a:solidFill>
                <a:latin typeface="Arial" panose="020B0604020202020204" pitchFamily="34" charset="0"/>
              </a:rPr>
              <a:t>解决企业传承问题</a:t>
            </a:r>
            <a:endParaRPr kumimoji="0" lang="zh-CN" altLang="en-US" sz="1800" dirty="0">
              <a:solidFill>
                <a:schemeClr val="tx1"/>
              </a:solidFill>
              <a:latin typeface="Arial" panose="020B0604020202020204" pitchFamily="34"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1"/>
          <p:cNvSpPr txBox="1"/>
          <p:nvPr/>
        </p:nvSpPr>
        <p:spPr>
          <a:xfrm>
            <a:off x="467544" y="123478"/>
            <a:ext cx="8362950" cy="439738"/>
          </a:xfrm>
          <a:prstGeom prst="rect">
            <a:avLst/>
          </a:prstGeom>
        </p:spPr>
        <p:txBody>
          <a:bodyPr/>
          <a:lstStyle>
            <a:lvl1pPr algn="l" rtl="0" eaLnBrk="1" fontAlgn="base" hangingPunct="1">
              <a:spcBef>
                <a:spcPct val="0"/>
              </a:spcBef>
              <a:spcAft>
                <a:spcPct val="0"/>
              </a:spcAft>
              <a:defRPr sz="3200" b="1">
                <a:solidFill>
                  <a:srgbClr val="284D90"/>
                </a:solidFill>
                <a:latin typeface="微软雅黑" panose="020B0503020204020204" pitchFamily="34" charset="-122"/>
                <a:ea typeface="微软雅黑" panose="020B0503020204020204" pitchFamily="34" charset="-122"/>
                <a:cs typeface="+mj-cs"/>
              </a:defRPr>
            </a:lvl1pPr>
            <a:lvl2pPr algn="l" rtl="0" eaLnBrk="1" fontAlgn="base" hangingPunct="1">
              <a:spcBef>
                <a:spcPct val="0"/>
              </a:spcBef>
              <a:spcAft>
                <a:spcPct val="0"/>
              </a:spcAft>
              <a:defRPr sz="3200" b="1">
                <a:solidFill>
                  <a:srgbClr val="284D90"/>
                </a:solidFill>
                <a:latin typeface="微软雅黑" panose="020B0503020204020204" pitchFamily="34" charset="-122"/>
                <a:ea typeface="微软雅黑" panose="020B0503020204020204" pitchFamily="34" charset="-122"/>
              </a:defRPr>
            </a:lvl2pPr>
            <a:lvl3pPr algn="l" rtl="0" eaLnBrk="1" fontAlgn="base" hangingPunct="1">
              <a:spcBef>
                <a:spcPct val="0"/>
              </a:spcBef>
              <a:spcAft>
                <a:spcPct val="0"/>
              </a:spcAft>
              <a:defRPr sz="3200" b="1">
                <a:solidFill>
                  <a:srgbClr val="284D90"/>
                </a:solidFill>
                <a:latin typeface="微软雅黑" panose="020B0503020204020204" pitchFamily="34" charset="-122"/>
                <a:ea typeface="微软雅黑" panose="020B0503020204020204" pitchFamily="34" charset="-122"/>
              </a:defRPr>
            </a:lvl3pPr>
            <a:lvl4pPr algn="l" rtl="0" eaLnBrk="1" fontAlgn="base" hangingPunct="1">
              <a:spcBef>
                <a:spcPct val="0"/>
              </a:spcBef>
              <a:spcAft>
                <a:spcPct val="0"/>
              </a:spcAft>
              <a:defRPr sz="3200" b="1">
                <a:solidFill>
                  <a:srgbClr val="284D90"/>
                </a:solidFill>
                <a:latin typeface="微软雅黑" panose="020B0503020204020204" pitchFamily="34" charset="-122"/>
                <a:ea typeface="微软雅黑" panose="020B0503020204020204" pitchFamily="34" charset="-122"/>
              </a:defRPr>
            </a:lvl4pPr>
            <a:lvl5pPr algn="l" rtl="0" eaLnBrk="1" fontAlgn="base" hangingPunct="1">
              <a:spcBef>
                <a:spcPct val="0"/>
              </a:spcBef>
              <a:spcAft>
                <a:spcPct val="0"/>
              </a:spcAft>
              <a:defRPr sz="3200" b="1">
                <a:solidFill>
                  <a:srgbClr val="284D90"/>
                </a:solidFill>
                <a:latin typeface="微软雅黑" panose="020B0503020204020204" pitchFamily="34" charset="-122"/>
                <a:ea typeface="微软雅黑" panose="020B0503020204020204" pitchFamily="34" charset="-122"/>
              </a:defRPr>
            </a:lvl5pPr>
            <a:lvl6pPr marL="457200" algn="l" rtl="0" eaLnBrk="1" fontAlgn="base" hangingPunct="1">
              <a:spcBef>
                <a:spcPct val="0"/>
              </a:spcBef>
              <a:spcAft>
                <a:spcPct val="0"/>
              </a:spcAft>
              <a:defRPr sz="2400">
                <a:solidFill>
                  <a:schemeClr val="tx2"/>
                </a:solidFill>
                <a:latin typeface="Arial" panose="020B0604020202020204" pitchFamily="34" charset="0"/>
              </a:defRPr>
            </a:lvl6pPr>
            <a:lvl7pPr marL="914400" algn="l" rtl="0" eaLnBrk="1" fontAlgn="base" hangingPunct="1">
              <a:spcBef>
                <a:spcPct val="0"/>
              </a:spcBef>
              <a:spcAft>
                <a:spcPct val="0"/>
              </a:spcAft>
              <a:defRPr sz="2400">
                <a:solidFill>
                  <a:schemeClr val="tx2"/>
                </a:solidFill>
                <a:latin typeface="Arial" panose="020B0604020202020204" pitchFamily="34" charset="0"/>
              </a:defRPr>
            </a:lvl7pPr>
            <a:lvl8pPr marL="1371600" algn="l" rtl="0" eaLnBrk="1" fontAlgn="base" hangingPunct="1">
              <a:spcBef>
                <a:spcPct val="0"/>
              </a:spcBef>
              <a:spcAft>
                <a:spcPct val="0"/>
              </a:spcAft>
              <a:defRPr sz="2400">
                <a:solidFill>
                  <a:schemeClr val="tx2"/>
                </a:solidFill>
                <a:latin typeface="Arial" panose="020B0604020202020204" pitchFamily="34" charset="0"/>
              </a:defRPr>
            </a:lvl8pPr>
            <a:lvl9pPr marL="1828800" algn="l" rtl="0" eaLnBrk="1" fontAlgn="base" hangingPunct="1">
              <a:spcBef>
                <a:spcPct val="0"/>
              </a:spcBef>
              <a:spcAft>
                <a:spcPct val="0"/>
              </a:spcAft>
              <a:defRPr sz="2400">
                <a:solidFill>
                  <a:schemeClr val="tx2"/>
                </a:solidFill>
                <a:latin typeface="Arial" panose="020B0604020202020204" pitchFamily="34" charset="0"/>
              </a:defRPr>
            </a:lvl9pPr>
          </a:lstStyle>
          <a:p>
            <a:r>
              <a:rPr kumimoji="0" lang="zh-CN" altLang="en-US" sz="2400" kern="0" dirty="0"/>
              <a:t>股权设计的目的</a:t>
            </a:r>
            <a:endParaRPr kumimoji="0" lang="zh-CN" altLang="en-US" sz="2400" kern="0" dirty="0"/>
          </a:p>
        </p:txBody>
      </p:sp>
      <p:sp>
        <p:nvSpPr>
          <p:cNvPr id="5" name="矩形: 圆角 4"/>
          <p:cNvSpPr/>
          <p:nvPr/>
        </p:nvSpPr>
        <p:spPr bwMode="auto">
          <a:xfrm>
            <a:off x="647564" y="915566"/>
            <a:ext cx="7848872" cy="3744417"/>
          </a:xfrm>
          <a:prstGeom prst="roundRect">
            <a:avLst/>
          </a:prstGeom>
          <a:noFill/>
          <a:ln w="19050">
            <a:solidFill>
              <a:srgbClr val="FF0000"/>
            </a:solidFill>
            <a:prstDash val="sysDash"/>
          </a:ln>
        </p:spPr>
        <p:style>
          <a:lnRef idx="0">
            <a:scrgbClr r="0" g="0" b="0"/>
          </a:lnRef>
          <a:fillRef idx="0">
            <a:scrgbClr r="0" g="0" b="0"/>
          </a:fillRef>
          <a:effectRef idx="0">
            <a:scrgbClr r="0" g="0" b="0"/>
          </a:effectRef>
          <a:fontRef idx="minor">
            <a:schemeClr val="dk1"/>
          </a:fontRef>
        </p:style>
        <p:txBody>
          <a:bodyPr vert="horz" wrap="square" lIns="91440" tIns="45720" rIns="91440" bIns="45720" numCol="1" rtlCol="0" anchor="t" anchorCtr="0" compatLnSpc="1"/>
          <a:lstStyle/>
          <a:p>
            <a:pPr marL="0" marR="0" indent="0" algn="ctr" defTabSz="914400" rtl="0" eaLnBrk="1" fontAlgn="base" latinLnBrk="0" hangingPunct="1">
              <a:lnSpc>
                <a:spcPct val="100000"/>
              </a:lnSpc>
              <a:spcBef>
                <a:spcPct val="0"/>
              </a:spcBef>
              <a:spcAft>
                <a:spcPct val="0"/>
              </a:spcAft>
              <a:buClrTx/>
              <a:buSzTx/>
              <a:buFontTx/>
              <a:buNone/>
            </a:pPr>
            <a:r>
              <a:rPr kumimoji="0" lang="zh-CN" altLang="en-US" b="1" i="0" u="none" strike="noStrike" cap="none" normalizeH="0" baseline="0" dirty="0">
                <a:ln>
                  <a:noFill/>
                </a:ln>
                <a:solidFill>
                  <a:srgbClr val="FF0000"/>
                </a:solidFill>
                <a:effectLst/>
                <a:latin typeface="Arial" panose="020B0604020202020204" pitchFamily="34" charset="0"/>
              </a:rPr>
              <a:t>股权设计的原则</a:t>
            </a:r>
            <a:endParaRPr kumimoji="0" lang="zh-CN" altLang="en-US" b="1" i="0" u="none" strike="noStrike" cap="none" normalizeH="0" baseline="0" dirty="0">
              <a:ln>
                <a:noFill/>
              </a:ln>
              <a:solidFill>
                <a:srgbClr val="FF0000"/>
              </a:solidFill>
              <a:effectLst/>
              <a:latin typeface="Arial" panose="020B0604020202020204" pitchFamily="34" charset="0"/>
            </a:endParaRPr>
          </a:p>
        </p:txBody>
      </p:sp>
      <p:sp>
        <p:nvSpPr>
          <p:cNvPr id="8" name="矩形: 圆角 7"/>
          <p:cNvSpPr/>
          <p:nvPr/>
        </p:nvSpPr>
        <p:spPr bwMode="auto">
          <a:xfrm>
            <a:off x="2326722" y="1681110"/>
            <a:ext cx="4543642" cy="360040"/>
          </a:xfrm>
          <a:prstGeom prst="roundRect">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40" tIns="45720" rIns="91440" bIns="45720" numCol="1" rtlCol="0" anchor="ctr" anchorCtr="0" compatLnSpc="1"/>
          <a:lstStyle/>
          <a:p>
            <a:pPr algn="ctr"/>
            <a:r>
              <a:rPr kumimoji="0" lang="zh-CN" altLang="en-US" sz="1800" dirty="0">
                <a:solidFill>
                  <a:schemeClr val="tx1"/>
                </a:solidFill>
                <a:latin typeface="Arial" panose="020B0604020202020204" pitchFamily="34" charset="0"/>
              </a:rPr>
              <a:t>最差的股权设计是均等</a:t>
            </a:r>
            <a:endParaRPr kumimoji="0" lang="zh-CN" altLang="en-US" sz="1800" dirty="0">
              <a:solidFill>
                <a:schemeClr val="tx1"/>
              </a:solidFill>
              <a:latin typeface="Arial" panose="020B0604020202020204" pitchFamily="34" charset="0"/>
            </a:endParaRPr>
          </a:p>
        </p:txBody>
      </p:sp>
      <p:sp>
        <p:nvSpPr>
          <p:cNvPr id="10" name="矩形: 圆角 9"/>
          <p:cNvSpPr/>
          <p:nvPr/>
        </p:nvSpPr>
        <p:spPr bwMode="auto">
          <a:xfrm>
            <a:off x="2339751" y="2374646"/>
            <a:ext cx="4530613" cy="360040"/>
          </a:xfrm>
          <a:prstGeom prst="roundRect">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40" tIns="45720" rIns="91440" bIns="45720" numCol="1" rtlCol="0" anchor="ctr" anchorCtr="0" compatLnSpc="1"/>
          <a:lstStyle/>
          <a:p>
            <a:pPr algn="ctr"/>
            <a:r>
              <a:rPr kumimoji="0" lang="zh-CN" altLang="en-US" sz="1800" dirty="0">
                <a:solidFill>
                  <a:schemeClr val="tx1"/>
                </a:solidFill>
                <a:latin typeface="Arial" panose="020B0604020202020204" pitchFamily="34" charset="0"/>
              </a:rPr>
              <a:t>有带头大哥</a:t>
            </a:r>
            <a:endParaRPr kumimoji="0" lang="zh-CN" altLang="en-US" sz="1800" dirty="0">
              <a:solidFill>
                <a:schemeClr val="tx1"/>
              </a:solidFill>
              <a:latin typeface="Arial" panose="020B0604020202020204" pitchFamily="34" charset="0"/>
            </a:endParaRPr>
          </a:p>
        </p:txBody>
      </p:sp>
      <p:sp>
        <p:nvSpPr>
          <p:cNvPr id="11" name="矩形: 圆角 10"/>
          <p:cNvSpPr/>
          <p:nvPr/>
        </p:nvSpPr>
        <p:spPr bwMode="auto">
          <a:xfrm>
            <a:off x="2320832" y="2977254"/>
            <a:ext cx="4549533" cy="360040"/>
          </a:xfrm>
          <a:prstGeom prst="roundRect">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40" tIns="45720" rIns="91440" bIns="45720" numCol="1" rtlCol="0" anchor="ctr" anchorCtr="0" compatLnSpc="1"/>
          <a:lstStyle/>
          <a:p>
            <a:pPr algn="ctr"/>
            <a:r>
              <a:rPr kumimoji="0" lang="zh-CN" altLang="en-US" sz="1800" dirty="0">
                <a:solidFill>
                  <a:schemeClr val="tx1"/>
                </a:solidFill>
                <a:latin typeface="Arial" panose="020B0604020202020204" pitchFamily="34" charset="0"/>
              </a:rPr>
              <a:t>资源互补</a:t>
            </a:r>
            <a:endParaRPr kumimoji="0" lang="zh-CN" altLang="en-US" sz="1800" dirty="0">
              <a:solidFill>
                <a:schemeClr val="tx1"/>
              </a:solidFill>
              <a:latin typeface="Arial" panose="020B0604020202020204" pitchFamily="34" charset="0"/>
            </a:endParaRPr>
          </a:p>
        </p:txBody>
      </p:sp>
      <p:sp>
        <p:nvSpPr>
          <p:cNvPr id="12" name="矩形: 圆角 11"/>
          <p:cNvSpPr/>
          <p:nvPr/>
        </p:nvSpPr>
        <p:spPr bwMode="auto">
          <a:xfrm>
            <a:off x="2326722" y="3579862"/>
            <a:ext cx="4549534" cy="360040"/>
          </a:xfrm>
          <a:prstGeom prst="roundRect">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40" tIns="45720" rIns="91440" bIns="45720" numCol="1" rtlCol="0" anchor="ctr" anchorCtr="0" compatLnSpc="1"/>
          <a:lstStyle/>
          <a:p>
            <a:pPr algn="ctr"/>
            <a:r>
              <a:rPr kumimoji="0" lang="zh-CN" altLang="en-US" sz="1800" dirty="0">
                <a:solidFill>
                  <a:schemeClr val="tx1"/>
                </a:solidFill>
                <a:latin typeface="Arial" panose="020B0604020202020204" pitchFamily="34" charset="0"/>
              </a:rPr>
              <a:t>分配有预留：激励、人才引进、资源导入</a:t>
            </a:r>
            <a:endParaRPr kumimoji="0" lang="zh-CN" altLang="en-US" sz="1800" dirty="0">
              <a:solidFill>
                <a:schemeClr val="tx1"/>
              </a:solidFill>
              <a:latin typeface="Arial" panose="020B0604020202020204" pitchFamily="34"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表格 1"/>
          <p:cNvGraphicFramePr>
            <a:graphicFrameLocks noGrp="1"/>
          </p:cNvGraphicFramePr>
          <p:nvPr/>
        </p:nvGraphicFramePr>
        <p:xfrm>
          <a:off x="0" y="0"/>
          <a:ext cx="9144000" cy="5233447"/>
        </p:xfrm>
        <a:graphic>
          <a:graphicData uri="http://schemas.openxmlformats.org/drawingml/2006/table">
            <a:tbl>
              <a:tblPr firstRow="1" firstCol="1" bandRow="1">
                <a:tableStyleId>{21E4AEA4-8DFA-4A89-87EB-49C32662AFE0}</a:tableStyleId>
              </a:tblPr>
              <a:tblGrid>
                <a:gridCol w="755576"/>
                <a:gridCol w="7272808"/>
                <a:gridCol w="1115616"/>
              </a:tblGrid>
              <a:tr h="371812">
                <a:tc>
                  <a:txBody>
                    <a:bodyPr/>
                    <a:lstStyle/>
                    <a:p>
                      <a:pPr algn="ctr">
                        <a:spcAft>
                          <a:spcPts val="0"/>
                        </a:spcAft>
                      </a:pPr>
                      <a:r>
                        <a:rPr lang="zh-CN" sz="1000" kern="0" dirty="0">
                          <a:effectLst/>
                        </a:rPr>
                        <a:t>股权比例</a:t>
                      </a:r>
                      <a:endParaRPr lang="zh-CN" sz="1000" kern="100" dirty="0">
                        <a:effectLst/>
                        <a:latin typeface="幼圆" panose="02010509060101010101" pitchFamily="49" charset="-122"/>
                        <a:ea typeface="幼圆" panose="02010509060101010101" pitchFamily="49" charset="-122"/>
                        <a:cs typeface="Times New Roman" panose="02020603050405020304" charset="0"/>
                      </a:endParaRPr>
                    </a:p>
                  </a:txBody>
                  <a:tcPr marL="17357" marR="17357" marT="0" marB="0" anchor="ctr"/>
                </a:tc>
                <a:tc>
                  <a:txBody>
                    <a:bodyPr/>
                    <a:lstStyle/>
                    <a:p>
                      <a:pPr algn="ctr">
                        <a:spcAft>
                          <a:spcPts val="0"/>
                        </a:spcAft>
                      </a:pPr>
                      <a:r>
                        <a:rPr lang="zh-CN" sz="1000" kern="0" dirty="0">
                          <a:effectLst/>
                        </a:rPr>
                        <a:t>股东可以行使的权利</a:t>
                      </a:r>
                      <a:endParaRPr lang="zh-CN" sz="1000" kern="100" dirty="0">
                        <a:effectLst/>
                        <a:latin typeface="幼圆" panose="02010509060101010101" pitchFamily="49" charset="-122"/>
                        <a:ea typeface="幼圆" panose="02010509060101010101" pitchFamily="49" charset="-122"/>
                        <a:cs typeface="Times New Roman" panose="02020603050405020304" charset="0"/>
                      </a:endParaRPr>
                    </a:p>
                  </a:txBody>
                  <a:tcPr marL="17357" marR="17357" marT="0" marB="0" anchor="ctr"/>
                </a:tc>
                <a:tc>
                  <a:txBody>
                    <a:bodyPr/>
                    <a:lstStyle/>
                    <a:p>
                      <a:pPr algn="ctr">
                        <a:spcAft>
                          <a:spcPts val="0"/>
                        </a:spcAft>
                      </a:pPr>
                      <a:r>
                        <a:rPr lang="zh-CN" sz="1000" kern="0">
                          <a:effectLst/>
                        </a:rPr>
                        <a:t>法律依据</a:t>
                      </a:r>
                      <a:endParaRPr lang="zh-CN" sz="1000" kern="100">
                        <a:effectLst/>
                        <a:latin typeface="幼圆" panose="02010509060101010101" pitchFamily="49" charset="-122"/>
                        <a:ea typeface="幼圆" panose="02010509060101010101" pitchFamily="49" charset="-122"/>
                        <a:cs typeface="Times New Roman" panose="02020603050405020304" charset="0"/>
                      </a:endParaRPr>
                    </a:p>
                  </a:txBody>
                  <a:tcPr marL="17357" marR="17357" marT="0" marB="0" anchor="ctr"/>
                </a:tc>
              </a:tr>
              <a:tr h="564624">
                <a:tc>
                  <a:txBody>
                    <a:bodyPr/>
                    <a:lstStyle/>
                    <a:p>
                      <a:pPr algn="ctr">
                        <a:spcAft>
                          <a:spcPts val="0"/>
                        </a:spcAft>
                      </a:pPr>
                      <a:r>
                        <a:rPr lang="en-US" sz="1000" kern="0" dirty="0">
                          <a:effectLst/>
                        </a:rPr>
                        <a:t>1%</a:t>
                      </a:r>
                      <a:endParaRPr lang="zh-CN" sz="1000" kern="100" dirty="0">
                        <a:effectLst/>
                        <a:latin typeface="幼圆" panose="02010509060101010101" pitchFamily="49" charset="-122"/>
                        <a:ea typeface="幼圆" panose="02010509060101010101" pitchFamily="49" charset="-122"/>
                        <a:cs typeface="Times New Roman" panose="02020603050405020304" charset="0"/>
                      </a:endParaRPr>
                    </a:p>
                  </a:txBody>
                  <a:tcPr marL="17357" marR="17357" marT="0" marB="0" anchor="ctr"/>
                </a:tc>
                <a:tc>
                  <a:txBody>
                    <a:bodyPr/>
                    <a:lstStyle/>
                    <a:p>
                      <a:pPr algn="l">
                        <a:spcAft>
                          <a:spcPts val="0"/>
                        </a:spcAft>
                      </a:pPr>
                      <a:r>
                        <a:rPr lang="zh-CN" sz="1000" kern="0" dirty="0">
                          <a:effectLst/>
                        </a:rPr>
                        <a:t>董事、监事、高级管理人员执行公司职务时违反法律、行政法规或者公司章程的规定，给公司造成损失的，有限责任公司的股东、股份有限公司</a:t>
                      </a:r>
                      <a:r>
                        <a:rPr lang="zh-CN" altLang="zh-CN" sz="1000" kern="0" dirty="0">
                          <a:effectLst/>
                        </a:rPr>
                        <a:t>连续</a:t>
                      </a:r>
                      <a:r>
                        <a:rPr lang="en-US" altLang="zh-CN" sz="1000" kern="0" dirty="0">
                          <a:effectLst/>
                        </a:rPr>
                        <a:t>180</a:t>
                      </a:r>
                      <a:r>
                        <a:rPr lang="zh-CN" altLang="zh-CN" sz="1000" kern="0" dirty="0">
                          <a:effectLst/>
                        </a:rPr>
                        <a:t>日以上</a:t>
                      </a:r>
                      <a:r>
                        <a:rPr lang="zh-CN" sz="1000" kern="0" dirty="0">
                          <a:effectLst/>
                        </a:rPr>
                        <a:t>单独或者合计持有公司百分之一以上股份的股东，可以</a:t>
                      </a:r>
                      <a:r>
                        <a:rPr lang="zh-CN" sz="1000" b="1" u="sng" kern="0" dirty="0">
                          <a:solidFill>
                            <a:srgbClr val="FF0000"/>
                          </a:solidFill>
                          <a:effectLst/>
                        </a:rPr>
                        <a:t>书面请求</a:t>
                      </a:r>
                      <a:r>
                        <a:rPr lang="zh-CN" sz="1000" kern="0" dirty="0">
                          <a:effectLst/>
                        </a:rPr>
                        <a:t>监事会或者不设监事会的有限责任公司的监事向人民法院</a:t>
                      </a:r>
                      <a:r>
                        <a:rPr lang="zh-CN" sz="1000" b="1" u="sng" kern="0" dirty="0">
                          <a:solidFill>
                            <a:srgbClr val="FF0000"/>
                          </a:solidFill>
                          <a:effectLst/>
                        </a:rPr>
                        <a:t>提起诉讼</a:t>
                      </a:r>
                      <a:endParaRPr lang="zh-CN" sz="1000" b="1" u="sng" kern="100" dirty="0">
                        <a:solidFill>
                          <a:srgbClr val="FF0000"/>
                        </a:solidFill>
                        <a:effectLst/>
                        <a:latin typeface="幼圆" panose="02010509060101010101" pitchFamily="49" charset="-122"/>
                        <a:ea typeface="幼圆" panose="02010509060101010101" pitchFamily="49" charset="-122"/>
                        <a:cs typeface="Times New Roman" panose="02020603050405020304" charset="0"/>
                      </a:endParaRPr>
                    </a:p>
                  </a:txBody>
                  <a:tcPr marL="17357" marR="17357" marT="0" marB="0" anchor="ctr"/>
                </a:tc>
                <a:tc>
                  <a:txBody>
                    <a:bodyPr/>
                    <a:lstStyle/>
                    <a:p>
                      <a:pPr algn="ctr">
                        <a:spcAft>
                          <a:spcPts val="0"/>
                        </a:spcAft>
                      </a:pPr>
                      <a:r>
                        <a:rPr lang="zh-CN" sz="1000" kern="0">
                          <a:effectLst/>
                        </a:rPr>
                        <a:t>《公司法》第</a:t>
                      </a:r>
                      <a:r>
                        <a:rPr lang="en-US" sz="1000" kern="0">
                          <a:effectLst/>
                        </a:rPr>
                        <a:t>149</a:t>
                      </a:r>
                      <a:r>
                        <a:rPr lang="zh-CN" sz="1000" kern="0">
                          <a:effectLst/>
                        </a:rPr>
                        <a:t>条、</a:t>
                      </a:r>
                      <a:r>
                        <a:rPr lang="en-US" sz="1000" kern="0">
                          <a:effectLst/>
                        </a:rPr>
                        <a:t>151</a:t>
                      </a:r>
                      <a:r>
                        <a:rPr lang="zh-CN" sz="1000" kern="0">
                          <a:effectLst/>
                        </a:rPr>
                        <a:t>条</a:t>
                      </a:r>
                      <a:endParaRPr lang="zh-CN" sz="1000" kern="100">
                        <a:effectLst/>
                        <a:latin typeface="幼圆" panose="02010509060101010101" pitchFamily="49" charset="-122"/>
                        <a:ea typeface="幼圆" panose="02010509060101010101" pitchFamily="49" charset="-122"/>
                        <a:cs typeface="Times New Roman" panose="02020603050405020304" charset="0"/>
                      </a:endParaRPr>
                    </a:p>
                  </a:txBody>
                  <a:tcPr marL="17357" marR="17357" marT="0" marB="0" anchor="ctr"/>
                </a:tc>
              </a:tr>
              <a:tr h="282313">
                <a:tc>
                  <a:txBody>
                    <a:bodyPr/>
                    <a:lstStyle/>
                    <a:p>
                      <a:pPr algn="ctr">
                        <a:spcAft>
                          <a:spcPts val="0"/>
                        </a:spcAft>
                      </a:pPr>
                      <a:r>
                        <a:rPr lang="en-US" sz="1000" kern="0">
                          <a:effectLst/>
                        </a:rPr>
                        <a:t>3%</a:t>
                      </a:r>
                      <a:endParaRPr lang="zh-CN" sz="1000" kern="100">
                        <a:effectLst/>
                        <a:latin typeface="幼圆" panose="02010509060101010101" pitchFamily="49" charset="-122"/>
                        <a:ea typeface="幼圆" panose="02010509060101010101" pitchFamily="49" charset="-122"/>
                        <a:cs typeface="Times New Roman" panose="02020603050405020304" charset="0"/>
                      </a:endParaRPr>
                    </a:p>
                  </a:txBody>
                  <a:tcPr marL="17357" marR="17357" marT="0" marB="0" anchor="ctr"/>
                </a:tc>
                <a:tc>
                  <a:txBody>
                    <a:bodyPr/>
                    <a:lstStyle/>
                    <a:p>
                      <a:pPr algn="l">
                        <a:spcAft>
                          <a:spcPts val="0"/>
                        </a:spcAft>
                      </a:pPr>
                      <a:r>
                        <a:rPr lang="zh-CN" sz="1000" kern="0" dirty="0">
                          <a:effectLst/>
                        </a:rPr>
                        <a:t>单独或者合计持有公司百分之三以上股份的股东，可以在股东大会召开十日前提出</a:t>
                      </a:r>
                      <a:r>
                        <a:rPr lang="zh-CN" sz="1000" b="1" u="sng" kern="0" dirty="0">
                          <a:solidFill>
                            <a:srgbClr val="FF0000"/>
                          </a:solidFill>
                          <a:effectLst/>
                        </a:rPr>
                        <a:t>临时提案</a:t>
                      </a:r>
                      <a:r>
                        <a:rPr lang="zh-CN" sz="1000" kern="0" dirty="0">
                          <a:effectLst/>
                        </a:rPr>
                        <a:t>并书面提交董事会</a:t>
                      </a:r>
                      <a:endParaRPr lang="zh-CN" sz="1000" kern="100" dirty="0">
                        <a:effectLst/>
                        <a:latin typeface="幼圆" panose="02010509060101010101" pitchFamily="49" charset="-122"/>
                        <a:ea typeface="幼圆" panose="02010509060101010101" pitchFamily="49" charset="-122"/>
                        <a:cs typeface="Times New Roman" panose="02020603050405020304" charset="0"/>
                      </a:endParaRPr>
                    </a:p>
                  </a:txBody>
                  <a:tcPr marL="17357" marR="17357" marT="0" marB="0" anchor="ctr"/>
                </a:tc>
                <a:tc>
                  <a:txBody>
                    <a:bodyPr/>
                    <a:lstStyle/>
                    <a:p>
                      <a:pPr algn="ctr">
                        <a:spcAft>
                          <a:spcPts val="0"/>
                        </a:spcAft>
                      </a:pPr>
                      <a:r>
                        <a:rPr lang="zh-CN" sz="1000" kern="0">
                          <a:effectLst/>
                        </a:rPr>
                        <a:t>《公司法》第</a:t>
                      </a:r>
                      <a:r>
                        <a:rPr lang="en-US" sz="1000" kern="0">
                          <a:effectLst/>
                        </a:rPr>
                        <a:t>102</a:t>
                      </a:r>
                      <a:r>
                        <a:rPr lang="zh-CN" sz="1000" kern="0">
                          <a:effectLst/>
                        </a:rPr>
                        <a:t>条</a:t>
                      </a:r>
                      <a:endParaRPr lang="zh-CN" sz="1000" kern="100">
                        <a:effectLst/>
                        <a:latin typeface="幼圆" panose="02010509060101010101" pitchFamily="49" charset="-122"/>
                        <a:ea typeface="幼圆" panose="02010509060101010101" pitchFamily="49" charset="-122"/>
                        <a:cs typeface="Times New Roman" panose="02020603050405020304" charset="0"/>
                      </a:endParaRPr>
                    </a:p>
                  </a:txBody>
                  <a:tcPr marL="17357" marR="17357" marT="0" marB="0" anchor="ctr"/>
                </a:tc>
              </a:tr>
              <a:tr h="557719">
                <a:tc rowSpan="5">
                  <a:txBody>
                    <a:bodyPr/>
                    <a:lstStyle/>
                    <a:p>
                      <a:pPr algn="ctr">
                        <a:spcAft>
                          <a:spcPts val="0"/>
                        </a:spcAft>
                      </a:pPr>
                      <a:r>
                        <a:rPr lang="en-US" sz="1000" kern="0" dirty="0">
                          <a:effectLst/>
                        </a:rPr>
                        <a:t>10%</a:t>
                      </a:r>
                      <a:endParaRPr lang="zh-CN" sz="1000" kern="100" dirty="0">
                        <a:effectLst/>
                        <a:latin typeface="幼圆" panose="02010509060101010101" pitchFamily="49" charset="-122"/>
                        <a:ea typeface="幼圆" panose="02010509060101010101" pitchFamily="49" charset="-122"/>
                        <a:cs typeface="Times New Roman" panose="02020603050405020304" charset="0"/>
                      </a:endParaRPr>
                    </a:p>
                  </a:txBody>
                  <a:tcPr marL="17357" marR="17357" marT="0" marB="0" anchor="ctr"/>
                </a:tc>
                <a:tc>
                  <a:txBody>
                    <a:bodyPr/>
                    <a:lstStyle/>
                    <a:p>
                      <a:pPr algn="l">
                        <a:spcAft>
                          <a:spcPts val="0"/>
                        </a:spcAft>
                      </a:pPr>
                      <a:r>
                        <a:rPr lang="zh-CN" sz="1000" u="none" kern="0" dirty="0">
                          <a:effectLst/>
                        </a:rPr>
                        <a:t>股东会会议</a:t>
                      </a:r>
                      <a:r>
                        <a:rPr lang="zh-CN" sz="1000" kern="0" dirty="0">
                          <a:effectLst/>
                        </a:rPr>
                        <a:t>由董事会召集，董事长主持；董事会或者执行董事不能履行或者不履行召集股东会会议职责的，由监事会或者不设监事会的公司的监事召集和主持；监事会或者监事不召集和主持的，代表十分之一以上表决权的股东可以</a:t>
                      </a:r>
                      <a:r>
                        <a:rPr lang="zh-CN" sz="1000" b="1" u="sng" kern="0" dirty="0">
                          <a:solidFill>
                            <a:srgbClr val="FF0000"/>
                          </a:solidFill>
                          <a:effectLst/>
                        </a:rPr>
                        <a:t>自行召集和主持</a:t>
                      </a:r>
                      <a:r>
                        <a:rPr lang="zh-CN" sz="1000" kern="0" dirty="0">
                          <a:effectLst/>
                        </a:rPr>
                        <a:t>。（有限责任公司）</a:t>
                      </a:r>
                      <a:endParaRPr lang="zh-CN" sz="1000" kern="100" dirty="0">
                        <a:effectLst/>
                        <a:latin typeface="幼圆" panose="02010509060101010101" pitchFamily="49" charset="-122"/>
                        <a:ea typeface="幼圆" panose="02010509060101010101" pitchFamily="49" charset="-122"/>
                        <a:cs typeface="Times New Roman" panose="02020603050405020304" charset="0"/>
                      </a:endParaRPr>
                    </a:p>
                  </a:txBody>
                  <a:tcPr marL="17357" marR="17357" marT="0" marB="0" anchor="ctr"/>
                </a:tc>
                <a:tc>
                  <a:txBody>
                    <a:bodyPr/>
                    <a:lstStyle/>
                    <a:p>
                      <a:pPr algn="ctr">
                        <a:spcAft>
                          <a:spcPts val="0"/>
                        </a:spcAft>
                      </a:pPr>
                      <a:r>
                        <a:rPr lang="zh-CN" sz="1000" kern="0">
                          <a:effectLst/>
                        </a:rPr>
                        <a:t>《公司法》第</a:t>
                      </a:r>
                      <a:r>
                        <a:rPr lang="en-US" sz="1000" kern="0">
                          <a:effectLst/>
                        </a:rPr>
                        <a:t>40</a:t>
                      </a:r>
                      <a:r>
                        <a:rPr lang="zh-CN" sz="1000" kern="0">
                          <a:effectLst/>
                        </a:rPr>
                        <a:t>条</a:t>
                      </a:r>
                      <a:endParaRPr lang="zh-CN" sz="1000" kern="100">
                        <a:effectLst/>
                        <a:latin typeface="幼圆" panose="02010509060101010101" pitchFamily="49" charset="-122"/>
                        <a:ea typeface="幼圆" panose="02010509060101010101" pitchFamily="49" charset="-122"/>
                        <a:cs typeface="Times New Roman" panose="02020603050405020304" charset="0"/>
                      </a:endParaRPr>
                    </a:p>
                  </a:txBody>
                  <a:tcPr marL="17357" marR="17357" marT="0" marB="0" anchor="ctr"/>
                </a:tc>
              </a:tr>
              <a:tr h="225850">
                <a:tc vMerge="1">
                  <a:tcPr/>
                </a:tc>
                <a:tc>
                  <a:txBody>
                    <a:bodyPr/>
                    <a:lstStyle/>
                    <a:p>
                      <a:pPr algn="l">
                        <a:spcAft>
                          <a:spcPts val="0"/>
                        </a:spcAft>
                      </a:pPr>
                      <a:r>
                        <a:rPr lang="zh-CN" sz="1000" b="1" u="sng" kern="0" dirty="0">
                          <a:solidFill>
                            <a:srgbClr val="FF0000"/>
                          </a:solidFill>
                          <a:effectLst/>
                        </a:rPr>
                        <a:t>股东会临时会议</a:t>
                      </a:r>
                      <a:r>
                        <a:rPr lang="zh-CN" sz="1000" kern="0" dirty="0">
                          <a:effectLst/>
                        </a:rPr>
                        <a:t>可以由代表十分之一以上表决权的股东提议召开；（有限责任公司）</a:t>
                      </a:r>
                      <a:endParaRPr lang="zh-CN" sz="1000" kern="100" dirty="0">
                        <a:effectLst/>
                        <a:latin typeface="幼圆" panose="02010509060101010101" pitchFamily="49" charset="-122"/>
                        <a:ea typeface="幼圆" panose="02010509060101010101" pitchFamily="49" charset="-122"/>
                        <a:cs typeface="Times New Roman" panose="02020603050405020304" charset="0"/>
                      </a:endParaRPr>
                    </a:p>
                  </a:txBody>
                  <a:tcPr marL="17357" marR="17357" marT="0" marB="0" anchor="ctr"/>
                </a:tc>
                <a:tc>
                  <a:txBody>
                    <a:bodyPr/>
                    <a:lstStyle/>
                    <a:p>
                      <a:pPr algn="ctr">
                        <a:spcAft>
                          <a:spcPts val="0"/>
                        </a:spcAft>
                      </a:pPr>
                      <a:r>
                        <a:rPr lang="zh-CN" sz="1000" kern="0">
                          <a:effectLst/>
                        </a:rPr>
                        <a:t>《公司法》第</a:t>
                      </a:r>
                      <a:r>
                        <a:rPr lang="en-US" sz="1000" kern="0">
                          <a:effectLst/>
                        </a:rPr>
                        <a:t>39</a:t>
                      </a:r>
                      <a:r>
                        <a:rPr lang="zh-CN" sz="1000" kern="0">
                          <a:effectLst/>
                        </a:rPr>
                        <a:t>条</a:t>
                      </a:r>
                      <a:endParaRPr lang="zh-CN" sz="1000" kern="100">
                        <a:effectLst/>
                        <a:latin typeface="幼圆" panose="02010509060101010101" pitchFamily="49" charset="-122"/>
                        <a:ea typeface="幼圆" panose="02010509060101010101" pitchFamily="49" charset="-122"/>
                        <a:cs typeface="Times New Roman" panose="02020603050405020304" charset="0"/>
                      </a:endParaRPr>
                    </a:p>
                  </a:txBody>
                  <a:tcPr marL="17357" marR="17357" marT="0" marB="0" anchor="ctr"/>
                </a:tc>
              </a:tr>
              <a:tr h="557719">
                <a:tc vMerge="1">
                  <a:tcPr/>
                </a:tc>
                <a:tc>
                  <a:txBody>
                    <a:bodyPr/>
                    <a:lstStyle/>
                    <a:p>
                      <a:pPr algn="l">
                        <a:spcAft>
                          <a:spcPts val="0"/>
                        </a:spcAft>
                      </a:pPr>
                      <a:r>
                        <a:rPr lang="zh-CN" sz="1000" b="1" u="sng" kern="0" dirty="0">
                          <a:solidFill>
                            <a:srgbClr val="FF0000"/>
                          </a:solidFill>
                          <a:effectLst/>
                        </a:rPr>
                        <a:t>股东大会会议</a:t>
                      </a:r>
                      <a:r>
                        <a:rPr lang="zh-CN" sz="1000" kern="0" dirty="0">
                          <a:effectLst/>
                        </a:rPr>
                        <a:t>由董事会召集，董事长主持；董事会不能履行或者不履行召集股东大会会议职责的，监事会应当及时召集和主持；监事会不召集和主持的，连续</a:t>
                      </a:r>
                      <a:r>
                        <a:rPr lang="en-US" altLang="zh-CN" sz="1000" kern="0" dirty="0">
                          <a:effectLst/>
                        </a:rPr>
                        <a:t>90</a:t>
                      </a:r>
                      <a:r>
                        <a:rPr lang="zh-CN" sz="1000" kern="0" dirty="0">
                          <a:effectLst/>
                        </a:rPr>
                        <a:t>日以上单独或者合计持有公司百分之十以上股份的股东可以自行召集和主持。（股份有限公司）</a:t>
                      </a:r>
                      <a:endParaRPr lang="zh-CN" sz="1000" kern="100" dirty="0">
                        <a:effectLst/>
                        <a:latin typeface="幼圆" panose="02010509060101010101" pitchFamily="49" charset="-122"/>
                        <a:ea typeface="幼圆" panose="02010509060101010101" pitchFamily="49" charset="-122"/>
                        <a:cs typeface="Times New Roman" panose="02020603050405020304" charset="0"/>
                      </a:endParaRPr>
                    </a:p>
                  </a:txBody>
                  <a:tcPr marL="17357" marR="17357" marT="0" marB="0" anchor="ctr"/>
                </a:tc>
                <a:tc>
                  <a:txBody>
                    <a:bodyPr/>
                    <a:lstStyle/>
                    <a:p>
                      <a:pPr algn="ctr">
                        <a:spcAft>
                          <a:spcPts val="0"/>
                        </a:spcAft>
                      </a:pPr>
                      <a:r>
                        <a:rPr lang="zh-CN" sz="1000" kern="0" dirty="0">
                          <a:effectLst/>
                        </a:rPr>
                        <a:t>《公司法》第</a:t>
                      </a:r>
                      <a:r>
                        <a:rPr lang="en-US" sz="1000" kern="0" dirty="0">
                          <a:effectLst/>
                        </a:rPr>
                        <a:t>101</a:t>
                      </a:r>
                      <a:r>
                        <a:rPr lang="zh-CN" sz="1000" kern="0" dirty="0">
                          <a:effectLst/>
                        </a:rPr>
                        <a:t>条</a:t>
                      </a:r>
                      <a:endParaRPr lang="zh-CN" sz="1000" kern="100" dirty="0">
                        <a:effectLst/>
                        <a:latin typeface="幼圆" panose="02010509060101010101" pitchFamily="49" charset="-122"/>
                        <a:ea typeface="幼圆" panose="02010509060101010101" pitchFamily="49" charset="-122"/>
                        <a:cs typeface="Times New Roman" panose="02020603050405020304" charset="0"/>
                      </a:endParaRPr>
                    </a:p>
                  </a:txBody>
                  <a:tcPr marL="17357" marR="17357" marT="0" marB="0" anchor="ctr"/>
                </a:tc>
              </a:tr>
              <a:tr h="282313">
                <a:tc vMerge="1">
                  <a:tcPr/>
                </a:tc>
                <a:tc>
                  <a:txBody>
                    <a:bodyPr/>
                    <a:lstStyle/>
                    <a:p>
                      <a:pPr algn="just">
                        <a:spcAft>
                          <a:spcPts val="0"/>
                        </a:spcAft>
                      </a:pPr>
                      <a:r>
                        <a:rPr lang="zh-CN" sz="1000" kern="0" dirty="0">
                          <a:effectLst/>
                        </a:rPr>
                        <a:t>代表十分之一以上表决权的股东、三分之一以上董事或者监事会，可以提议召开</a:t>
                      </a:r>
                      <a:r>
                        <a:rPr lang="zh-CN" sz="1000" b="1" u="sng" kern="0" dirty="0">
                          <a:solidFill>
                            <a:srgbClr val="FF0000"/>
                          </a:solidFill>
                          <a:effectLst/>
                        </a:rPr>
                        <a:t>董事会临时会议</a:t>
                      </a:r>
                      <a:r>
                        <a:rPr lang="zh-CN" sz="1000" kern="0" dirty="0">
                          <a:effectLst/>
                        </a:rPr>
                        <a:t>。</a:t>
                      </a:r>
                      <a:endParaRPr lang="zh-CN" sz="1000" kern="100" dirty="0">
                        <a:effectLst/>
                        <a:latin typeface="幼圆" panose="02010509060101010101" pitchFamily="49" charset="-122"/>
                        <a:ea typeface="幼圆" panose="02010509060101010101" pitchFamily="49" charset="-122"/>
                        <a:cs typeface="Times New Roman" panose="02020603050405020304" charset="0"/>
                      </a:endParaRPr>
                    </a:p>
                  </a:txBody>
                  <a:tcPr marL="17357" marR="17357" marT="0" marB="0" anchor="ctr"/>
                </a:tc>
                <a:tc>
                  <a:txBody>
                    <a:bodyPr/>
                    <a:lstStyle/>
                    <a:p>
                      <a:pPr algn="ctr">
                        <a:spcAft>
                          <a:spcPts val="0"/>
                        </a:spcAft>
                      </a:pPr>
                      <a:r>
                        <a:rPr lang="zh-CN" sz="1000" kern="0" dirty="0">
                          <a:effectLst/>
                        </a:rPr>
                        <a:t>《公司法》第</a:t>
                      </a:r>
                      <a:r>
                        <a:rPr lang="en-US" sz="1000" kern="0" dirty="0">
                          <a:effectLst/>
                        </a:rPr>
                        <a:t>110</a:t>
                      </a:r>
                      <a:r>
                        <a:rPr lang="zh-CN" sz="1000" kern="0" dirty="0">
                          <a:effectLst/>
                        </a:rPr>
                        <a:t>条</a:t>
                      </a:r>
                      <a:endParaRPr lang="zh-CN" sz="1000" kern="100" dirty="0">
                        <a:effectLst/>
                        <a:latin typeface="幼圆" panose="02010509060101010101" pitchFamily="49" charset="-122"/>
                        <a:ea typeface="幼圆" panose="02010509060101010101" pitchFamily="49" charset="-122"/>
                        <a:cs typeface="Times New Roman" panose="02020603050405020304" charset="0"/>
                      </a:endParaRPr>
                    </a:p>
                  </a:txBody>
                  <a:tcPr marL="17357" marR="17357" marT="0" marB="0" anchor="ctr"/>
                </a:tc>
              </a:tr>
              <a:tr h="371812">
                <a:tc vMerge="1">
                  <a:tcPr/>
                </a:tc>
                <a:tc>
                  <a:txBody>
                    <a:bodyPr/>
                    <a:lstStyle/>
                    <a:p>
                      <a:pPr algn="just">
                        <a:spcAft>
                          <a:spcPts val="0"/>
                        </a:spcAft>
                      </a:pPr>
                      <a:r>
                        <a:rPr lang="zh-CN" sz="1000" kern="0" dirty="0">
                          <a:effectLst/>
                        </a:rPr>
                        <a:t>公司经营管理发生严重困难，继续存续会使股东利益受到重大损失，通过其他途径不能解决的，持有公司全部股东表决权百分之十以上的股东，可以请求人民法院</a:t>
                      </a:r>
                      <a:r>
                        <a:rPr lang="zh-CN" sz="1000" b="1" u="sng" kern="0" dirty="0">
                          <a:solidFill>
                            <a:srgbClr val="FF0000"/>
                          </a:solidFill>
                          <a:effectLst/>
                        </a:rPr>
                        <a:t>解散公司</a:t>
                      </a:r>
                      <a:r>
                        <a:rPr lang="zh-CN" sz="1000" kern="0" dirty="0">
                          <a:effectLst/>
                        </a:rPr>
                        <a:t>。</a:t>
                      </a:r>
                      <a:endParaRPr lang="zh-CN" sz="1000" kern="100" dirty="0">
                        <a:effectLst/>
                        <a:latin typeface="幼圆" panose="02010509060101010101" pitchFamily="49" charset="-122"/>
                        <a:ea typeface="幼圆" panose="02010509060101010101" pitchFamily="49" charset="-122"/>
                        <a:cs typeface="Times New Roman" panose="02020603050405020304" charset="0"/>
                      </a:endParaRPr>
                    </a:p>
                  </a:txBody>
                  <a:tcPr marL="17357" marR="17357" marT="0" marB="0" anchor="ctr"/>
                </a:tc>
                <a:tc>
                  <a:txBody>
                    <a:bodyPr/>
                    <a:lstStyle/>
                    <a:p>
                      <a:pPr algn="ctr">
                        <a:spcAft>
                          <a:spcPts val="0"/>
                        </a:spcAft>
                      </a:pPr>
                      <a:r>
                        <a:rPr lang="zh-CN" sz="1000" kern="0" dirty="0">
                          <a:effectLst/>
                        </a:rPr>
                        <a:t>《公司法》第</a:t>
                      </a:r>
                      <a:r>
                        <a:rPr lang="en-US" sz="1000" kern="0" dirty="0">
                          <a:effectLst/>
                        </a:rPr>
                        <a:t>182</a:t>
                      </a:r>
                      <a:r>
                        <a:rPr lang="zh-CN" sz="1000" kern="0" dirty="0">
                          <a:effectLst/>
                        </a:rPr>
                        <a:t>条</a:t>
                      </a:r>
                      <a:endParaRPr lang="zh-CN" sz="1000" kern="100" dirty="0">
                        <a:effectLst/>
                        <a:latin typeface="幼圆" panose="02010509060101010101" pitchFamily="49" charset="-122"/>
                        <a:ea typeface="幼圆" panose="02010509060101010101" pitchFamily="49" charset="-122"/>
                        <a:cs typeface="Times New Roman" panose="02020603050405020304" charset="0"/>
                      </a:endParaRPr>
                    </a:p>
                  </a:txBody>
                  <a:tcPr marL="17357" marR="17357" marT="0" marB="0" anchor="ctr"/>
                </a:tc>
              </a:tr>
              <a:tr h="282313">
                <a:tc rowSpan="3">
                  <a:txBody>
                    <a:bodyPr/>
                    <a:lstStyle/>
                    <a:p>
                      <a:pPr algn="ctr">
                        <a:spcAft>
                          <a:spcPts val="0"/>
                        </a:spcAft>
                      </a:pPr>
                      <a:r>
                        <a:rPr lang="en-US" sz="1000" kern="0" dirty="0">
                          <a:effectLst/>
                        </a:rPr>
                        <a:t> 1/2</a:t>
                      </a:r>
                      <a:endParaRPr lang="zh-CN" sz="1000" kern="100" dirty="0">
                        <a:effectLst/>
                        <a:latin typeface="幼圆" panose="02010509060101010101" pitchFamily="49" charset="-122"/>
                        <a:ea typeface="幼圆" panose="02010509060101010101" pitchFamily="49" charset="-122"/>
                        <a:cs typeface="Times New Roman" panose="02020603050405020304" charset="0"/>
                      </a:endParaRPr>
                    </a:p>
                  </a:txBody>
                  <a:tcPr marL="17357" marR="17357" marT="0" marB="0" anchor="ctr"/>
                </a:tc>
                <a:tc>
                  <a:txBody>
                    <a:bodyPr/>
                    <a:lstStyle/>
                    <a:p>
                      <a:pPr algn="l">
                        <a:spcAft>
                          <a:spcPts val="0"/>
                        </a:spcAft>
                      </a:pPr>
                      <a:r>
                        <a:rPr lang="zh-CN" sz="1000" b="1" u="sng" kern="0" dirty="0">
                          <a:solidFill>
                            <a:srgbClr val="FF0000"/>
                          </a:solidFill>
                          <a:effectLst/>
                        </a:rPr>
                        <a:t>（多数决）</a:t>
                      </a:r>
                      <a:r>
                        <a:rPr lang="zh-CN" sz="1000" kern="0" dirty="0">
                          <a:effectLst/>
                        </a:rPr>
                        <a:t>股东大会作出决议，必须经出席会议的股东所持表决权过半数通过。</a:t>
                      </a:r>
                      <a:endParaRPr lang="zh-CN" sz="1000" kern="100" dirty="0">
                        <a:effectLst/>
                        <a:latin typeface="幼圆" panose="02010509060101010101" pitchFamily="49" charset="-122"/>
                        <a:ea typeface="幼圆" panose="02010509060101010101" pitchFamily="49" charset="-122"/>
                        <a:cs typeface="Times New Roman" panose="02020603050405020304" charset="0"/>
                      </a:endParaRPr>
                    </a:p>
                  </a:txBody>
                  <a:tcPr marL="17357" marR="17357" marT="0" marB="0" anchor="ctr"/>
                </a:tc>
                <a:tc>
                  <a:txBody>
                    <a:bodyPr/>
                    <a:lstStyle/>
                    <a:p>
                      <a:pPr algn="ctr">
                        <a:spcAft>
                          <a:spcPts val="0"/>
                        </a:spcAft>
                      </a:pPr>
                      <a:r>
                        <a:rPr lang="zh-CN" sz="1000" kern="0">
                          <a:effectLst/>
                        </a:rPr>
                        <a:t>《公司法》第</a:t>
                      </a:r>
                      <a:r>
                        <a:rPr lang="en-US" sz="1000" kern="0">
                          <a:effectLst/>
                        </a:rPr>
                        <a:t>103</a:t>
                      </a:r>
                      <a:r>
                        <a:rPr lang="zh-CN" sz="1000" kern="0">
                          <a:effectLst/>
                        </a:rPr>
                        <a:t>条</a:t>
                      </a:r>
                      <a:endParaRPr lang="zh-CN" sz="1000" kern="100">
                        <a:effectLst/>
                        <a:latin typeface="幼圆" panose="02010509060101010101" pitchFamily="49" charset="-122"/>
                        <a:ea typeface="幼圆" panose="02010509060101010101" pitchFamily="49" charset="-122"/>
                        <a:cs typeface="Times New Roman" panose="02020603050405020304" charset="0"/>
                      </a:endParaRPr>
                    </a:p>
                  </a:txBody>
                  <a:tcPr marL="17357" marR="17357" marT="0" marB="0" anchor="ctr"/>
                </a:tc>
              </a:tr>
              <a:tr h="395237">
                <a:tc vMerge="1">
                  <a:tcPr/>
                </a:tc>
                <a:tc>
                  <a:txBody>
                    <a:bodyPr/>
                    <a:lstStyle/>
                    <a:p>
                      <a:pPr algn="l">
                        <a:spcAft>
                          <a:spcPts val="0"/>
                        </a:spcAft>
                      </a:pPr>
                      <a:r>
                        <a:rPr lang="zh-CN" sz="1000" kern="0" dirty="0">
                          <a:effectLst/>
                        </a:rPr>
                        <a:t>为公司股东或者实际控制人提供担保的，必须由股东会或者股东大会决议。上述股东或者受实际控制人支配的股东，不得参加此项表决。该项表决由出席会议的其他股东所持表决权的过半数通过</a:t>
                      </a:r>
                      <a:endParaRPr lang="zh-CN" sz="1000" kern="100" dirty="0">
                        <a:effectLst/>
                        <a:latin typeface="幼圆" panose="02010509060101010101" pitchFamily="49" charset="-122"/>
                        <a:ea typeface="幼圆" panose="02010509060101010101" pitchFamily="49" charset="-122"/>
                        <a:cs typeface="Times New Roman" panose="02020603050405020304" charset="0"/>
                      </a:endParaRPr>
                    </a:p>
                  </a:txBody>
                  <a:tcPr marL="17357" marR="17357" marT="0" marB="0" anchor="ctr"/>
                </a:tc>
                <a:tc>
                  <a:txBody>
                    <a:bodyPr/>
                    <a:lstStyle/>
                    <a:p>
                      <a:pPr algn="ctr">
                        <a:spcAft>
                          <a:spcPts val="0"/>
                        </a:spcAft>
                      </a:pPr>
                      <a:r>
                        <a:rPr lang="zh-CN" sz="1000" kern="0" dirty="0">
                          <a:effectLst/>
                        </a:rPr>
                        <a:t>《公司法》第</a:t>
                      </a:r>
                      <a:r>
                        <a:rPr lang="en-US" sz="1000" kern="0" dirty="0">
                          <a:effectLst/>
                        </a:rPr>
                        <a:t>16</a:t>
                      </a:r>
                      <a:r>
                        <a:rPr lang="zh-CN" sz="1000" kern="0" dirty="0">
                          <a:effectLst/>
                        </a:rPr>
                        <a:t>条</a:t>
                      </a:r>
                      <a:endParaRPr lang="zh-CN" sz="1000" kern="100" dirty="0">
                        <a:effectLst/>
                        <a:latin typeface="幼圆" panose="02010509060101010101" pitchFamily="49" charset="-122"/>
                        <a:ea typeface="幼圆" panose="02010509060101010101" pitchFamily="49" charset="-122"/>
                        <a:cs typeface="Times New Roman" panose="02020603050405020304" charset="0"/>
                      </a:endParaRPr>
                    </a:p>
                  </a:txBody>
                  <a:tcPr marL="17357" marR="17357" marT="0" marB="0" anchor="ctr"/>
                </a:tc>
              </a:tr>
              <a:tr h="225850">
                <a:tc vMerge="1">
                  <a:tcPr/>
                </a:tc>
                <a:tc>
                  <a:txBody>
                    <a:bodyPr/>
                    <a:lstStyle/>
                    <a:p>
                      <a:pPr algn="l">
                        <a:spcAft>
                          <a:spcPts val="0"/>
                        </a:spcAft>
                      </a:pPr>
                      <a:r>
                        <a:rPr lang="zh-CN" sz="1000" kern="0" dirty="0">
                          <a:effectLst/>
                        </a:rPr>
                        <a:t>创立大会应有代表股份总数过半数的发起人、认股人出席，方可举行</a:t>
                      </a:r>
                      <a:r>
                        <a:rPr lang="en-US" sz="1000" kern="0" dirty="0">
                          <a:effectLst/>
                        </a:rPr>
                        <a:t>.</a:t>
                      </a:r>
                      <a:endParaRPr lang="zh-CN" sz="1000" kern="100" dirty="0">
                        <a:effectLst/>
                        <a:latin typeface="幼圆" panose="02010509060101010101" pitchFamily="49" charset="-122"/>
                        <a:ea typeface="幼圆" panose="02010509060101010101" pitchFamily="49" charset="-122"/>
                        <a:cs typeface="Times New Roman" panose="02020603050405020304" charset="0"/>
                      </a:endParaRPr>
                    </a:p>
                  </a:txBody>
                  <a:tcPr marL="17357" marR="17357" marT="0" marB="0" anchor="ctr"/>
                </a:tc>
                <a:tc>
                  <a:txBody>
                    <a:bodyPr/>
                    <a:lstStyle/>
                    <a:p>
                      <a:pPr algn="ctr">
                        <a:spcAft>
                          <a:spcPts val="0"/>
                        </a:spcAft>
                      </a:pPr>
                      <a:r>
                        <a:rPr lang="zh-CN" sz="1000" kern="0" dirty="0">
                          <a:effectLst/>
                        </a:rPr>
                        <a:t>《公司法》第</a:t>
                      </a:r>
                      <a:r>
                        <a:rPr lang="en-US" sz="1000" kern="0" dirty="0">
                          <a:effectLst/>
                        </a:rPr>
                        <a:t>90</a:t>
                      </a:r>
                      <a:r>
                        <a:rPr lang="zh-CN" sz="1000" kern="0" dirty="0">
                          <a:effectLst/>
                        </a:rPr>
                        <a:t>条</a:t>
                      </a:r>
                      <a:endParaRPr lang="zh-CN" sz="1000" kern="100" dirty="0">
                        <a:effectLst/>
                        <a:latin typeface="幼圆" panose="02010509060101010101" pitchFamily="49" charset="-122"/>
                        <a:ea typeface="幼圆" panose="02010509060101010101" pitchFamily="49" charset="-122"/>
                        <a:cs typeface="Times New Roman" panose="02020603050405020304" charset="0"/>
                      </a:endParaRPr>
                    </a:p>
                  </a:txBody>
                  <a:tcPr marL="17357" marR="17357" marT="0" marB="0" anchor="ctr"/>
                </a:tc>
              </a:tr>
              <a:tr h="371812">
                <a:tc rowSpan="3">
                  <a:txBody>
                    <a:bodyPr/>
                    <a:lstStyle/>
                    <a:p>
                      <a:pPr algn="ctr">
                        <a:spcAft>
                          <a:spcPts val="0"/>
                        </a:spcAft>
                      </a:pPr>
                      <a:r>
                        <a:rPr lang="en-US" sz="1000" kern="0">
                          <a:effectLst/>
                        </a:rPr>
                        <a:t> 2/3</a:t>
                      </a:r>
                      <a:endParaRPr lang="zh-CN" sz="1000" kern="100">
                        <a:effectLst/>
                        <a:latin typeface="幼圆" panose="02010509060101010101" pitchFamily="49" charset="-122"/>
                        <a:ea typeface="幼圆" panose="02010509060101010101" pitchFamily="49" charset="-122"/>
                        <a:cs typeface="Times New Roman" panose="02020603050405020304" charset="0"/>
                      </a:endParaRPr>
                    </a:p>
                  </a:txBody>
                  <a:tcPr marL="17357" marR="17357" marT="0" marB="0" anchor="ctr"/>
                </a:tc>
                <a:tc>
                  <a:txBody>
                    <a:bodyPr/>
                    <a:lstStyle/>
                    <a:p>
                      <a:pPr algn="l">
                        <a:spcAft>
                          <a:spcPts val="0"/>
                        </a:spcAft>
                      </a:pPr>
                      <a:r>
                        <a:rPr lang="zh-CN" sz="1000" kern="0" dirty="0">
                          <a:effectLst/>
                        </a:rPr>
                        <a:t>会议作出</a:t>
                      </a:r>
                      <a:r>
                        <a:rPr lang="zh-CN" sz="1000" b="1" u="sng" kern="0" dirty="0">
                          <a:solidFill>
                            <a:srgbClr val="FF0000"/>
                          </a:solidFill>
                          <a:effectLst/>
                        </a:rPr>
                        <a:t>修改公司章程、增加或者减少注册资本的决议，以及公司合并、分立、解散或者变更公司形式的决议</a:t>
                      </a:r>
                      <a:r>
                        <a:rPr lang="zh-CN" sz="1000" kern="0" dirty="0">
                          <a:effectLst/>
                        </a:rPr>
                        <a:t>，必须经代表三分之二以上表决权的股东通过。</a:t>
                      </a:r>
                      <a:endParaRPr lang="zh-CN" sz="1000" kern="100" dirty="0">
                        <a:effectLst/>
                        <a:latin typeface="幼圆" panose="02010509060101010101" pitchFamily="49" charset="-122"/>
                        <a:ea typeface="幼圆" panose="02010509060101010101" pitchFamily="49" charset="-122"/>
                        <a:cs typeface="Times New Roman" panose="02020603050405020304" charset="0"/>
                      </a:endParaRPr>
                    </a:p>
                  </a:txBody>
                  <a:tcPr marL="17357" marR="17357" marT="0" marB="0" anchor="ctr"/>
                </a:tc>
                <a:tc>
                  <a:txBody>
                    <a:bodyPr/>
                    <a:lstStyle/>
                    <a:p>
                      <a:pPr algn="ctr">
                        <a:spcAft>
                          <a:spcPts val="0"/>
                        </a:spcAft>
                      </a:pPr>
                      <a:r>
                        <a:rPr lang="zh-CN" sz="1000" kern="0" dirty="0">
                          <a:effectLst/>
                        </a:rPr>
                        <a:t>《公司法》第</a:t>
                      </a:r>
                      <a:r>
                        <a:rPr lang="en-US" sz="1000" kern="0" dirty="0">
                          <a:effectLst/>
                        </a:rPr>
                        <a:t>43</a:t>
                      </a:r>
                      <a:r>
                        <a:rPr lang="zh-CN" sz="1000" kern="0" dirty="0">
                          <a:effectLst/>
                        </a:rPr>
                        <a:t>条、</a:t>
                      </a:r>
                      <a:r>
                        <a:rPr lang="en-US" sz="1000" kern="0" dirty="0">
                          <a:effectLst/>
                        </a:rPr>
                        <a:t>103</a:t>
                      </a:r>
                      <a:r>
                        <a:rPr lang="zh-CN" sz="1000" kern="0" dirty="0">
                          <a:effectLst/>
                        </a:rPr>
                        <a:t>条</a:t>
                      </a:r>
                      <a:endParaRPr lang="zh-CN" sz="1000" kern="100" dirty="0">
                        <a:effectLst/>
                        <a:latin typeface="幼圆" panose="02010509060101010101" pitchFamily="49" charset="-122"/>
                        <a:ea typeface="幼圆" panose="02010509060101010101" pitchFamily="49" charset="-122"/>
                        <a:cs typeface="Times New Roman" panose="02020603050405020304" charset="0"/>
                      </a:endParaRPr>
                    </a:p>
                  </a:txBody>
                  <a:tcPr marL="17357" marR="17357" marT="0" marB="0" anchor="ctr"/>
                </a:tc>
              </a:tr>
              <a:tr h="371812">
                <a:tc vMerge="1">
                  <a:tcPr/>
                </a:tc>
                <a:tc>
                  <a:txBody>
                    <a:bodyPr/>
                    <a:lstStyle/>
                    <a:p>
                      <a:pPr algn="l">
                        <a:spcAft>
                          <a:spcPts val="0"/>
                        </a:spcAft>
                      </a:pPr>
                      <a:r>
                        <a:rPr lang="zh-CN" sz="1000" b="1" u="sng" kern="0" dirty="0">
                          <a:solidFill>
                            <a:srgbClr val="FF0000"/>
                          </a:solidFill>
                          <a:effectLst/>
                        </a:rPr>
                        <a:t>上市公司在一年内购买、出售重大资产或者担保金额超过公司资产总额百分之三十的</a:t>
                      </a:r>
                      <a:r>
                        <a:rPr lang="zh-CN" sz="1000" kern="0" dirty="0">
                          <a:effectLst/>
                        </a:rPr>
                        <a:t>，应当由股东大会做出决议，并经出席会议的股东所持表决权的三分之二以上通过。</a:t>
                      </a:r>
                      <a:endParaRPr lang="zh-CN" sz="1000" kern="100" dirty="0">
                        <a:effectLst/>
                        <a:latin typeface="幼圆" panose="02010509060101010101" pitchFamily="49" charset="-122"/>
                        <a:ea typeface="幼圆" panose="02010509060101010101" pitchFamily="49" charset="-122"/>
                        <a:cs typeface="Times New Roman" panose="02020603050405020304" charset="0"/>
                      </a:endParaRPr>
                    </a:p>
                  </a:txBody>
                  <a:tcPr marL="17357" marR="17357" marT="0" marB="0" anchor="ctr"/>
                </a:tc>
                <a:tc>
                  <a:txBody>
                    <a:bodyPr/>
                    <a:lstStyle/>
                    <a:p>
                      <a:pPr algn="ctr">
                        <a:spcAft>
                          <a:spcPts val="0"/>
                        </a:spcAft>
                      </a:pPr>
                      <a:r>
                        <a:rPr lang="zh-CN" sz="1000" kern="0" dirty="0">
                          <a:effectLst/>
                        </a:rPr>
                        <a:t>《公司法》第</a:t>
                      </a:r>
                      <a:r>
                        <a:rPr lang="en-US" sz="1000" kern="0" dirty="0">
                          <a:effectLst/>
                        </a:rPr>
                        <a:t>121</a:t>
                      </a:r>
                      <a:r>
                        <a:rPr lang="zh-CN" sz="1000" kern="0" dirty="0">
                          <a:effectLst/>
                        </a:rPr>
                        <a:t>条</a:t>
                      </a:r>
                      <a:endParaRPr lang="zh-CN" sz="1000" kern="100" dirty="0">
                        <a:effectLst/>
                        <a:latin typeface="幼圆" panose="02010509060101010101" pitchFamily="49" charset="-122"/>
                        <a:ea typeface="幼圆" panose="02010509060101010101" pitchFamily="49" charset="-122"/>
                        <a:cs typeface="Times New Roman" panose="02020603050405020304" charset="0"/>
                      </a:endParaRPr>
                    </a:p>
                  </a:txBody>
                  <a:tcPr marL="17357" marR="17357" marT="0" marB="0" anchor="ctr"/>
                </a:tc>
              </a:tr>
              <a:tr h="282313">
                <a:tc vMerge="1">
                  <a:tcPr/>
                </a:tc>
                <a:tc>
                  <a:txBody>
                    <a:bodyPr/>
                    <a:lstStyle/>
                    <a:p>
                      <a:pPr algn="l">
                        <a:spcAft>
                          <a:spcPts val="0"/>
                        </a:spcAft>
                      </a:pPr>
                      <a:r>
                        <a:rPr lang="zh-CN" sz="1000" kern="0" dirty="0">
                          <a:effectLst/>
                        </a:rPr>
                        <a:t>公司期限届满或解散事由出现，公司</a:t>
                      </a:r>
                      <a:r>
                        <a:rPr lang="zh-CN" sz="1000" b="1" u="sng" kern="0" dirty="0">
                          <a:solidFill>
                            <a:srgbClr val="FF0000"/>
                          </a:solidFill>
                          <a:effectLst/>
                        </a:rPr>
                        <a:t>修改公司章程</a:t>
                      </a:r>
                      <a:r>
                        <a:rPr lang="zh-CN" sz="1000" kern="0" dirty="0">
                          <a:effectLst/>
                        </a:rPr>
                        <a:t>使公司存续。</a:t>
                      </a:r>
                      <a:endParaRPr lang="zh-CN" sz="1000" kern="100" dirty="0">
                        <a:effectLst/>
                        <a:latin typeface="幼圆" panose="02010509060101010101" pitchFamily="49" charset="-122"/>
                        <a:ea typeface="幼圆" panose="02010509060101010101" pitchFamily="49" charset="-122"/>
                        <a:cs typeface="Times New Roman" panose="02020603050405020304" charset="0"/>
                      </a:endParaRPr>
                    </a:p>
                  </a:txBody>
                  <a:tcPr marL="17357" marR="17357" marT="0" marB="0" anchor="ctr"/>
                </a:tc>
                <a:tc>
                  <a:txBody>
                    <a:bodyPr/>
                    <a:lstStyle/>
                    <a:p>
                      <a:pPr algn="ctr">
                        <a:spcAft>
                          <a:spcPts val="0"/>
                        </a:spcAft>
                      </a:pPr>
                      <a:r>
                        <a:rPr lang="zh-CN" sz="1000" kern="0" dirty="0">
                          <a:effectLst/>
                        </a:rPr>
                        <a:t>《公司法》第</a:t>
                      </a:r>
                      <a:r>
                        <a:rPr lang="en-US" sz="1000" kern="0" dirty="0">
                          <a:effectLst/>
                        </a:rPr>
                        <a:t>181</a:t>
                      </a:r>
                      <a:r>
                        <a:rPr lang="zh-CN" sz="1000" kern="0" dirty="0">
                          <a:effectLst/>
                        </a:rPr>
                        <a:t>条</a:t>
                      </a:r>
                      <a:endParaRPr lang="zh-CN" sz="1000" kern="100" dirty="0">
                        <a:effectLst/>
                        <a:latin typeface="幼圆" panose="02010509060101010101" pitchFamily="49" charset="-122"/>
                        <a:ea typeface="幼圆" panose="02010509060101010101" pitchFamily="49" charset="-122"/>
                        <a:cs typeface="Times New Roman" panose="02020603050405020304" charset="0"/>
                      </a:endParaRPr>
                    </a:p>
                  </a:txBody>
                  <a:tcPr marL="17357" marR="17357" marT="0" marB="0" anchor="ctr"/>
                </a:tc>
              </a:tr>
            </a:tbl>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txBox="1"/>
          <p:nvPr/>
        </p:nvSpPr>
        <p:spPr>
          <a:xfrm>
            <a:off x="467544" y="123478"/>
            <a:ext cx="8362950" cy="439738"/>
          </a:xfrm>
          <a:prstGeom prst="rect">
            <a:avLst/>
          </a:prstGeom>
        </p:spPr>
        <p:txBody>
          <a:bodyPr/>
          <a:lstStyle>
            <a:lvl1pPr algn="l" rtl="0" eaLnBrk="1" fontAlgn="base" hangingPunct="1">
              <a:spcBef>
                <a:spcPct val="0"/>
              </a:spcBef>
              <a:spcAft>
                <a:spcPct val="0"/>
              </a:spcAft>
              <a:defRPr sz="3200" b="1">
                <a:solidFill>
                  <a:srgbClr val="284D90"/>
                </a:solidFill>
                <a:latin typeface="微软雅黑" panose="020B0503020204020204" pitchFamily="34" charset="-122"/>
                <a:ea typeface="微软雅黑" panose="020B0503020204020204" pitchFamily="34" charset="-122"/>
                <a:cs typeface="+mj-cs"/>
              </a:defRPr>
            </a:lvl1pPr>
            <a:lvl2pPr algn="l" rtl="0" eaLnBrk="1" fontAlgn="base" hangingPunct="1">
              <a:spcBef>
                <a:spcPct val="0"/>
              </a:spcBef>
              <a:spcAft>
                <a:spcPct val="0"/>
              </a:spcAft>
              <a:defRPr sz="3200" b="1">
                <a:solidFill>
                  <a:srgbClr val="284D90"/>
                </a:solidFill>
                <a:latin typeface="微软雅黑" panose="020B0503020204020204" pitchFamily="34" charset="-122"/>
                <a:ea typeface="微软雅黑" panose="020B0503020204020204" pitchFamily="34" charset="-122"/>
              </a:defRPr>
            </a:lvl2pPr>
            <a:lvl3pPr algn="l" rtl="0" eaLnBrk="1" fontAlgn="base" hangingPunct="1">
              <a:spcBef>
                <a:spcPct val="0"/>
              </a:spcBef>
              <a:spcAft>
                <a:spcPct val="0"/>
              </a:spcAft>
              <a:defRPr sz="3200" b="1">
                <a:solidFill>
                  <a:srgbClr val="284D90"/>
                </a:solidFill>
                <a:latin typeface="微软雅黑" panose="020B0503020204020204" pitchFamily="34" charset="-122"/>
                <a:ea typeface="微软雅黑" panose="020B0503020204020204" pitchFamily="34" charset="-122"/>
              </a:defRPr>
            </a:lvl3pPr>
            <a:lvl4pPr algn="l" rtl="0" eaLnBrk="1" fontAlgn="base" hangingPunct="1">
              <a:spcBef>
                <a:spcPct val="0"/>
              </a:spcBef>
              <a:spcAft>
                <a:spcPct val="0"/>
              </a:spcAft>
              <a:defRPr sz="3200" b="1">
                <a:solidFill>
                  <a:srgbClr val="284D90"/>
                </a:solidFill>
                <a:latin typeface="微软雅黑" panose="020B0503020204020204" pitchFamily="34" charset="-122"/>
                <a:ea typeface="微软雅黑" panose="020B0503020204020204" pitchFamily="34" charset="-122"/>
              </a:defRPr>
            </a:lvl4pPr>
            <a:lvl5pPr algn="l" rtl="0" eaLnBrk="1" fontAlgn="base" hangingPunct="1">
              <a:spcBef>
                <a:spcPct val="0"/>
              </a:spcBef>
              <a:spcAft>
                <a:spcPct val="0"/>
              </a:spcAft>
              <a:defRPr sz="3200" b="1">
                <a:solidFill>
                  <a:srgbClr val="284D90"/>
                </a:solidFill>
                <a:latin typeface="微软雅黑" panose="020B0503020204020204" pitchFamily="34" charset="-122"/>
                <a:ea typeface="微软雅黑" panose="020B0503020204020204" pitchFamily="34" charset="-122"/>
              </a:defRPr>
            </a:lvl5pPr>
            <a:lvl6pPr marL="457200" algn="l" rtl="0" eaLnBrk="1" fontAlgn="base" hangingPunct="1">
              <a:spcBef>
                <a:spcPct val="0"/>
              </a:spcBef>
              <a:spcAft>
                <a:spcPct val="0"/>
              </a:spcAft>
              <a:defRPr sz="2400">
                <a:solidFill>
                  <a:schemeClr val="tx2"/>
                </a:solidFill>
                <a:latin typeface="Arial" panose="020B0604020202020204" pitchFamily="34" charset="0"/>
              </a:defRPr>
            </a:lvl6pPr>
            <a:lvl7pPr marL="914400" algn="l" rtl="0" eaLnBrk="1" fontAlgn="base" hangingPunct="1">
              <a:spcBef>
                <a:spcPct val="0"/>
              </a:spcBef>
              <a:spcAft>
                <a:spcPct val="0"/>
              </a:spcAft>
              <a:defRPr sz="2400">
                <a:solidFill>
                  <a:schemeClr val="tx2"/>
                </a:solidFill>
                <a:latin typeface="Arial" panose="020B0604020202020204" pitchFamily="34" charset="0"/>
              </a:defRPr>
            </a:lvl7pPr>
            <a:lvl8pPr marL="1371600" algn="l" rtl="0" eaLnBrk="1" fontAlgn="base" hangingPunct="1">
              <a:spcBef>
                <a:spcPct val="0"/>
              </a:spcBef>
              <a:spcAft>
                <a:spcPct val="0"/>
              </a:spcAft>
              <a:defRPr sz="2400">
                <a:solidFill>
                  <a:schemeClr val="tx2"/>
                </a:solidFill>
                <a:latin typeface="Arial" panose="020B0604020202020204" pitchFamily="34" charset="0"/>
              </a:defRPr>
            </a:lvl8pPr>
            <a:lvl9pPr marL="1828800" algn="l" rtl="0" eaLnBrk="1" fontAlgn="base" hangingPunct="1">
              <a:spcBef>
                <a:spcPct val="0"/>
              </a:spcBef>
              <a:spcAft>
                <a:spcPct val="0"/>
              </a:spcAft>
              <a:defRPr sz="2400">
                <a:solidFill>
                  <a:schemeClr val="tx2"/>
                </a:solidFill>
                <a:latin typeface="Arial" panose="020B0604020202020204" pitchFamily="34" charset="0"/>
              </a:defRPr>
            </a:lvl9pPr>
          </a:lstStyle>
          <a:p>
            <a:r>
              <a:rPr kumimoji="0" lang="zh-CN" altLang="en-US" sz="2400" kern="0" dirty="0"/>
              <a:t>背景</a:t>
            </a:r>
            <a:endParaRPr kumimoji="0" lang="zh-CN" altLang="en-US" sz="2400" kern="0" dirty="0"/>
          </a:p>
        </p:txBody>
      </p:sp>
      <p:graphicFrame>
        <p:nvGraphicFramePr>
          <p:cNvPr id="5" name="表格 4"/>
          <p:cNvGraphicFramePr>
            <a:graphicFrameLocks noGrp="1"/>
          </p:cNvGraphicFramePr>
          <p:nvPr/>
        </p:nvGraphicFramePr>
        <p:xfrm>
          <a:off x="827584" y="1347614"/>
          <a:ext cx="7776865" cy="2681636"/>
        </p:xfrm>
        <a:graphic>
          <a:graphicData uri="http://schemas.openxmlformats.org/drawingml/2006/table">
            <a:tbl>
              <a:tblPr firstRow="1" bandRow="1">
                <a:tableStyleId>{5C22544A-7EE6-4342-B048-85BDC9FD1C3A}</a:tableStyleId>
              </a:tblPr>
              <a:tblGrid>
                <a:gridCol w="1399836"/>
                <a:gridCol w="1788679"/>
                <a:gridCol w="1244298"/>
                <a:gridCol w="3344052"/>
              </a:tblGrid>
              <a:tr h="809428">
                <a:tc>
                  <a:txBody>
                    <a:bodyPr/>
                    <a:lstStyle/>
                    <a:p>
                      <a:pPr algn="ctr"/>
                      <a:endParaRPr lang="zh-CN" altLang="en-US" dirty="0"/>
                    </a:p>
                  </a:txBody>
                  <a:tcPr anchor="ctr"/>
                </a:tc>
                <a:tc>
                  <a:txBody>
                    <a:bodyPr/>
                    <a:lstStyle/>
                    <a:p>
                      <a:pPr algn="ctr"/>
                      <a:r>
                        <a:rPr lang="zh-CN" altLang="en-US" dirty="0"/>
                        <a:t>制度背景</a:t>
                      </a:r>
                      <a:endParaRPr lang="zh-CN" altLang="en-US" dirty="0"/>
                    </a:p>
                  </a:txBody>
                  <a:tcPr anchor="ctr"/>
                </a:tc>
                <a:tc>
                  <a:txBody>
                    <a:bodyPr/>
                    <a:lstStyle/>
                    <a:p>
                      <a:pPr algn="ctr"/>
                      <a:r>
                        <a:rPr lang="zh-CN" altLang="en-US" dirty="0"/>
                        <a:t>稀缺资源</a:t>
                      </a:r>
                      <a:endParaRPr lang="zh-CN" altLang="en-US" dirty="0"/>
                    </a:p>
                  </a:txBody>
                  <a:tcPr anchor="ctr"/>
                </a:tc>
                <a:tc>
                  <a:txBody>
                    <a:bodyPr/>
                    <a:lstStyle/>
                    <a:p>
                      <a:pPr algn="ctr"/>
                      <a:r>
                        <a:rPr lang="zh-CN" altLang="en-US" dirty="0"/>
                        <a:t>面临威胁</a:t>
                      </a:r>
                      <a:endParaRPr lang="zh-CN" altLang="en-US" dirty="0"/>
                    </a:p>
                  </a:txBody>
                  <a:tcPr anchor="ctr"/>
                </a:tc>
              </a:tr>
              <a:tr h="936104">
                <a:tc>
                  <a:txBody>
                    <a:bodyPr/>
                    <a:lstStyle/>
                    <a:p>
                      <a:pPr algn="ctr"/>
                      <a:r>
                        <a:rPr lang="zh-CN" altLang="en-US" dirty="0"/>
                        <a:t>传统</a:t>
                      </a:r>
                      <a:endParaRPr lang="zh-CN" altLang="en-US" dirty="0"/>
                    </a:p>
                  </a:txBody>
                  <a:tcPr anchor="ctr"/>
                </a:tc>
                <a:tc>
                  <a:txBody>
                    <a:bodyPr/>
                    <a:lstStyle/>
                    <a:p>
                      <a:pPr algn="ctr"/>
                      <a:r>
                        <a:rPr lang="zh-CN" altLang="en-US" dirty="0"/>
                        <a:t>资本雇佣劳动</a:t>
                      </a:r>
                      <a:endParaRPr lang="zh-CN" altLang="en-US" dirty="0"/>
                    </a:p>
                  </a:txBody>
                  <a:tcPr anchor="ctr"/>
                </a:tc>
                <a:tc>
                  <a:txBody>
                    <a:bodyPr/>
                    <a:lstStyle/>
                    <a:p>
                      <a:pPr algn="ctr"/>
                      <a:r>
                        <a:rPr lang="zh-CN" altLang="en-US" dirty="0"/>
                        <a:t>资本</a:t>
                      </a:r>
                      <a:endParaRPr lang="zh-CN" altLang="en-US" dirty="0"/>
                    </a:p>
                  </a:txBody>
                  <a:tcPr anchor="ctr"/>
                </a:tc>
                <a:tc>
                  <a:txBody>
                    <a:bodyPr/>
                    <a:lstStyle/>
                    <a:p>
                      <a:pPr algn="ctr"/>
                      <a:r>
                        <a:rPr lang="zh-CN" altLang="en-US" dirty="0"/>
                        <a:t>职业经理人成为成本负担</a:t>
                      </a:r>
                      <a:endParaRPr lang="zh-CN" altLang="en-US" dirty="0"/>
                    </a:p>
                  </a:txBody>
                  <a:tcPr anchor="ctr"/>
                </a:tc>
              </a:tr>
              <a:tr h="936104">
                <a:tc>
                  <a:txBody>
                    <a:bodyPr/>
                    <a:lstStyle/>
                    <a:p>
                      <a:pPr algn="ctr"/>
                      <a:r>
                        <a:rPr lang="zh-CN" altLang="en-US" dirty="0"/>
                        <a:t>新时代</a:t>
                      </a:r>
                      <a:endParaRPr lang="zh-CN" altLang="en-US" dirty="0"/>
                    </a:p>
                  </a:txBody>
                  <a:tcPr anchor="ctr"/>
                </a:tc>
                <a:tc>
                  <a:txBody>
                    <a:bodyPr/>
                    <a:lstStyle/>
                    <a:p>
                      <a:pPr algn="ctr"/>
                      <a:r>
                        <a:rPr lang="zh-CN" altLang="en-US" dirty="0"/>
                        <a:t>劳动雇佣资本</a:t>
                      </a:r>
                      <a:endParaRPr lang="zh-CN" altLang="en-US" dirty="0"/>
                    </a:p>
                  </a:txBody>
                  <a:tcPr anchor="ctr"/>
                </a:tc>
                <a:tc>
                  <a:txBody>
                    <a:bodyPr/>
                    <a:lstStyle/>
                    <a:p>
                      <a:pPr algn="ctr"/>
                      <a:r>
                        <a:rPr lang="zh-CN" altLang="en-US" dirty="0"/>
                        <a:t>人力资本</a:t>
                      </a:r>
                      <a:endParaRPr lang="zh-CN" altLang="en-US" dirty="0"/>
                    </a:p>
                  </a:txBody>
                  <a:tcPr anchor="ctr"/>
                </a:tc>
                <a:tc>
                  <a:txBody>
                    <a:bodyPr/>
                    <a:lstStyle/>
                    <a:p>
                      <a:pPr algn="ctr"/>
                      <a:r>
                        <a:rPr lang="zh-CN" altLang="en-US" dirty="0"/>
                        <a:t>外族入侵，创始人出局</a:t>
                      </a:r>
                      <a:endParaRPr lang="zh-CN" altLang="en-US" dirty="0"/>
                    </a:p>
                  </a:txBody>
                  <a:tcPr anchor="ctr"/>
                </a:tc>
              </a:tr>
            </a:tbl>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noChangeArrowheads="1"/>
          </p:cNvSpPr>
          <p:nvPr>
            <p:ph type="ctrTitle"/>
          </p:nvPr>
        </p:nvSpPr>
        <p:spPr>
          <a:xfrm>
            <a:off x="685947" y="1707031"/>
            <a:ext cx="7772400" cy="715565"/>
          </a:xfrm>
        </p:spPr>
        <p:txBody>
          <a:bodyPr/>
          <a:lstStyle/>
          <a:p>
            <a:r>
              <a:rPr lang="zh-CN" altLang="en-US" dirty="0"/>
              <a:t>股权设计</a:t>
            </a:r>
            <a:endParaRPr lang="zh-CN" altLang="en-US" dirty="0"/>
          </a:p>
        </p:txBody>
      </p:sp>
      <p:sp>
        <p:nvSpPr>
          <p:cNvPr id="3" name="副标题 2"/>
          <p:cNvSpPr>
            <a:spLocks noGrp="1"/>
          </p:cNvSpPr>
          <p:nvPr>
            <p:ph type="subTitle" idx="1"/>
          </p:nvPr>
        </p:nvSpPr>
        <p:spPr/>
        <p:txBody>
          <a:bodyPr/>
          <a:lstStyle/>
          <a:p>
            <a:endParaRPr lang="zh-CN" alt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z="2400" dirty="0"/>
              <a:t>股权架构</a:t>
            </a:r>
            <a:endParaRPr lang="zh-CN" altLang="en-US" sz="2400" dirty="0"/>
          </a:p>
        </p:txBody>
      </p:sp>
      <p:sp>
        <p:nvSpPr>
          <p:cNvPr id="3" name="文本框 2"/>
          <p:cNvSpPr txBox="1"/>
          <p:nvPr/>
        </p:nvSpPr>
        <p:spPr>
          <a:xfrm>
            <a:off x="2699792" y="1287835"/>
            <a:ext cx="3312368" cy="461665"/>
          </a:xfrm>
          <a:prstGeom prst="rect">
            <a:avLst/>
          </a:prstGeom>
          <a:noFill/>
        </p:spPr>
        <p:txBody>
          <a:bodyPr wrap="square" rtlCol="0">
            <a:spAutoFit/>
          </a:bodyPr>
          <a:lstStyle/>
          <a:p>
            <a:r>
              <a:rPr lang="zh-CN" altLang="en-US" dirty="0"/>
              <a:t>为什么要设计股权架构？</a:t>
            </a:r>
            <a:endParaRPr lang="zh-CN" altLang="en-US" dirty="0"/>
          </a:p>
        </p:txBody>
      </p:sp>
      <p:pic>
        <p:nvPicPr>
          <p:cNvPr id="4" name="图片 3"/>
          <p:cNvPicPr>
            <a:picLocks noChangeAspect="1"/>
          </p:cNvPicPr>
          <p:nvPr/>
        </p:nvPicPr>
        <p:blipFill>
          <a:blip r:embed="rId1"/>
          <a:stretch>
            <a:fillRect/>
          </a:stretch>
        </p:blipFill>
        <p:spPr>
          <a:xfrm>
            <a:off x="971600" y="979884"/>
            <a:ext cx="1014920" cy="1077569"/>
          </a:xfrm>
          <a:prstGeom prst="rect">
            <a:avLst/>
          </a:prstGeom>
        </p:spPr>
      </p:pic>
      <p:sp>
        <p:nvSpPr>
          <p:cNvPr id="5" name="矩形 4"/>
          <p:cNvSpPr/>
          <p:nvPr/>
        </p:nvSpPr>
        <p:spPr bwMode="auto">
          <a:xfrm>
            <a:off x="1297338" y="2139702"/>
            <a:ext cx="6549324" cy="461665"/>
          </a:xfrm>
          <a:prstGeom prst="rect">
            <a:avLst/>
          </a:prstGeom>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ctr" anchorCtr="0" compatLnSpc="1"/>
          <a:lstStyle/>
          <a:p>
            <a:pPr marL="0" marR="0" indent="0" algn="ctr" defTabSz="914400" rtl="0" eaLnBrk="1" fontAlgn="base" latinLnBrk="0" hangingPunct="1">
              <a:lnSpc>
                <a:spcPct val="100000"/>
              </a:lnSpc>
              <a:spcBef>
                <a:spcPct val="0"/>
              </a:spcBef>
              <a:spcAft>
                <a:spcPct val="0"/>
              </a:spcAft>
              <a:buClrTx/>
              <a:buSzTx/>
              <a:buFontTx/>
              <a:buNone/>
            </a:pPr>
            <a:r>
              <a:rPr kumimoji="0" lang="zh-CN" altLang="en-US" sz="1800" b="0" i="0" u="none" strike="noStrike" cap="none" normalizeH="0" baseline="0" dirty="0">
                <a:ln>
                  <a:noFill/>
                </a:ln>
                <a:solidFill>
                  <a:schemeClr val="tx1"/>
                </a:solidFill>
                <a:effectLst/>
                <a:latin typeface="Arial" panose="020B0604020202020204" pitchFamily="34" charset="0"/>
              </a:rPr>
              <a:t>明晰合伙人的权、责、利</a:t>
            </a:r>
            <a:endParaRPr kumimoji="0" lang="zh-CN" altLang="en-US" sz="1800" b="0" i="0" u="none" strike="noStrike" cap="none" normalizeH="0" baseline="0" dirty="0">
              <a:ln>
                <a:noFill/>
              </a:ln>
              <a:solidFill>
                <a:schemeClr val="tx1"/>
              </a:solidFill>
              <a:effectLst/>
              <a:latin typeface="Arial" panose="020B0604020202020204" pitchFamily="34" charset="0"/>
            </a:endParaRPr>
          </a:p>
        </p:txBody>
      </p:sp>
      <p:sp>
        <p:nvSpPr>
          <p:cNvPr id="21" name="矩形 20"/>
          <p:cNvSpPr/>
          <p:nvPr/>
        </p:nvSpPr>
        <p:spPr bwMode="auto">
          <a:xfrm>
            <a:off x="1282149" y="2686149"/>
            <a:ext cx="6549324" cy="461665"/>
          </a:xfrm>
          <a:prstGeom prst="rect">
            <a:avLst/>
          </a:prstGeom>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ctr" anchorCtr="0" compatLnSpc="1"/>
          <a:lstStyle/>
          <a:p>
            <a:pPr marL="0" marR="0" indent="0" algn="ctr" defTabSz="914400" rtl="0" eaLnBrk="1" fontAlgn="base" latinLnBrk="0" hangingPunct="1">
              <a:lnSpc>
                <a:spcPct val="100000"/>
              </a:lnSpc>
              <a:spcBef>
                <a:spcPct val="0"/>
              </a:spcBef>
              <a:spcAft>
                <a:spcPct val="0"/>
              </a:spcAft>
              <a:buClrTx/>
              <a:buSzTx/>
              <a:buFontTx/>
              <a:buNone/>
            </a:pPr>
            <a:r>
              <a:rPr kumimoji="0" lang="zh-CN" altLang="en-US" sz="1800" b="0" i="0" u="none" strike="noStrike" cap="none" normalizeH="0" baseline="0" dirty="0">
                <a:ln>
                  <a:noFill/>
                </a:ln>
                <a:solidFill>
                  <a:schemeClr val="tx1"/>
                </a:solidFill>
                <a:effectLst/>
                <a:latin typeface="Arial" panose="020B0604020202020204" pitchFamily="34" charset="0"/>
              </a:rPr>
              <a:t>有助于创业公司的稳定</a:t>
            </a:r>
            <a:endParaRPr kumimoji="0" lang="zh-CN" altLang="en-US" sz="1800" b="0" i="0" u="none" strike="noStrike" cap="none" normalizeH="0" baseline="0" dirty="0">
              <a:ln>
                <a:noFill/>
              </a:ln>
              <a:solidFill>
                <a:schemeClr val="tx1"/>
              </a:solidFill>
              <a:effectLst/>
              <a:latin typeface="Arial" panose="020B0604020202020204" pitchFamily="34" charset="0"/>
            </a:endParaRPr>
          </a:p>
        </p:txBody>
      </p:sp>
      <p:sp>
        <p:nvSpPr>
          <p:cNvPr id="22" name="矩形 21"/>
          <p:cNvSpPr/>
          <p:nvPr/>
        </p:nvSpPr>
        <p:spPr bwMode="auto">
          <a:xfrm>
            <a:off x="1282149" y="3219822"/>
            <a:ext cx="6549324" cy="461665"/>
          </a:xfrm>
          <a:prstGeom prst="rect">
            <a:avLst/>
          </a:prstGeom>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ctr" anchorCtr="0" compatLnSpc="1"/>
          <a:lstStyle/>
          <a:p>
            <a:pPr marL="0" marR="0" indent="0" algn="ctr" defTabSz="914400" rtl="0" eaLnBrk="1" fontAlgn="base" latinLnBrk="0" hangingPunct="1">
              <a:lnSpc>
                <a:spcPct val="100000"/>
              </a:lnSpc>
              <a:spcBef>
                <a:spcPct val="0"/>
              </a:spcBef>
              <a:spcAft>
                <a:spcPct val="0"/>
              </a:spcAft>
              <a:buClrTx/>
              <a:buSzTx/>
              <a:buFontTx/>
              <a:buNone/>
            </a:pPr>
            <a:r>
              <a:rPr kumimoji="0" lang="zh-CN" altLang="en-US" sz="1800" b="0" i="0" u="none" strike="noStrike" cap="none" normalizeH="0" baseline="0" dirty="0">
                <a:ln>
                  <a:noFill/>
                </a:ln>
                <a:solidFill>
                  <a:schemeClr val="tx1"/>
                </a:solidFill>
                <a:effectLst/>
                <a:latin typeface="Arial" panose="020B0604020202020204" pitchFamily="34" charset="0"/>
              </a:rPr>
              <a:t>影响公司控制权</a:t>
            </a:r>
            <a:endParaRPr kumimoji="0" lang="zh-CN" altLang="en-US" sz="1800" b="0" i="0" u="none" strike="noStrike" cap="none" normalizeH="0" baseline="0" dirty="0">
              <a:ln>
                <a:noFill/>
              </a:ln>
              <a:solidFill>
                <a:schemeClr val="tx1"/>
              </a:solidFill>
              <a:effectLst/>
              <a:latin typeface="Arial" panose="020B0604020202020204" pitchFamily="34" charset="0"/>
            </a:endParaRPr>
          </a:p>
        </p:txBody>
      </p:sp>
      <p:sp>
        <p:nvSpPr>
          <p:cNvPr id="23" name="矩形 22"/>
          <p:cNvSpPr/>
          <p:nvPr/>
        </p:nvSpPr>
        <p:spPr bwMode="auto">
          <a:xfrm>
            <a:off x="1297338" y="3766269"/>
            <a:ext cx="6549324" cy="461665"/>
          </a:xfrm>
          <a:prstGeom prst="rect">
            <a:avLst/>
          </a:prstGeom>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ctr" anchorCtr="0" compatLnSpc="1"/>
          <a:lstStyle/>
          <a:p>
            <a:pPr marL="0" marR="0" indent="0" algn="ctr" defTabSz="914400" rtl="0" eaLnBrk="1" fontAlgn="base" latinLnBrk="0" hangingPunct="1">
              <a:lnSpc>
                <a:spcPct val="100000"/>
              </a:lnSpc>
              <a:spcBef>
                <a:spcPct val="0"/>
              </a:spcBef>
              <a:spcAft>
                <a:spcPct val="0"/>
              </a:spcAft>
              <a:buClrTx/>
              <a:buSzTx/>
              <a:buFontTx/>
              <a:buNone/>
            </a:pPr>
            <a:r>
              <a:rPr kumimoji="0" lang="zh-CN" altLang="en-US" sz="1800" b="0" i="0" u="none" strike="noStrike" cap="none" normalizeH="0" baseline="0" dirty="0">
                <a:ln>
                  <a:noFill/>
                </a:ln>
                <a:solidFill>
                  <a:schemeClr val="tx1"/>
                </a:solidFill>
                <a:effectLst/>
                <a:latin typeface="Arial" panose="020B0604020202020204" pitchFamily="34" charset="0"/>
              </a:rPr>
              <a:t>方便融资</a:t>
            </a:r>
            <a:endParaRPr kumimoji="0" lang="zh-CN" altLang="en-US" sz="1800" b="0" i="0" u="none" strike="noStrike" cap="none" normalizeH="0" baseline="0" dirty="0">
              <a:ln>
                <a:noFill/>
              </a:ln>
              <a:solidFill>
                <a:schemeClr val="tx1"/>
              </a:solidFill>
              <a:effectLst/>
              <a:latin typeface="Arial" panose="020B0604020202020204" pitchFamily="34" charset="0"/>
            </a:endParaRPr>
          </a:p>
        </p:txBody>
      </p:sp>
      <p:sp>
        <p:nvSpPr>
          <p:cNvPr id="24" name="矩形 23"/>
          <p:cNvSpPr/>
          <p:nvPr/>
        </p:nvSpPr>
        <p:spPr bwMode="auto">
          <a:xfrm>
            <a:off x="1297338" y="4312716"/>
            <a:ext cx="6549324" cy="461665"/>
          </a:xfrm>
          <a:prstGeom prst="rect">
            <a:avLst/>
          </a:prstGeom>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ctr" anchorCtr="0" compatLnSpc="1"/>
          <a:lstStyle/>
          <a:p>
            <a:pPr marL="0" marR="0" indent="0" algn="ctr" defTabSz="914400" rtl="0" eaLnBrk="1" fontAlgn="base" latinLnBrk="0" hangingPunct="1">
              <a:lnSpc>
                <a:spcPct val="100000"/>
              </a:lnSpc>
              <a:spcBef>
                <a:spcPct val="0"/>
              </a:spcBef>
              <a:spcAft>
                <a:spcPct val="0"/>
              </a:spcAft>
              <a:buClrTx/>
              <a:buSzTx/>
              <a:buFontTx/>
              <a:buNone/>
            </a:pPr>
            <a:r>
              <a:rPr kumimoji="0" lang="zh-CN" altLang="en-US" sz="1800" b="0" i="0" u="none" strike="noStrike" cap="none" normalizeH="0" baseline="0" dirty="0">
                <a:ln>
                  <a:noFill/>
                </a:ln>
                <a:solidFill>
                  <a:schemeClr val="tx1"/>
                </a:solidFill>
                <a:effectLst/>
                <a:latin typeface="Arial" panose="020B0604020202020204" pitchFamily="34" charset="0"/>
              </a:rPr>
              <a:t>进入资本市场的必要条件</a:t>
            </a:r>
            <a:endParaRPr kumimoji="0" lang="zh-CN" altLang="en-US" sz="1800" b="0" i="0" u="none" strike="noStrike" cap="none" normalizeH="0" baseline="0" dirty="0">
              <a:ln>
                <a:noFill/>
              </a:ln>
              <a:solidFill>
                <a:schemeClr val="tx1"/>
              </a:solidFill>
              <a:effectLst/>
              <a:latin typeface="Arial" panose="020B0604020202020204" pitchFamily="34"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1"/>
          <p:cNvSpPr txBox="1"/>
          <p:nvPr/>
        </p:nvSpPr>
        <p:spPr>
          <a:xfrm>
            <a:off x="390525" y="51470"/>
            <a:ext cx="8362950" cy="439738"/>
          </a:xfrm>
          <a:prstGeom prst="rect">
            <a:avLst/>
          </a:prstGeom>
        </p:spPr>
        <p:txBody>
          <a:bodyPr/>
          <a:lstStyle>
            <a:lvl1pPr algn="l" rtl="0" eaLnBrk="1" fontAlgn="base" hangingPunct="1">
              <a:spcBef>
                <a:spcPct val="0"/>
              </a:spcBef>
              <a:spcAft>
                <a:spcPct val="0"/>
              </a:spcAft>
              <a:defRPr sz="3200" b="1">
                <a:solidFill>
                  <a:srgbClr val="284D90"/>
                </a:solidFill>
                <a:latin typeface="微软雅黑" panose="020B0503020204020204" pitchFamily="34" charset="-122"/>
                <a:ea typeface="微软雅黑" panose="020B0503020204020204" pitchFamily="34" charset="-122"/>
                <a:cs typeface="+mj-cs"/>
              </a:defRPr>
            </a:lvl1pPr>
            <a:lvl2pPr algn="l" rtl="0" eaLnBrk="1" fontAlgn="base" hangingPunct="1">
              <a:spcBef>
                <a:spcPct val="0"/>
              </a:spcBef>
              <a:spcAft>
                <a:spcPct val="0"/>
              </a:spcAft>
              <a:defRPr sz="3200" b="1">
                <a:solidFill>
                  <a:srgbClr val="284D90"/>
                </a:solidFill>
                <a:latin typeface="微软雅黑" panose="020B0503020204020204" pitchFamily="34" charset="-122"/>
                <a:ea typeface="微软雅黑" panose="020B0503020204020204" pitchFamily="34" charset="-122"/>
              </a:defRPr>
            </a:lvl2pPr>
            <a:lvl3pPr algn="l" rtl="0" eaLnBrk="1" fontAlgn="base" hangingPunct="1">
              <a:spcBef>
                <a:spcPct val="0"/>
              </a:spcBef>
              <a:spcAft>
                <a:spcPct val="0"/>
              </a:spcAft>
              <a:defRPr sz="3200" b="1">
                <a:solidFill>
                  <a:srgbClr val="284D90"/>
                </a:solidFill>
                <a:latin typeface="微软雅黑" panose="020B0503020204020204" pitchFamily="34" charset="-122"/>
                <a:ea typeface="微软雅黑" panose="020B0503020204020204" pitchFamily="34" charset="-122"/>
              </a:defRPr>
            </a:lvl3pPr>
            <a:lvl4pPr algn="l" rtl="0" eaLnBrk="1" fontAlgn="base" hangingPunct="1">
              <a:spcBef>
                <a:spcPct val="0"/>
              </a:spcBef>
              <a:spcAft>
                <a:spcPct val="0"/>
              </a:spcAft>
              <a:defRPr sz="3200" b="1">
                <a:solidFill>
                  <a:srgbClr val="284D90"/>
                </a:solidFill>
                <a:latin typeface="微软雅黑" panose="020B0503020204020204" pitchFamily="34" charset="-122"/>
                <a:ea typeface="微软雅黑" panose="020B0503020204020204" pitchFamily="34" charset="-122"/>
              </a:defRPr>
            </a:lvl4pPr>
            <a:lvl5pPr algn="l" rtl="0" eaLnBrk="1" fontAlgn="base" hangingPunct="1">
              <a:spcBef>
                <a:spcPct val="0"/>
              </a:spcBef>
              <a:spcAft>
                <a:spcPct val="0"/>
              </a:spcAft>
              <a:defRPr sz="3200" b="1">
                <a:solidFill>
                  <a:srgbClr val="284D90"/>
                </a:solidFill>
                <a:latin typeface="微软雅黑" panose="020B0503020204020204" pitchFamily="34" charset="-122"/>
                <a:ea typeface="微软雅黑" panose="020B0503020204020204" pitchFamily="34" charset="-122"/>
              </a:defRPr>
            </a:lvl5pPr>
            <a:lvl6pPr marL="457200" algn="l" rtl="0" eaLnBrk="1" fontAlgn="base" hangingPunct="1">
              <a:spcBef>
                <a:spcPct val="0"/>
              </a:spcBef>
              <a:spcAft>
                <a:spcPct val="0"/>
              </a:spcAft>
              <a:defRPr sz="2400">
                <a:solidFill>
                  <a:schemeClr val="tx2"/>
                </a:solidFill>
                <a:latin typeface="Arial" panose="020B0604020202020204" pitchFamily="34" charset="0"/>
              </a:defRPr>
            </a:lvl6pPr>
            <a:lvl7pPr marL="914400" algn="l" rtl="0" eaLnBrk="1" fontAlgn="base" hangingPunct="1">
              <a:spcBef>
                <a:spcPct val="0"/>
              </a:spcBef>
              <a:spcAft>
                <a:spcPct val="0"/>
              </a:spcAft>
              <a:defRPr sz="2400">
                <a:solidFill>
                  <a:schemeClr val="tx2"/>
                </a:solidFill>
                <a:latin typeface="Arial" panose="020B0604020202020204" pitchFamily="34" charset="0"/>
              </a:defRPr>
            </a:lvl7pPr>
            <a:lvl8pPr marL="1371600" algn="l" rtl="0" eaLnBrk="1" fontAlgn="base" hangingPunct="1">
              <a:spcBef>
                <a:spcPct val="0"/>
              </a:spcBef>
              <a:spcAft>
                <a:spcPct val="0"/>
              </a:spcAft>
              <a:defRPr sz="2400">
                <a:solidFill>
                  <a:schemeClr val="tx2"/>
                </a:solidFill>
                <a:latin typeface="Arial" panose="020B0604020202020204" pitchFamily="34" charset="0"/>
              </a:defRPr>
            </a:lvl8pPr>
            <a:lvl9pPr marL="1828800" algn="l" rtl="0" eaLnBrk="1" fontAlgn="base" hangingPunct="1">
              <a:spcBef>
                <a:spcPct val="0"/>
              </a:spcBef>
              <a:spcAft>
                <a:spcPct val="0"/>
              </a:spcAft>
              <a:defRPr sz="2400">
                <a:solidFill>
                  <a:schemeClr val="tx2"/>
                </a:solidFill>
                <a:latin typeface="Arial" panose="020B0604020202020204" pitchFamily="34" charset="0"/>
              </a:defRPr>
            </a:lvl9pPr>
          </a:lstStyle>
          <a:p>
            <a:r>
              <a:rPr kumimoji="0" lang="zh-CN" altLang="en-US" sz="2800" kern="0" dirty="0"/>
              <a:t>股权应该怎么分</a:t>
            </a:r>
            <a:endParaRPr kumimoji="0" lang="en-US" altLang="zh-CN" sz="2800" kern="0" dirty="0"/>
          </a:p>
          <a:p>
            <a:endParaRPr kumimoji="0" lang="zh-CN" altLang="en-US" sz="2800" kern="0" dirty="0"/>
          </a:p>
        </p:txBody>
      </p:sp>
      <p:sp>
        <p:nvSpPr>
          <p:cNvPr id="3" name="文本框 2"/>
          <p:cNvSpPr txBox="1"/>
          <p:nvPr/>
        </p:nvSpPr>
        <p:spPr>
          <a:xfrm>
            <a:off x="827584" y="1637238"/>
            <a:ext cx="7560840" cy="461665"/>
          </a:xfrm>
          <a:prstGeom prst="rect">
            <a:avLst/>
          </a:prstGeom>
          <a:noFill/>
        </p:spPr>
        <p:txBody>
          <a:bodyPr wrap="square" rtlCol="0">
            <a:spAutoFit/>
          </a:bodyPr>
          <a:lstStyle/>
          <a:p>
            <a:r>
              <a:rPr lang="zh-CN" altLang="en-US" dirty="0"/>
              <a:t>看出资：</a:t>
            </a:r>
            <a:r>
              <a:rPr lang="zh-CN" altLang="en-US" sz="2000" b="1" u="sng" dirty="0">
                <a:solidFill>
                  <a:srgbClr val="FF0000"/>
                </a:solidFill>
              </a:rPr>
              <a:t>在考虑出资的同时，也要充分考虑合伙人的资源贡献。</a:t>
            </a:r>
            <a:endParaRPr lang="zh-CN" altLang="en-US" b="1" u="sng" dirty="0">
              <a:solidFill>
                <a:srgbClr val="FF0000"/>
              </a:solidFill>
            </a:endParaRPr>
          </a:p>
        </p:txBody>
      </p:sp>
      <p:sp>
        <p:nvSpPr>
          <p:cNvPr id="6" name="文本框 5"/>
          <p:cNvSpPr txBox="1"/>
          <p:nvPr/>
        </p:nvSpPr>
        <p:spPr>
          <a:xfrm>
            <a:off x="827584" y="2653021"/>
            <a:ext cx="8064896" cy="461665"/>
          </a:xfrm>
          <a:prstGeom prst="rect">
            <a:avLst/>
          </a:prstGeom>
          <a:noFill/>
        </p:spPr>
        <p:txBody>
          <a:bodyPr wrap="square" rtlCol="0">
            <a:spAutoFit/>
          </a:bodyPr>
          <a:lstStyle/>
          <a:p>
            <a:r>
              <a:rPr lang="zh-CN" altLang="en-US" dirty="0"/>
              <a:t>带头人：</a:t>
            </a:r>
            <a:r>
              <a:rPr lang="zh-CN" altLang="en-US" sz="2000" b="1" u="sng" dirty="0">
                <a:solidFill>
                  <a:srgbClr val="FF0000"/>
                </a:solidFill>
              </a:rPr>
              <a:t>为保证公司发展不偏离，带头人必须要有对公司的控制权。</a:t>
            </a:r>
            <a:endParaRPr lang="zh-CN" altLang="en-US" b="1" u="sng" dirty="0">
              <a:solidFill>
                <a:srgbClr val="FF0000"/>
              </a:solidFill>
            </a:endParaRPr>
          </a:p>
        </p:txBody>
      </p:sp>
      <p:sp>
        <p:nvSpPr>
          <p:cNvPr id="7" name="文本框 6"/>
          <p:cNvSpPr txBox="1"/>
          <p:nvPr/>
        </p:nvSpPr>
        <p:spPr>
          <a:xfrm>
            <a:off x="827584" y="3628165"/>
            <a:ext cx="7704856" cy="461665"/>
          </a:xfrm>
          <a:prstGeom prst="rect">
            <a:avLst/>
          </a:prstGeom>
          <a:noFill/>
        </p:spPr>
        <p:txBody>
          <a:bodyPr wrap="square" rtlCol="0">
            <a:spAutoFit/>
          </a:bodyPr>
          <a:lstStyle/>
          <a:p>
            <a:r>
              <a:rPr lang="zh-CN" altLang="en-US" dirty="0"/>
              <a:t>合伙人优势：</a:t>
            </a:r>
            <a:r>
              <a:rPr lang="zh-CN" altLang="zh-CN" sz="2000" b="1" u="sng" kern="100" dirty="0">
                <a:solidFill>
                  <a:srgbClr val="FF0000"/>
                </a:solidFill>
                <a:latin typeface="Calibri" panose="020F0502020204030204" pitchFamily="34" charset="0"/>
                <a:cs typeface="Times New Roman" panose="02020603050405020304" charset="0"/>
              </a:rPr>
              <a:t>资金、专利、创意、技术、运营、个人品牌</a:t>
            </a:r>
            <a:endParaRPr lang="zh-CN" altLang="en-US" dirty="0">
              <a:solidFill>
                <a:srgbClr val="FF0000"/>
              </a:solidFill>
            </a:endParaRPr>
          </a:p>
        </p:txBody>
      </p:sp>
      <p:sp>
        <p:nvSpPr>
          <p:cNvPr id="9" name="左大括号 8"/>
          <p:cNvSpPr/>
          <p:nvPr/>
        </p:nvSpPr>
        <p:spPr bwMode="auto">
          <a:xfrm>
            <a:off x="539552" y="1853262"/>
            <a:ext cx="288032" cy="2014632"/>
          </a:xfrm>
          <a:prstGeom prst="leftBrace">
            <a:avLst/>
          </a:prstGeom>
          <a:noFill/>
          <a:ln w="9525" cap="flat" cmpd="sng" algn="ctr">
            <a:solidFill>
              <a:schemeClr val="tx1"/>
            </a:solidFill>
            <a:prstDash val="solid"/>
            <a:round/>
            <a:headEnd type="none" w="med" len="med"/>
            <a:tailEnd type="none" w="med" len="med"/>
          </a:ln>
        </p:spPr>
        <p:txBody>
          <a:bodyPr vert="horz" wrap="square" lIns="91440" tIns="45720" rIns="91440" bIns="45720" numCol="1" rtlCol="0" anchor="ctr" anchorCtr="0" compatLnSpc="1"/>
          <a:lstStyle/>
          <a:p>
            <a:pPr marL="0" marR="0" indent="0" algn="l" defTabSz="914400" rtl="0" eaLnBrk="1" fontAlgn="base" latinLnBrk="0" hangingPunct="1">
              <a:lnSpc>
                <a:spcPct val="100000"/>
              </a:lnSpc>
              <a:spcBef>
                <a:spcPct val="0"/>
              </a:spcBef>
              <a:spcAft>
                <a:spcPct val="0"/>
              </a:spcAft>
              <a:buClrTx/>
              <a:buSzTx/>
              <a:buFontTx/>
              <a:buNone/>
            </a:pPr>
            <a:endParaRPr kumimoji="0" lang="zh-CN" altLang="en-US" sz="1800" b="0" i="0" u="none" strike="noStrike" cap="none" normalizeH="0" baseline="0">
              <a:ln>
                <a:noFill/>
              </a:ln>
              <a:solidFill>
                <a:schemeClr val="tx1"/>
              </a:solidFill>
              <a:effectLst/>
              <a:latin typeface="Arial" panose="020B0604020202020204" pitchFamily="34"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1"/>
          <p:cNvSpPr txBox="1"/>
          <p:nvPr/>
        </p:nvSpPr>
        <p:spPr>
          <a:xfrm>
            <a:off x="390525" y="51470"/>
            <a:ext cx="8362950" cy="439738"/>
          </a:xfrm>
          <a:prstGeom prst="rect">
            <a:avLst/>
          </a:prstGeom>
        </p:spPr>
        <p:txBody>
          <a:bodyPr/>
          <a:lstStyle>
            <a:lvl1pPr algn="l" rtl="0" eaLnBrk="1" fontAlgn="base" hangingPunct="1">
              <a:spcBef>
                <a:spcPct val="0"/>
              </a:spcBef>
              <a:spcAft>
                <a:spcPct val="0"/>
              </a:spcAft>
              <a:defRPr sz="3200" b="1">
                <a:solidFill>
                  <a:srgbClr val="284D90"/>
                </a:solidFill>
                <a:latin typeface="微软雅黑" panose="020B0503020204020204" pitchFamily="34" charset="-122"/>
                <a:ea typeface="微软雅黑" panose="020B0503020204020204" pitchFamily="34" charset="-122"/>
                <a:cs typeface="+mj-cs"/>
              </a:defRPr>
            </a:lvl1pPr>
            <a:lvl2pPr algn="l" rtl="0" eaLnBrk="1" fontAlgn="base" hangingPunct="1">
              <a:spcBef>
                <a:spcPct val="0"/>
              </a:spcBef>
              <a:spcAft>
                <a:spcPct val="0"/>
              </a:spcAft>
              <a:defRPr sz="3200" b="1">
                <a:solidFill>
                  <a:srgbClr val="284D90"/>
                </a:solidFill>
                <a:latin typeface="微软雅黑" panose="020B0503020204020204" pitchFamily="34" charset="-122"/>
                <a:ea typeface="微软雅黑" panose="020B0503020204020204" pitchFamily="34" charset="-122"/>
              </a:defRPr>
            </a:lvl2pPr>
            <a:lvl3pPr algn="l" rtl="0" eaLnBrk="1" fontAlgn="base" hangingPunct="1">
              <a:spcBef>
                <a:spcPct val="0"/>
              </a:spcBef>
              <a:spcAft>
                <a:spcPct val="0"/>
              </a:spcAft>
              <a:defRPr sz="3200" b="1">
                <a:solidFill>
                  <a:srgbClr val="284D90"/>
                </a:solidFill>
                <a:latin typeface="微软雅黑" panose="020B0503020204020204" pitchFamily="34" charset="-122"/>
                <a:ea typeface="微软雅黑" panose="020B0503020204020204" pitchFamily="34" charset="-122"/>
              </a:defRPr>
            </a:lvl3pPr>
            <a:lvl4pPr algn="l" rtl="0" eaLnBrk="1" fontAlgn="base" hangingPunct="1">
              <a:spcBef>
                <a:spcPct val="0"/>
              </a:spcBef>
              <a:spcAft>
                <a:spcPct val="0"/>
              </a:spcAft>
              <a:defRPr sz="3200" b="1">
                <a:solidFill>
                  <a:srgbClr val="284D90"/>
                </a:solidFill>
                <a:latin typeface="微软雅黑" panose="020B0503020204020204" pitchFamily="34" charset="-122"/>
                <a:ea typeface="微软雅黑" panose="020B0503020204020204" pitchFamily="34" charset="-122"/>
              </a:defRPr>
            </a:lvl4pPr>
            <a:lvl5pPr algn="l" rtl="0" eaLnBrk="1" fontAlgn="base" hangingPunct="1">
              <a:spcBef>
                <a:spcPct val="0"/>
              </a:spcBef>
              <a:spcAft>
                <a:spcPct val="0"/>
              </a:spcAft>
              <a:defRPr sz="3200" b="1">
                <a:solidFill>
                  <a:srgbClr val="284D90"/>
                </a:solidFill>
                <a:latin typeface="微软雅黑" panose="020B0503020204020204" pitchFamily="34" charset="-122"/>
                <a:ea typeface="微软雅黑" panose="020B0503020204020204" pitchFamily="34" charset="-122"/>
              </a:defRPr>
            </a:lvl5pPr>
            <a:lvl6pPr marL="457200" algn="l" rtl="0" eaLnBrk="1" fontAlgn="base" hangingPunct="1">
              <a:spcBef>
                <a:spcPct val="0"/>
              </a:spcBef>
              <a:spcAft>
                <a:spcPct val="0"/>
              </a:spcAft>
              <a:defRPr sz="2400">
                <a:solidFill>
                  <a:schemeClr val="tx2"/>
                </a:solidFill>
                <a:latin typeface="Arial" panose="020B0604020202020204" pitchFamily="34" charset="0"/>
              </a:defRPr>
            </a:lvl6pPr>
            <a:lvl7pPr marL="914400" algn="l" rtl="0" eaLnBrk="1" fontAlgn="base" hangingPunct="1">
              <a:spcBef>
                <a:spcPct val="0"/>
              </a:spcBef>
              <a:spcAft>
                <a:spcPct val="0"/>
              </a:spcAft>
              <a:defRPr sz="2400">
                <a:solidFill>
                  <a:schemeClr val="tx2"/>
                </a:solidFill>
                <a:latin typeface="Arial" panose="020B0604020202020204" pitchFamily="34" charset="0"/>
              </a:defRPr>
            </a:lvl7pPr>
            <a:lvl8pPr marL="1371600" algn="l" rtl="0" eaLnBrk="1" fontAlgn="base" hangingPunct="1">
              <a:spcBef>
                <a:spcPct val="0"/>
              </a:spcBef>
              <a:spcAft>
                <a:spcPct val="0"/>
              </a:spcAft>
              <a:defRPr sz="2400">
                <a:solidFill>
                  <a:schemeClr val="tx2"/>
                </a:solidFill>
                <a:latin typeface="Arial" panose="020B0604020202020204" pitchFamily="34" charset="0"/>
              </a:defRPr>
            </a:lvl8pPr>
            <a:lvl9pPr marL="1828800" algn="l" rtl="0" eaLnBrk="1" fontAlgn="base" hangingPunct="1">
              <a:spcBef>
                <a:spcPct val="0"/>
              </a:spcBef>
              <a:spcAft>
                <a:spcPct val="0"/>
              </a:spcAft>
              <a:defRPr sz="2400">
                <a:solidFill>
                  <a:schemeClr val="tx2"/>
                </a:solidFill>
                <a:latin typeface="Arial" panose="020B0604020202020204" pitchFamily="34" charset="0"/>
              </a:defRPr>
            </a:lvl9pPr>
          </a:lstStyle>
          <a:p>
            <a:r>
              <a:rPr kumimoji="0" lang="zh-CN" altLang="en-US" sz="2800" kern="0" dirty="0"/>
              <a:t>股权架构设计原则</a:t>
            </a:r>
            <a:endParaRPr kumimoji="0" lang="zh-CN" altLang="en-US" sz="2800" kern="0" dirty="0"/>
          </a:p>
        </p:txBody>
      </p:sp>
      <p:sp>
        <p:nvSpPr>
          <p:cNvPr id="3" name="文本框 2"/>
          <p:cNvSpPr txBox="1"/>
          <p:nvPr/>
        </p:nvSpPr>
        <p:spPr>
          <a:xfrm>
            <a:off x="2051720" y="1851670"/>
            <a:ext cx="6264696" cy="1130246"/>
          </a:xfrm>
          <a:prstGeom prst="rect">
            <a:avLst/>
          </a:prstGeom>
          <a:noFill/>
        </p:spPr>
        <p:txBody>
          <a:bodyPr wrap="square" rtlCol="0">
            <a:spAutoFit/>
          </a:bodyPr>
          <a:lstStyle/>
          <a:p>
            <a:pPr>
              <a:lnSpc>
                <a:spcPct val="150000"/>
              </a:lnSpc>
            </a:pPr>
            <a:r>
              <a:rPr lang="zh-CN" altLang="en-US" b="1" dirty="0"/>
              <a:t>四大原则：</a:t>
            </a:r>
            <a:endParaRPr lang="en-US" altLang="zh-CN" dirty="0"/>
          </a:p>
          <a:p>
            <a:pPr>
              <a:lnSpc>
                <a:spcPct val="150000"/>
              </a:lnSpc>
            </a:pPr>
            <a:r>
              <a:rPr lang="zh-CN" altLang="en-US" dirty="0"/>
              <a:t>控制力    效率     公平   动态</a:t>
            </a:r>
            <a:endParaRPr lang="zh-CN" alt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1"/>
          <p:cNvSpPr txBox="1"/>
          <p:nvPr/>
        </p:nvSpPr>
        <p:spPr>
          <a:xfrm>
            <a:off x="35496" y="111507"/>
            <a:ext cx="8362950" cy="439738"/>
          </a:xfrm>
          <a:prstGeom prst="rect">
            <a:avLst/>
          </a:prstGeom>
        </p:spPr>
        <p:txBody>
          <a:bodyPr/>
          <a:lstStyle>
            <a:lvl1pPr algn="l" rtl="0" eaLnBrk="1" fontAlgn="base" hangingPunct="1">
              <a:spcBef>
                <a:spcPct val="0"/>
              </a:spcBef>
              <a:spcAft>
                <a:spcPct val="0"/>
              </a:spcAft>
              <a:defRPr sz="3200" b="1">
                <a:solidFill>
                  <a:srgbClr val="284D90"/>
                </a:solidFill>
                <a:latin typeface="微软雅黑" panose="020B0503020204020204" pitchFamily="34" charset="-122"/>
                <a:ea typeface="微软雅黑" panose="020B0503020204020204" pitchFamily="34" charset="-122"/>
                <a:cs typeface="+mj-cs"/>
              </a:defRPr>
            </a:lvl1pPr>
            <a:lvl2pPr algn="l" rtl="0" eaLnBrk="1" fontAlgn="base" hangingPunct="1">
              <a:spcBef>
                <a:spcPct val="0"/>
              </a:spcBef>
              <a:spcAft>
                <a:spcPct val="0"/>
              </a:spcAft>
              <a:defRPr sz="3200" b="1">
                <a:solidFill>
                  <a:srgbClr val="284D90"/>
                </a:solidFill>
                <a:latin typeface="微软雅黑" panose="020B0503020204020204" pitchFamily="34" charset="-122"/>
                <a:ea typeface="微软雅黑" panose="020B0503020204020204" pitchFamily="34" charset="-122"/>
              </a:defRPr>
            </a:lvl2pPr>
            <a:lvl3pPr algn="l" rtl="0" eaLnBrk="1" fontAlgn="base" hangingPunct="1">
              <a:spcBef>
                <a:spcPct val="0"/>
              </a:spcBef>
              <a:spcAft>
                <a:spcPct val="0"/>
              </a:spcAft>
              <a:defRPr sz="3200" b="1">
                <a:solidFill>
                  <a:srgbClr val="284D90"/>
                </a:solidFill>
                <a:latin typeface="微软雅黑" panose="020B0503020204020204" pitchFamily="34" charset="-122"/>
                <a:ea typeface="微软雅黑" panose="020B0503020204020204" pitchFamily="34" charset="-122"/>
              </a:defRPr>
            </a:lvl3pPr>
            <a:lvl4pPr algn="l" rtl="0" eaLnBrk="1" fontAlgn="base" hangingPunct="1">
              <a:spcBef>
                <a:spcPct val="0"/>
              </a:spcBef>
              <a:spcAft>
                <a:spcPct val="0"/>
              </a:spcAft>
              <a:defRPr sz="3200" b="1">
                <a:solidFill>
                  <a:srgbClr val="284D90"/>
                </a:solidFill>
                <a:latin typeface="微软雅黑" panose="020B0503020204020204" pitchFamily="34" charset="-122"/>
                <a:ea typeface="微软雅黑" panose="020B0503020204020204" pitchFamily="34" charset="-122"/>
              </a:defRPr>
            </a:lvl4pPr>
            <a:lvl5pPr algn="l" rtl="0" eaLnBrk="1" fontAlgn="base" hangingPunct="1">
              <a:spcBef>
                <a:spcPct val="0"/>
              </a:spcBef>
              <a:spcAft>
                <a:spcPct val="0"/>
              </a:spcAft>
              <a:defRPr sz="3200" b="1">
                <a:solidFill>
                  <a:srgbClr val="284D90"/>
                </a:solidFill>
                <a:latin typeface="微软雅黑" panose="020B0503020204020204" pitchFamily="34" charset="-122"/>
                <a:ea typeface="微软雅黑" panose="020B0503020204020204" pitchFamily="34" charset="-122"/>
              </a:defRPr>
            </a:lvl5pPr>
            <a:lvl6pPr marL="457200" algn="l" rtl="0" eaLnBrk="1" fontAlgn="base" hangingPunct="1">
              <a:spcBef>
                <a:spcPct val="0"/>
              </a:spcBef>
              <a:spcAft>
                <a:spcPct val="0"/>
              </a:spcAft>
              <a:defRPr sz="2400">
                <a:solidFill>
                  <a:schemeClr val="tx2"/>
                </a:solidFill>
                <a:latin typeface="Arial" panose="020B0604020202020204" pitchFamily="34" charset="0"/>
              </a:defRPr>
            </a:lvl6pPr>
            <a:lvl7pPr marL="914400" algn="l" rtl="0" eaLnBrk="1" fontAlgn="base" hangingPunct="1">
              <a:spcBef>
                <a:spcPct val="0"/>
              </a:spcBef>
              <a:spcAft>
                <a:spcPct val="0"/>
              </a:spcAft>
              <a:defRPr sz="2400">
                <a:solidFill>
                  <a:schemeClr val="tx2"/>
                </a:solidFill>
                <a:latin typeface="Arial" panose="020B0604020202020204" pitchFamily="34" charset="0"/>
              </a:defRPr>
            </a:lvl7pPr>
            <a:lvl8pPr marL="1371600" algn="l" rtl="0" eaLnBrk="1" fontAlgn="base" hangingPunct="1">
              <a:spcBef>
                <a:spcPct val="0"/>
              </a:spcBef>
              <a:spcAft>
                <a:spcPct val="0"/>
              </a:spcAft>
              <a:defRPr sz="2400">
                <a:solidFill>
                  <a:schemeClr val="tx2"/>
                </a:solidFill>
                <a:latin typeface="Arial" panose="020B0604020202020204" pitchFamily="34" charset="0"/>
              </a:defRPr>
            </a:lvl8pPr>
            <a:lvl9pPr marL="1828800" algn="l" rtl="0" eaLnBrk="1" fontAlgn="base" hangingPunct="1">
              <a:spcBef>
                <a:spcPct val="0"/>
              </a:spcBef>
              <a:spcAft>
                <a:spcPct val="0"/>
              </a:spcAft>
              <a:defRPr sz="2400">
                <a:solidFill>
                  <a:schemeClr val="tx2"/>
                </a:solidFill>
                <a:latin typeface="Arial" panose="020B0604020202020204" pitchFamily="34" charset="0"/>
              </a:defRPr>
            </a:lvl9pPr>
          </a:lstStyle>
          <a:p>
            <a:r>
              <a:rPr kumimoji="0" lang="zh-CN" altLang="en-US" sz="2800" kern="0" dirty="0"/>
              <a:t>控制力</a:t>
            </a:r>
            <a:endParaRPr kumimoji="0" lang="zh-CN" altLang="en-US" sz="2800" kern="0" dirty="0"/>
          </a:p>
        </p:txBody>
      </p:sp>
      <p:sp>
        <p:nvSpPr>
          <p:cNvPr id="2" name="文本框 1"/>
          <p:cNvSpPr txBox="1"/>
          <p:nvPr/>
        </p:nvSpPr>
        <p:spPr>
          <a:xfrm>
            <a:off x="2492326" y="897834"/>
            <a:ext cx="6651674" cy="1938992"/>
          </a:xfrm>
          <a:prstGeom prst="rect">
            <a:avLst/>
          </a:prstGeom>
          <a:noFill/>
        </p:spPr>
        <p:txBody>
          <a:bodyPr wrap="square" rtlCol="0">
            <a:spAutoFit/>
          </a:bodyPr>
          <a:lstStyle/>
          <a:p>
            <a:r>
              <a:rPr lang="zh-CN" altLang="zh-CN" dirty="0">
                <a:solidFill>
                  <a:schemeClr val="tx1">
                    <a:lumMod val="90000"/>
                    <a:lumOff val="10000"/>
                  </a:schemeClr>
                </a:solidFill>
              </a:rPr>
              <a:t>谁拥有公司的</a:t>
            </a:r>
            <a:r>
              <a:rPr lang="zh-CN" altLang="zh-CN" b="1" dirty="0">
                <a:solidFill>
                  <a:srgbClr val="0070C0"/>
                </a:solidFill>
              </a:rPr>
              <a:t>控制权</a:t>
            </a:r>
            <a:r>
              <a:rPr lang="zh-CN" altLang="zh-CN" dirty="0">
                <a:solidFill>
                  <a:schemeClr val="tx1">
                    <a:lumMod val="90000"/>
                    <a:lumOff val="10000"/>
                  </a:schemeClr>
                </a:solidFill>
              </a:rPr>
              <a:t>，谁就能</a:t>
            </a:r>
            <a:r>
              <a:rPr lang="zh-CN" altLang="zh-CN" b="1" dirty="0">
                <a:solidFill>
                  <a:srgbClr val="0070C0"/>
                </a:solidFill>
              </a:rPr>
              <a:t>带领</a:t>
            </a:r>
            <a:r>
              <a:rPr lang="zh-CN" altLang="zh-CN" dirty="0">
                <a:solidFill>
                  <a:schemeClr val="tx1">
                    <a:lumMod val="90000"/>
                    <a:lumOff val="10000"/>
                  </a:schemeClr>
                </a:solidFill>
              </a:rPr>
              <a:t>公司向前发展。若股权分散，在公司经营过程中，经常会发生意见分歧，无法决策的情况，或者在公司面临困境时，无人站出来承担这个风险。没人担责的问题，出现扯皮现象，造成公司无法运转。</a:t>
            </a:r>
            <a:endParaRPr lang="zh-CN" altLang="en-US" dirty="0">
              <a:solidFill>
                <a:schemeClr val="tx1">
                  <a:lumMod val="90000"/>
                  <a:lumOff val="10000"/>
                </a:schemeClr>
              </a:solidFill>
            </a:endParaRPr>
          </a:p>
        </p:txBody>
      </p:sp>
      <p:pic>
        <p:nvPicPr>
          <p:cNvPr id="5" name="图片 4"/>
          <p:cNvPicPr>
            <a:picLocks noChangeAspect="1"/>
          </p:cNvPicPr>
          <p:nvPr/>
        </p:nvPicPr>
        <p:blipFill>
          <a:blip r:embed="rId1"/>
          <a:stretch>
            <a:fillRect/>
          </a:stretch>
        </p:blipFill>
        <p:spPr>
          <a:xfrm>
            <a:off x="0" y="1131590"/>
            <a:ext cx="2492326" cy="1646307"/>
          </a:xfrm>
          <a:prstGeom prst="rect">
            <a:avLst/>
          </a:prstGeom>
        </p:spPr>
      </p:pic>
      <p:sp>
        <p:nvSpPr>
          <p:cNvPr id="6" name="文本框 5"/>
          <p:cNvSpPr txBox="1"/>
          <p:nvPr/>
        </p:nvSpPr>
        <p:spPr>
          <a:xfrm>
            <a:off x="323528" y="3070582"/>
            <a:ext cx="3168352" cy="1569660"/>
          </a:xfrm>
          <a:prstGeom prst="rect">
            <a:avLst/>
          </a:prstGeom>
          <a:noFill/>
        </p:spPr>
        <p:txBody>
          <a:bodyPr wrap="square" rtlCol="0">
            <a:spAutoFit/>
          </a:bodyPr>
          <a:lstStyle/>
          <a:p>
            <a:r>
              <a:rPr lang="en-US" altLang="zh-CN" dirty="0"/>
              <a:t>1/3+1/3+1/3  ?</a:t>
            </a:r>
            <a:endParaRPr lang="en-US" altLang="zh-CN" dirty="0"/>
          </a:p>
          <a:p>
            <a:r>
              <a:rPr lang="en-US" altLang="zh-CN" dirty="0"/>
              <a:t>49%+43%+5%  ?</a:t>
            </a:r>
            <a:endParaRPr lang="en-US" altLang="zh-CN" dirty="0"/>
          </a:p>
          <a:p>
            <a:r>
              <a:rPr lang="en-US" altLang="zh-CN" dirty="0"/>
              <a:t>50%+50%  ?</a:t>
            </a:r>
            <a:endParaRPr lang="en-US" altLang="zh-CN" dirty="0"/>
          </a:p>
          <a:p>
            <a:r>
              <a:rPr lang="en-US" altLang="zh-CN" dirty="0"/>
              <a:t>51%+49%  ?</a:t>
            </a:r>
            <a:endParaRPr lang="zh-CN" alt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1"/>
          <p:cNvSpPr txBox="1"/>
          <p:nvPr/>
        </p:nvSpPr>
        <p:spPr>
          <a:xfrm>
            <a:off x="35496" y="111507"/>
            <a:ext cx="8362950" cy="439738"/>
          </a:xfrm>
          <a:prstGeom prst="rect">
            <a:avLst/>
          </a:prstGeom>
        </p:spPr>
        <p:txBody>
          <a:bodyPr/>
          <a:lstStyle>
            <a:lvl1pPr algn="l" rtl="0" eaLnBrk="1" fontAlgn="base" hangingPunct="1">
              <a:spcBef>
                <a:spcPct val="0"/>
              </a:spcBef>
              <a:spcAft>
                <a:spcPct val="0"/>
              </a:spcAft>
              <a:defRPr sz="3200" b="1">
                <a:solidFill>
                  <a:srgbClr val="284D90"/>
                </a:solidFill>
                <a:latin typeface="微软雅黑" panose="020B0503020204020204" pitchFamily="34" charset="-122"/>
                <a:ea typeface="微软雅黑" panose="020B0503020204020204" pitchFamily="34" charset="-122"/>
                <a:cs typeface="+mj-cs"/>
              </a:defRPr>
            </a:lvl1pPr>
            <a:lvl2pPr algn="l" rtl="0" eaLnBrk="1" fontAlgn="base" hangingPunct="1">
              <a:spcBef>
                <a:spcPct val="0"/>
              </a:spcBef>
              <a:spcAft>
                <a:spcPct val="0"/>
              </a:spcAft>
              <a:defRPr sz="3200" b="1">
                <a:solidFill>
                  <a:srgbClr val="284D90"/>
                </a:solidFill>
                <a:latin typeface="微软雅黑" panose="020B0503020204020204" pitchFamily="34" charset="-122"/>
                <a:ea typeface="微软雅黑" panose="020B0503020204020204" pitchFamily="34" charset="-122"/>
              </a:defRPr>
            </a:lvl2pPr>
            <a:lvl3pPr algn="l" rtl="0" eaLnBrk="1" fontAlgn="base" hangingPunct="1">
              <a:spcBef>
                <a:spcPct val="0"/>
              </a:spcBef>
              <a:spcAft>
                <a:spcPct val="0"/>
              </a:spcAft>
              <a:defRPr sz="3200" b="1">
                <a:solidFill>
                  <a:srgbClr val="284D90"/>
                </a:solidFill>
                <a:latin typeface="微软雅黑" panose="020B0503020204020204" pitchFamily="34" charset="-122"/>
                <a:ea typeface="微软雅黑" panose="020B0503020204020204" pitchFamily="34" charset="-122"/>
              </a:defRPr>
            </a:lvl3pPr>
            <a:lvl4pPr algn="l" rtl="0" eaLnBrk="1" fontAlgn="base" hangingPunct="1">
              <a:spcBef>
                <a:spcPct val="0"/>
              </a:spcBef>
              <a:spcAft>
                <a:spcPct val="0"/>
              </a:spcAft>
              <a:defRPr sz="3200" b="1">
                <a:solidFill>
                  <a:srgbClr val="284D90"/>
                </a:solidFill>
                <a:latin typeface="微软雅黑" panose="020B0503020204020204" pitchFamily="34" charset="-122"/>
                <a:ea typeface="微软雅黑" panose="020B0503020204020204" pitchFamily="34" charset="-122"/>
              </a:defRPr>
            </a:lvl4pPr>
            <a:lvl5pPr algn="l" rtl="0" eaLnBrk="1" fontAlgn="base" hangingPunct="1">
              <a:spcBef>
                <a:spcPct val="0"/>
              </a:spcBef>
              <a:spcAft>
                <a:spcPct val="0"/>
              </a:spcAft>
              <a:defRPr sz="3200" b="1">
                <a:solidFill>
                  <a:srgbClr val="284D90"/>
                </a:solidFill>
                <a:latin typeface="微软雅黑" panose="020B0503020204020204" pitchFamily="34" charset="-122"/>
                <a:ea typeface="微软雅黑" panose="020B0503020204020204" pitchFamily="34" charset="-122"/>
              </a:defRPr>
            </a:lvl5pPr>
            <a:lvl6pPr marL="457200" algn="l" rtl="0" eaLnBrk="1" fontAlgn="base" hangingPunct="1">
              <a:spcBef>
                <a:spcPct val="0"/>
              </a:spcBef>
              <a:spcAft>
                <a:spcPct val="0"/>
              </a:spcAft>
              <a:defRPr sz="2400">
                <a:solidFill>
                  <a:schemeClr val="tx2"/>
                </a:solidFill>
                <a:latin typeface="Arial" panose="020B0604020202020204" pitchFamily="34" charset="0"/>
              </a:defRPr>
            </a:lvl6pPr>
            <a:lvl7pPr marL="914400" algn="l" rtl="0" eaLnBrk="1" fontAlgn="base" hangingPunct="1">
              <a:spcBef>
                <a:spcPct val="0"/>
              </a:spcBef>
              <a:spcAft>
                <a:spcPct val="0"/>
              </a:spcAft>
              <a:defRPr sz="2400">
                <a:solidFill>
                  <a:schemeClr val="tx2"/>
                </a:solidFill>
                <a:latin typeface="Arial" panose="020B0604020202020204" pitchFamily="34" charset="0"/>
              </a:defRPr>
            </a:lvl7pPr>
            <a:lvl8pPr marL="1371600" algn="l" rtl="0" eaLnBrk="1" fontAlgn="base" hangingPunct="1">
              <a:spcBef>
                <a:spcPct val="0"/>
              </a:spcBef>
              <a:spcAft>
                <a:spcPct val="0"/>
              </a:spcAft>
              <a:defRPr sz="2400">
                <a:solidFill>
                  <a:schemeClr val="tx2"/>
                </a:solidFill>
                <a:latin typeface="Arial" panose="020B0604020202020204" pitchFamily="34" charset="0"/>
              </a:defRPr>
            </a:lvl8pPr>
            <a:lvl9pPr marL="1828800" algn="l" rtl="0" eaLnBrk="1" fontAlgn="base" hangingPunct="1">
              <a:spcBef>
                <a:spcPct val="0"/>
              </a:spcBef>
              <a:spcAft>
                <a:spcPct val="0"/>
              </a:spcAft>
              <a:defRPr sz="2400">
                <a:solidFill>
                  <a:schemeClr val="tx2"/>
                </a:solidFill>
                <a:latin typeface="Arial" panose="020B0604020202020204" pitchFamily="34" charset="0"/>
              </a:defRPr>
            </a:lvl9pPr>
          </a:lstStyle>
          <a:p>
            <a:r>
              <a:rPr kumimoji="0" lang="zh-CN" altLang="en-US" sz="2800" kern="0" dirty="0"/>
              <a:t>效率</a:t>
            </a:r>
            <a:endParaRPr kumimoji="0" lang="zh-CN" altLang="en-US" sz="2800" kern="0" dirty="0"/>
          </a:p>
        </p:txBody>
      </p:sp>
      <p:sp>
        <p:nvSpPr>
          <p:cNvPr id="3" name="文本框 2"/>
          <p:cNvSpPr txBox="1"/>
          <p:nvPr/>
        </p:nvSpPr>
        <p:spPr>
          <a:xfrm>
            <a:off x="475406" y="863590"/>
            <a:ext cx="7920880" cy="2677656"/>
          </a:xfrm>
          <a:prstGeom prst="rect">
            <a:avLst/>
          </a:prstGeom>
          <a:noFill/>
        </p:spPr>
        <p:txBody>
          <a:bodyPr wrap="square" rtlCol="0">
            <a:spAutoFit/>
          </a:bodyPr>
          <a:lstStyle/>
          <a:p>
            <a:pPr fontAlgn="auto">
              <a:spcAft>
                <a:spcPts val="0"/>
              </a:spcAft>
              <a:defRPr/>
            </a:pPr>
            <a:r>
              <a:rPr lang="zh-CN" altLang="zh-CN" dirty="0">
                <a:solidFill>
                  <a:schemeClr val="tx1">
                    <a:lumMod val="90000"/>
                    <a:lumOff val="10000"/>
                  </a:schemeClr>
                </a:solidFill>
              </a:rPr>
              <a:t>效率原则有利于公司获得发展所需的各种资源，包括人力、资本、技术等；同时，还包括对市场的反应效率速度等。</a:t>
            </a:r>
            <a:endParaRPr lang="en-US" altLang="zh-CN" dirty="0">
              <a:solidFill>
                <a:schemeClr val="tx1">
                  <a:lumMod val="90000"/>
                  <a:lumOff val="10000"/>
                </a:schemeClr>
              </a:solidFill>
            </a:endParaRPr>
          </a:p>
          <a:p>
            <a:pPr fontAlgn="auto">
              <a:spcAft>
                <a:spcPts val="0"/>
              </a:spcAft>
              <a:defRPr/>
            </a:pPr>
            <a:r>
              <a:rPr lang="zh-CN" altLang="zh-CN" dirty="0">
                <a:solidFill>
                  <a:srgbClr val="FF0000"/>
                </a:solidFill>
              </a:rPr>
              <a:t>1.价值理念一致</a:t>
            </a:r>
            <a:endParaRPr lang="en-US" altLang="zh-CN" dirty="0">
              <a:solidFill>
                <a:srgbClr val="FF0000"/>
              </a:solidFill>
            </a:endParaRPr>
          </a:p>
          <a:p>
            <a:pPr fontAlgn="auto">
              <a:spcAft>
                <a:spcPts val="0"/>
              </a:spcAft>
              <a:defRPr/>
            </a:pPr>
            <a:r>
              <a:rPr lang="zh-CN" altLang="zh-CN" dirty="0">
                <a:solidFill>
                  <a:schemeClr val="tx1">
                    <a:lumMod val="90000"/>
                    <a:lumOff val="10000"/>
                  </a:schemeClr>
                </a:solidFill>
              </a:rPr>
              <a:t>合伙人最重要的是价值理念一致，通过投入可以大致了解其理念是否与公司价值理念一致</a:t>
            </a:r>
            <a:r>
              <a:rPr lang="zh-CN" altLang="en-US" dirty="0">
                <a:solidFill>
                  <a:schemeClr val="tx1">
                    <a:lumMod val="90000"/>
                    <a:lumOff val="10000"/>
                  </a:schemeClr>
                </a:solidFill>
              </a:rPr>
              <a:t>。</a:t>
            </a:r>
            <a:endParaRPr lang="en-US" altLang="zh-CN" dirty="0">
              <a:solidFill>
                <a:schemeClr val="tx1">
                  <a:lumMod val="90000"/>
                  <a:lumOff val="10000"/>
                </a:schemeClr>
              </a:solidFill>
            </a:endParaRPr>
          </a:p>
          <a:p>
            <a:pPr fontAlgn="auto">
              <a:spcAft>
                <a:spcPts val="0"/>
              </a:spcAft>
              <a:defRPr/>
            </a:pPr>
            <a:r>
              <a:rPr lang="zh-CN" altLang="zh-CN" dirty="0">
                <a:solidFill>
                  <a:srgbClr val="FF0000"/>
                </a:solidFill>
              </a:rPr>
              <a:t>2.预留期权池</a:t>
            </a:r>
            <a:endParaRPr lang="en-US" altLang="zh-CN" dirty="0">
              <a:solidFill>
                <a:schemeClr val="tx1">
                  <a:lumMod val="90000"/>
                  <a:lumOff val="10000"/>
                </a:schemeClr>
              </a:solidFill>
            </a:endParaRPr>
          </a:p>
          <a:p>
            <a:pPr fontAlgn="auto">
              <a:spcAft>
                <a:spcPts val="0"/>
              </a:spcAft>
              <a:defRPr/>
            </a:pPr>
            <a:r>
              <a:rPr lang="zh-CN" altLang="en-US" dirty="0">
                <a:solidFill>
                  <a:schemeClr val="tx1">
                    <a:lumMod val="90000"/>
                    <a:lumOff val="10000"/>
                  </a:schemeClr>
                </a:solidFill>
              </a:rPr>
              <a:t>无论是引进新人，还是融资需要，都需要预留期权池</a:t>
            </a:r>
            <a:endParaRPr lang="zh-CN" altLang="zh-CN" dirty="0">
              <a:solidFill>
                <a:schemeClr val="tx1">
                  <a:lumMod val="90000"/>
                  <a:lumOff val="10000"/>
                </a:schemeClr>
              </a:solidFil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1"/>
          <p:cNvSpPr txBox="1"/>
          <p:nvPr/>
        </p:nvSpPr>
        <p:spPr>
          <a:xfrm>
            <a:off x="35496" y="111507"/>
            <a:ext cx="8362950" cy="439738"/>
          </a:xfrm>
          <a:prstGeom prst="rect">
            <a:avLst/>
          </a:prstGeom>
        </p:spPr>
        <p:txBody>
          <a:bodyPr/>
          <a:lstStyle>
            <a:lvl1pPr algn="l" rtl="0" eaLnBrk="1" fontAlgn="base" hangingPunct="1">
              <a:spcBef>
                <a:spcPct val="0"/>
              </a:spcBef>
              <a:spcAft>
                <a:spcPct val="0"/>
              </a:spcAft>
              <a:defRPr sz="3200" b="1">
                <a:solidFill>
                  <a:srgbClr val="284D90"/>
                </a:solidFill>
                <a:latin typeface="微软雅黑" panose="020B0503020204020204" pitchFamily="34" charset="-122"/>
                <a:ea typeface="微软雅黑" panose="020B0503020204020204" pitchFamily="34" charset="-122"/>
                <a:cs typeface="+mj-cs"/>
              </a:defRPr>
            </a:lvl1pPr>
            <a:lvl2pPr algn="l" rtl="0" eaLnBrk="1" fontAlgn="base" hangingPunct="1">
              <a:spcBef>
                <a:spcPct val="0"/>
              </a:spcBef>
              <a:spcAft>
                <a:spcPct val="0"/>
              </a:spcAft>
              <a:defRPr sz="3200" b="1">
                <a:solidFill>
                  <a:srgbClr val="284D90"/>
                </a:solidFill>
                <a:latin typeface="微软雅黑" panose="020B0503020204020204" pitchFamily="34" charset="-122"/>
                <a:ea typeface="微软雅黑" panose="020B0503020204020204" pitchFamily="34" charset="-122"/>
              </a:defRPr>
            </a:lvl2pPr>
            <a:lvl3pPr algn="l" rtl="0" eaLnBrk="1" fontAlgn="base" hangingPunct="1">
              <a:spcBef>
                <a:spcPct val="0"/>
              </a:spcBef>
              <a:spcAft>
                <a:spcPct val="0"/>
              </a:spcAft>
              <a:defRPr sz="3200" b="1">
                <a:solidFill>
                  <a:srgbClr val="284D90"/>
                </a:solidFill>
                <a:latin typeface="微软雅黑" panose="020B0503020204020204" pitchFamily="34" charset="-122"/>
                <a:ea typeface="微软雅黑" panose="020B0503020204020204" pitchFamily="34" charset="-122"/>
              </a:defRPr>
            </a:lvl3pPr>
            <a:lvl4pPr algn="l" rtl="0" eaLnBrk="1" fontAlgn="base" hangingPunct="1">
              <a:spcBef>
                <a:spcPct val="0"/>
              </a:spcBef>
              <a:spcAft>
                <a:spcPct val="0"/>
              </a:spcAft>
              <a:defRPr sz="3200" b="1">
                <a:solidFill>
                  <a:srgbClr val="284D90"/>
                </a:solidFill>
                <a:latin typeface="微软雅黑" panose="020B0503020204020204" pitchFamily="34" charset="-122"/>
                <a:ea typeface="微软雅黑" panose="020B0503020204020204" pitchFamily="34" charset="-122"/>
              </a:defRPr>
            </a:lvl4pPr>
            <a:lvl5pPr algn="l" rtl="0" eaLnBrk="1" fontAlgn="base" hangingPunct="1">
              <a:spcBef>
                <a:spcPct val="0"/>
              </a:spcBef>
              <a:spcAft>
                <a:spcPct val="0"/>
              </a:spcAft>
              <a:defRPr sz="3200" b="1">
                <a:solidFill>
                  <a:srgbClr val="284D90"/>
                </a:solidFill>
                <a:latin typeface="微软雅黑" panose="020B0503020204020204" pitchFamily="34" charset="-122"/>
                <a:ea typeface="微软雅黑" panose="020B0503020204020204" pitchFamily="34" charset="-122"/>
              </a:defRPr>
            </a:lvl5pPr>
            <a:lvl6pPr marL="457200" algn="l" rtl="0" eaLnBrk="1" fontAlgn="base" hangingPunct="1">
              <a:spcBef>
                <a:spcPct val="0"/>
              </a:spcBef>
              <a:spcAft>
                <a:spcPct val="0"/>
              </a:spcAft>
              <a:defRPr sz="2400">
                <a:solidFill>
                  <a:schemeClr val="tx2"/>
                </a:solidFill>
                <a:latin typeface="Arial" panose="020B0604020202020204" pitchFamily="34" charset="0"/>
              </a:defRPr>
            </a:lvl6pPr>
            <a:lvl7pPr marL="914400" algn="l" rtl="0" eaLnBrk="1" fontAlgn="base" hangingPunct="1">
              <a:spcBef>
                <a:spcPct val="0"/>
              </a:spcBef>
              <a:spcAft>
                <a:spcPct val="0"/>
              </a:spcAft>
              <a:defRPr sz="2400">
                <a:solidFill>
                  <a:schemeClr val="tx2"/>
                </a:solidFill>
                <a:latin typeface="Arial" panose="020B0604020202020204" pitchFamily="34" charset="0"/>
              </a:defRPr>
            </a:lvl7pPr>
            <a:lvl8pPr marL="1371600" algn="l" rtl="0" eaLnBrk="1" fontAlgn="base" hangingPunct="1">
              <a:spcBef>
                <a:spcPct val="0"/>
              </a:spcBef>
              <a:spcAft>
                <a:spcPct val="0"/>
              </a:spcAft>
              <a:defRPr sz="2400">
                <a:solidFill>
                  <a:schemeClr val="tx2"/>
                </a:solidFill>
                <a:latin typeface="Arial" panose="020B0604020202020204" pitchFamily="34" charset="0"/>
              </a:defRPr>
            </a:lvl8pPr>
            <a:lvl9pPr marL="1828800" algn="l" rtl="0" eaLnBrk="1" fontAlgn="base" hangingPunct="1">
              <a:spcBef>
                <a:spcPct val="0"/>
              </a:spcBef>
              <a:spcAft>
                <a:spcPct val="0"/>
              </a:spcAft>
              <a:defRPr sz="2400">
                <a:solidFill>
                  <a:schemeClr val="tx2"/>
                </a:solidFill>
                <a:latin typeface="Arial" panose="020B0604020202020204" pitchFamily="34" charset="0"/>
              </a:defRPr>
            </a:lvl9pPr>
          </a:lstStyle>
          <a:p>
            <a:r>
              <a:rPr kumimoji="0" lang="zh-CN" altLang="en-US" sz="2800" kern="0" dirty="0"/>
              <a:t>公平</a:t>
            </a:r>
            <a:endParaRPr kumimoji="0" lang="zh-CN" altLang="en-US" sz="2800" kern="0" dirty="0"/>
          </a:p>
        </p:txBody>
      </p:sp>
      <p:sp>
        <p:nvSpPr>
          <p:cNvPr id="2" name="矩形 1"/>
          <p:cNvSpPr/>
          <p:nvPr/>
        </p:nvSpPr>
        <p:spPr bwMode="auto">
          <a:xfrm>
            <a:off x="892624" y="792340"/>
            <a:ext cx="6984776" cy="1562594"/>
          </a:xfrm>
          <a:prstGeom prst="rect">
            <a:avLst/>
          </a:prstGeom>
          <a:noFill/>
          <a:ln w="28575" cap="flat" cmpd="sng" algn="ctr">
            <a:solidFill>
              <a:srgbClr val="FF3300"/>
            </a:solidFill>
            <a:prstDash val="sysDash"/>
            <a:round/>
            <a:headEnd type="none" w="med" len="med"/>
            <a:tailEnd type="none" w="med" len="med"/>
          </a:ln>
        </p:spPr>
        <p:txBody>
          <a:bodyPr vert="horz" wrap="square" lIns="91440" tIns="45720" rIns="91440" bIns="45720" numCol="1" rtlCol="0" anchor="ctr" anchorCtr="0" compatLnSpc="1"/>
          <a:lstStyle/>
          <a:p>
            <a:pPr marL="0" marR="0" indent="0" algn="l" defTabSz="914400" rtl="0" eaLnBrk="1" fontAlgn="base" latinLnBrk="0" hangingPunct="1">
              <a:lnSpc>
                <a:spcPct val="100000"/>
              </a:lnSpc>
              <a:spcBef>
                <a:spcPct val="0"/>
              </a:spcBef>
              <a:spcAft>
                <a:spcPct val="0"/>
              </a:spcAft>
              <a:buClrTx/>
              <a:buSzTx/>
              <a:buFontTx/>
              <a:buNone/>
            </a:pPr>
            <a:r>
              <a:rPr kumimoji="0" lang="en-US" altLang="zh-CN" sz="1800" dirty="0">
                <a:latin typeface="Arial" panose="020B0604020202020204" pitchFamily="34" charset="0"/>
              </a:rPr>
              <a:t>1</a:t>
            </a:r>
            <a:r>
              <a:rPr kumimoji="0" lang="zh-CN" altLang="en-US" sz="1800" dirty="0">
                <a:latin typeface="Arial" panose="020B0604020202020204" pitchFamily="34" charset="0"/>
              </a:rPr>
              <a:t>、贡献度与股权成正比。</a:t>
            </a:r>
            <a:endParaRPr kumimoji="0" lang="en-US" altLang="zh-CN" sz="1800" dirty="0">
              <a:latin typeface="Arial" panose="020B0604020202020204" pitchFamily="34" charset="0"/>
            </a:endParaRPr>
          </a:p>
          <a:p>
            <a:pPr marL="0" marR="0" indent="0" algn="l" defTabSz="914400" rtl="0" eaLnBrk="1" fontAlgn="base" latinLnBrk="0" hangingPunct="1">
              <a:lnSpc>
                <a:spcPct val="100000"/>
              </a:lnSpc>
              <a:spcBef>
                <a:spcPct val="0"/>
              </a:spcBef>
              <a:spcAft>
                <a:spcPct val="0"/>
              </a:spcAft>
              <a:buClrTx/>
              <a:buSzTx/>
              <a:buFontTx/>
              <a:buNone/>
            </a:pPr>
            <a:r>
              <a:rPr kumimoji="0" lang="zh-CN" altLang="en-US" sz="1800" dirty="0">
                <a:latin typeface="Arial" panose="020B0604020202020204" pitchFamily="34" charset="0"/>
              </a:rPr>
              <a:t>（</a:t>
            </a:r>
            <a:r>
              <a:rPr kumimoji="0" lang="en-US" altLang="zh-CN" sz="1800" dirty="0">
                <a:latin typeface="Arial" panose="020B0604020202020204" pitchFamily="34" charset="0"/>
              </a:rPr>
              <a:t>1</a:t>
            </a:r>
            <a:r>
              <a:rPr kumimoji="0" lang="zh-CN" altLang="en-US" sz="1800" dirty="0">
                <a:latin typeface="Arial" panose="020B0604020202020204" pitchFamily="34" charset="0"/>
              </a:rPr>
              <a:t>）工作时间投入</a:t>
            </a:r>
            <a:endParaRPr kumimoji="0" lang="en-US" altLang="zh-CN" sz="1800" dirty="0">
              <a:latin typeface="Arial" panose="020B0604020202020204" pitchFamily="34" charset="0"/>
            </a:endParaRPr>
          </a:p>
          <a:p>
            <a:pPr marL="0" marR="0" indent="0" algn="l" defTabSz="914400" rtl="0" eaLnBrk="1" fontAlgn="base" latinLnBrk="0" hangingPunct="1">
              <a:lnSpc>
                <a:spcPct val="100000"/>
              </a:lnSpc>
              <a:spcBef>
                <a:spcPct val="0"/>
              </a:spcBef>
              <a:spcAft>
                <a:spcPct val="0"/>
              </a:spcAft>
              <a:buClrTx/>
              <a:buSzTx/>
              <a:buFontTx/>
              <a:buNone/>
            </a:pPr>
            <a:r>
              <a:rPr kumimoji="0" lang="zh-CN" altLang="en-US" sz="1800" dirty="0">
                <a:latin typeface="Arial" panose="020B0604020202020204" pitchFamily="34" charset="0"/>
              </a:rPr>
              <a:t>（</a:t>
            </a:r>
            <a:r>
              <a:rPr kumimoji="0" lang="en-US" altLang="zh-CN" sz="1800" dirty="0">
                <a:latin typeface="Arial" panose="020B0604020202020204" pitchFamily="34" charset="0"/>
              </a:rPr>
              <a:t>2</a:t>
            </a:r>
            <a:r>
              <a:rPr kumimoji="0" lang="zh-CN" altLang="en-US" sz="1800" dirty="0">
                <a:latin typeface="Arial" panose="020B0604020202020204" pitchFamily="34" charset="0"/>
              </a:rPr>
              <a:t>）投入现金和实物</a:t>
            </a:r>
            <a:endParaRPr kumimoji="0" lang="en-US" altLang="zh-CN" sz="1800" dirty="0">
              <a:latin typeface="Arial" panose="020B0604020202020204" pitchFamily="34" charset="0"/>
            </a:endParaRPr>
          </a:p>
          <a:p>
            <a:pPr marL="0" marR="0" indent="0" algn="l" defTabSz="914400" rtl="0" eaLnBrk="1" fontAlgn="base" latinLnBrk="0" hangingPunct="1">
              <a:lnSpc>
                <a:spcPct val="100000"/>
              </a:lnSpc>
              <a:spcBef>
                <a:spcPct val="0"/>
              </a:spcBef>
              <a:spcAft>
                <a:spcPct val="0"/>
              </a:spcAft>
              <a:buClrTx/>
              <a:buSzTx/>
              <a:buFontTx/>
              <a:buNone/>
            </a:pPr>
            <a:r>
              <a:rPr kumimoji="0" lang="zh-CN" altLang="en-US" sz="1800" b="0" i="0" u="none" strike="noStrike" cap="none" normalizeH="0" baseline="0" dirty="0">
                <a:ln>
                  <a:noFill/>
                </a:ln>
                <a:solidFill>
                  <a:schemeClr val="tx1"/>
                </a:solidFill>
                <a:effectLst/>
                <a:latin typeface="Arial" panose="020B0604020202020204" pitchFamily="34" charset="0"/>
              </a:rPr>
              <a:t>（</a:t>
            </a:r>
            <a:r>
              <a:rPr kumimoji="0" lang="en-US" altLang="zh-CN" sz="1800" b="0" i="0" u="none" strike="noStrike" cap="none" normalizeH="0" baseline="0" dirty="0">
                <a:ln>
                  <a:noFill/>
                </a:ln>
                <a:solidFill>
                  <a:schemeClr val="tx1"/>
                </a:solidFill>
                <a:effectLst/>
                <a:latin typeface="Arial" panose="020B0604020202020204" pitchFamily="34" charset="0"/>
              </a:rPr>
              <a:t>3</a:t>
            </a:r>
            <a:r>
              <a:rPr kumimoji="0" lang="zh-CN" altLang="en-US" sz="1800" b="0" i="0" u="none" strike="noStrike" cap="none" normalizeH="0" baseline="0" dirty="0">
                <a:ln>
                  <a:noFill/>
                </a:ln>
                <a:solidFill>
                  <a:schemeClr val="tx1"/>
                </a:solidFill>
                <a:effectLst/>
                <a:latin typeface="Arial" panose="020B0604020202020204" pitchFamily="34" charset="0"/>
              </a:rPr>
              <a:t>）销售、融资等资源。</a:t>
            </a:r>
            <a:endParaRPr kumimoji="0" lang="en-US" altLang="zh-CN" sz="1800" b="0" i="0" u="none" strike="noStrike" cap="none" normalizeH="0" baseline="0" dirty="0">
              <a:ln>
                <a:noFill/>
              </a:ln>
              <a:solidFill>
                <a:schemeClr val="tx1"/>
              </a:solidFill>
              <a:effectLst/>
              <a:latin typeface="Arial" panose="020B0604020202020204" pitchFamily="34" charset="0"/>
            </a:endParaRPr>
          </a:p>
          <a:p>
            <a:pPr marL="0" marR="0" indent="0" algn="l" defTabSz="914400" rtl="0" eaLnBrk="1" fontAlgn="base" latinLnBrk="0" hangingPunct="1">
              <a:lnSpc>
                <a:spcPct val="100000"/>
              </a:lnSpc>
              <a:spcBef>
                <a:spcPct val="0"/>
              </a:spcBef>
              <a:spcAft>
                <a:spcPct val="0"/>
              </a:spcAft>
              <a:buClrTx/>
              <a:buSzTx/>
              <a:buFontTx/>
              <a:buNone/>
            </a:pPr>
            <a:r>
              <a:rPr kumimoji="0" lang="zh-CN" altLang="en-US" sz="1800" dirty="0">
                <a:latin typeface="Arial" panose="020B0604020202020204" pitchFamily="34" charset="0"/>
              </a:rPr>
              <a:t>（</a:t>
            </a:r>
            <a:r>
              <a:rPr kumimoji="0" lang="en-US" altLang="zh-CN" sz="1800" dirty="0">
                <a:latin typeface="Arial" panose="020B0604020202020204" pitchFamily="34" charset="0"/>
              </a:rPr>
              <a:t>4</a:t>
            </a:r>
            <a:r>
              <a:rPr kumimoji="0" lang="zh-CN" altLang="en-US" sz="1800" dirty="0">
                <a:latin typeface="Arial" panose="020B0604020202020204" pitchFamily="34" charset="0"/>
              </a:rPr>
              <a:t>）专用技术</a:t>
            </a:r>
            <a:r>
              <a:rPr kumimoji="0" lang="en-US" altLang="zh-CN" sz="1800" dirty="0">
                <a:latin typeface="Arial" panose="020B0604020202020204" pitchFamily="34" charset="0"/>
              </a:rPr>
              <a:t>/</a:t>
            </a:r>
            <a:r>
              <a:rPr kumimoji="0" lang="zh-CN" altLang="en-US" sz="1800" dirty="0">
                <a:latin typeface="Arial" panose="020B0604020202020204" pitchFamily="34" charset="0"/>
              </a:rPr>
              <a:t>知识产权。</a:t>
            </a:r>
            <a:endParaRPr kumimoji="0" lang="en-US" altLang="zh-CN" sz="1800" dirty="0">
              <a:latin typeface="Arial" panose="020B0604020202020204" pitchFamily="34" charset="0"/>
            </a:endParaRPr>
          </a:p>
        </p:txBody>
      </p:sp>
      <p:sp>
        <p:nvSpPr>
          <p:cNvPr id="5" name="文本框 4"/>
          <p:cNvSpPr txBox="1"/>
          <p:nvPr/>
        </p:nvSpPr>
        <p:spPr>
          <a:xfrm>
            <a:off x="827584" y="2643758"/>
            <a:ext cx="7049816" cy="521970"/>
          </a:xfrm>
          <a:prstGeom prst="rect">
            <a:avLst/>
          </a:prstGeom>
          <a:noFill/>
        </p:spPr>
        <p:txBody>
          <a:bodyPr wrap="square" rtlCol="0">
            <a:spAutoFit/>
          </a:bodyPr>
          <a:lstStyle/>
          <a:p>
            <a:r>
              <a:rPr lang="zh-CN" altLang="en-US" sz="2800" b="1" dirty="0">
                <a:solidFill>
                  <a:srgbClr val="FF0000"/>
                </a:solidFill>
              </a:rPr>
              <a:t>承诺的资源能不能折算出资？</a:t>
            </a:r>
            <a:endParaRPr lang="zh-CN" altLang="en-US" sz="2800" b="1" dirty="0">
              <a:solidFill>
                <a:srgbClr val="FF0000"/>
              </a:solidFill>
            </a:endParaRPr>
          </a:p>
        </p:txBody>
      </p:sp>
      <p:sp>
        <p:nvSpPr>
          <p:cNvPr id="6" name="文本框 5"/>
          <p:cNvSpPr txBox="1"/>
          <p:nvPr/>
        </p:nvSpPr>
        <p:spPr>
          <a:xfrm>
            <a:off x="811070" y="3166978"/>
            <a:ext cx="7049816" cy="523220"/>
          </a:xfrm>
          <a:prstGeom prst="rect">
            <a:avLst/>
          </a:prstGeom>
          <a:noFill/>
        </p:spPr>
        <p:txBody>
          <a:bodyPr wrap="square" rtlCol="0">
            <a:spAutoFit/>
          </a:bodyPr>
          <a:lstStyle/>
          <a:p>
            <a:r>
              <a:rPr lang="zh-CN" altLang="en-US" sz="2800" b="1" dirty="0">
                <a:solidFill>
                  <a:srgbClr val="FF0000"/>
                </a:solidFill>
              </a:rPr>
              <a:t>股权可以平均分配吗？</a:t>
            </a:r>
            <a:endParaRPr lang="zh-CN" altLang="en-US" sz="2800" b="1" dirty="0">
              <a:solidFill>
                <a:srgbClr val="FF0000"/>
              </a:solidFill>
            </a:endParaRPr>
          </a:p>
        </p:txBody>
      </p:sp>
      <p:sp>
        <p:nvSpPr>
          <p:cNvPr id="7" name="文本框 6"/>
          <p:cNvSpPr txBox="1"/>
          <p:nvPr/>
        </p:nvSpPr>
        <p:spPr>
          <a:xfrm>
            <a:off x="827584" y="3690198"/>
            <a:ext cx="7049816" cy="523220"/>
          </a:xfrm>
          <a:prstGeom prst="rect">
            <a:avLst/>
          </a:prstGeom>
          <a:noFill/>
        </p:spPr>
        <p:txBody>
          <a:bodyPr wrap="square" rtlCol="0">
            <a:spAutoFit/>
          </a:bodyPr>
          <a:lstStyle/>
          <a:p>
            <a:r>
              <a:rPr lang="zh-CN" altLang="en-US" sz="2800" b="1" dirty="0">
                <a:solidFill>
                  <a:srgbClr val="FF0000"/>
                </a:solidFill>
              </a:rPr>
              <a:t>股权可以按照出资比例来分配吗？</a:t>
            </a:r>
            <a:endParaRPr lang="zh-CN" altLang="en-US" sz="2800" b="1" dirty="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1"/>
          <p:cNvSpPr txBox="1"/>
          <p:nvPr/>
        </p:nvSpPr>
        <p:spPr>
          <a:xfrm>
            <a:off x="35496" y="111507"/>
            <a:ext cx="8362950" cy="439738"/>
          </a:xfrm>
          <a:prstGeom prst="rect">
            <a:avLst/>
          </a:prstGeom>
        </p:spPr>
        <p:txBody>
          <a:bodyPr/>
          <a:lstStyle>
            <a:lvl1pPr algn="l" rtl="0" eaLnBrk="1" fontAlgn="base" hangingPunct="1">
              <a:spcBef>
                <a:spcPct val="0"/>
              </a:spcBef>
              <a:spcAft>
                <a:spcPct val="0"/>
              </a:spcAft>
              <a:defRPr sz="3200" b="1">
                <a:solidFill>
                  <a:srgbClr val="284D90"/>
                </a:solidFill>
                <a:latin typeface="微软雅黑" panose="020B0503020204020204" pitchFamily="34" charset="-122"/>
                <a:ea typeface="微软雅黑" panose="020B0503020204020204" pitchFamily="34" charset="-122"/>
                <a:cs typeface="+mj-cs"/>
              </a:defRPr>
            </a:lvl1pPr>
            <a:lvl2pPr algn="l" rtl="0" eaLnBrk="1" fontAlgn="base" hangingPunct="1">
              <a:spcBef>
                <a:spcPct val="0"/>
              </a:spcBef>
              <a:spcAft>
                <a:spcPct val="0"/>
              </a:spcAft>
              <a:defRPr sz="3200" b="1">
                <a:solidFill>
                  <a:srgbClr val="284D90"/>
                </a:solidFill>
                <a:latin typeface="微软雅黑" panose="020B0503020204020204" pitchFamily="34" charset="-122"/>
                <a:ea typeface="微软雅黑" panose="020B0503020204020204" pitchFamily="34" charset="-122"/>
              </a:defRPr>
            </a:lvl2pPr>
            <a:lvl3pPr algn="l" rtl="0" eaLnBrk="1" fontAlgn="base" hangingPunct="1">
              <a:spcBef>
                <a:spcPct val="0"/>
              </a:spcBef>
              <a:spcAft>
                <a:spcPct val="0"/>
              </a:spcAft>
              <a:defRPr sz="3200" b="1">
                <a:solidFill>
                  <a:srgbClr val="284D90"/>
                </a:solidFill>
                <a:latin typeface="微软雅黑" panose="020B0503020204020204" pitchFamily="34" charset="-122"/>
                <a:ea typeface="微软雅黑" panose="020B0503020204020204" pitchFamily="34" charset="-122"/>
              </a:defRPr>
            </a:lvl3pPr>
            <a:lvl4pPr algn="l" rtl="0" eaLnBrk="1" fontAlgn="base" hangingPunct="1">
              <a:spcBef>
                <a:spcPct val="0"/>
              </a:spcBef>
              <a:spcAft>
                <a:spcPct val="0"/>
              </a:spcAft>
              <a:defRPr sz="3200" b="1">
                <a:solidFill>
                  <a:srgbClr val="284D90"/>
                </a:solidFill>
                <a:latin typeface="微软雅黑" panose="020B0503020204020204" pitchFamily="34" charset="-122"/>
                <a:ea typeface="微软雅黑" panose="020B0503020204020204" pitchFamily="34" charset="-122"/>
              </a:defRPr>
            </a:lvl4pPr>
            <a:lvl5pPr algn="l" rtl="0" eaLnBrk="1" fontAlgn="base" hangingPunct="1">
              <a:spcBef>
                <a:spcPct val="0"/>
              </a:spcBef>
              <a:spcAft>
                <a:spcPct val="0"/>
              </a:spcAft>
              <a:defRPr sz="3200" b="1">
                <a:solidFill>
                  <a:srgbClr val="284D90"/>
                </a:solidFill>
                <a:latin typeface="微软雅黑" panose="020B0503020204020204" pitchFamily="34" charset="-122"/>
                <a:ea typeface="微软雅黑" panose="020B0503020204020204" pitchFamily="34" charset="-122"/>
              </a:defRPr>
            </a:lvl5pPr>
            <a:lvl6pPr marL="457200" algn="l" rtl="0" eaLnBrk="1" fontAlgn="base" hangingPunct="1">
              <a:spcBef>
                <a:spcPct val="0"/>
              </a:spcBef>
              <a:spcAft>
                <a:spcPct val="0"/>
              </a:spcAft>
              <a:defRPr sz="2400">
                <a:solidFill>
                  <a:schemeClr val="tx2"/>
                </a:solidFill>
                <a:latin typeface="Arial" panose="020B0604020202020204" pitchFamily="34" charset="0"/>
              </a:defRPr>
            </a:lvl6pPr>
            <a:lvl7pPr marL="914400" algn="l" rtl="0" eaLnBrk="1" fontAlgn="base" hangingPunct="1">
              <a:spcBef>
                <a:spcPct val="0"/>
              </a:spcBef>
              <a:spcAft>
                <a:spcPct val="0"/>
              </a:spcAft>
              <a:defRPr sz="2400">
                <a:solidFill>
                  <a:schemeClr val="tx2"/>
                </a:solidFill>
                <a:latin typeface="Arial" panose="020B0604020202020204" pitchFamily="34" charset="0"/>
              </a:defRPr>
            </a:lvl7pPr>
            <a:lvl8pPr marL="1371600" algn="l" rtl="0" eaLnBrk="1" fontAlgn="base" hangingPunct="1">
              <a:spcBef>
                <a:spcPct val="0"/>
              </a:spcBef>
              <a:spcAft>
                <a:spcPct val="0"/>
              </a:spcAft>
              <a:defRPr sz="2400">
                <a:solidFill>
                  <a:schemeClr val="tx2"/>
                </a:solidFill>
                <a:latin typeface="Arial" panose="020B0604020202020204" pitchFamily="34" charset="0"/>
              </a:defRPr>
            </a:lvl8pPr>
            <a:lvl9pPr marL="1828800" algn="l" rtl="0" eaLnBrk="1" fontAlgn="base" hangingPunct="1">
              <a:spcBef>
                <a:spcPct val="0"/>
              </a:spcBef>
              <a:spcAft>
                <a:spcPct val="0"/>
              </a:spcAft>
              <a:defRPr sz="2400">
                <a:solidFill>
                  <a:schemeClr val="tx2"/>
                </a:solidFill>
                <a:latin typeface="Arial" panose="020B0604020202020204" pitchFamily="34" charset="0"/>
              </a:defRPr>
            </a:lvl9pPr>
          </a:lstStyle>
          <a:p>
            <a:r>
              <a:rPr kumimoji="0" lang="zh-CN" altLang="en-US" sz="2800" kern="0" dirty="0"/>
              <a:t>公平</a:t>
            </a:r>
            <a:r>
              <a:rPr kumimoji="0" lang="en-US" altLang="zh-CN" sz="2800" kern="0" dirty="0"/>
              <a:t>——</a:t>
            </a:r>
            <a:r>
              <a:rPr kumimoji="0" lang="zh-CN" altLang="en-US" sz="2800" kern="0" dirty="0"/>
              <a:t>权责利对等</a:t>
            </a:r>
            <a:endParaRPr kumimoji="0" lang="zh-CN" altLang="en-US" sz="2800" kern="0" dirty="0"/>
          </a:p>
        </p:txBody>
      </p:sp>
      <p:pic>
        <p:nvPicPr>
          <p:cNvPr id="3" name="图片 2"/>
          <p:cNvPicPr>
            <a:picLocks noChangeAspect="1"/>
          </p:cNvPicPr>
          <p:nvPr/>
        </p:nvPicPr>
        <p:blipFill>
          <a:blip r:embed="rId1"/>
          <a:stretch>
            <a:fillRect/>
          </a:stretch>
        </p:blipFill>
        <p:spPr>
          <a:xfrm>
            <a:off x="390525" y="1275606"/>
            <a:ext cx="8362950" cy="2905025"/>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1"/>
          <p:cNvSpPr txBox="1"/>
          <p:nvPr/>
        </p:nvSpPr>
        <p:spPr>
          <a:xfrm>
            <a:off x="35496" y="111507"/>
            <a:ext cx="8362950" cy="439738"/>
          </a:xfrm>
          <a:prstGeom prst="rect">
            <a:avLst/>
          </a:prstGeom>
        </p:spPr>
        <p:txBody>
          <a:bodyPr/>
          <a:lstStyle>
            <a:lvl1pPr algn="l" rtl="0" eaLnBrk="1" fontAlgn="base" hangingPunct="1">
              <a:spcBef>
                <a:spcPct val="0"/>
              </a:spcBef>
              <a:spcAft>
                <a:spcPct val="0"/>
              </a:spcAft>
              <a:defRPr sz="3200" b="1">
                <a:solidFill>
                  <a:srgbClr val="284D90"/>
                </a:solidFill>
                <a:latin typeface="微软雅黑" panose="020B0503020204020204" pitchFamily="34" charset="-122"/>
                <a:ea typeface="微软雅黑" panose="020B0503020204020204" pitchFamily="34" charset="-122"/>
                <a:cs typeface="+mj-cs"/>
              </a:defRPr>
            </a:lvl1pPr>
            <a:lvl2pPr algn="l" rtl="0" eaLnBrk="1" fontAlgn="base" hangingPunct="1">
              <a:spcBef>
                <a:spcPct val="0"/>
              </a:spcBef>
              <a:spcAft>
                <a:spcPct val="0"/>
              </a:spcAft>
              <a:defRPr sz="3200" b="1">
                <a:solidFill>
                  <a:srgbClr val="284D90"/>
                </a:solidFill>
                <a:latin typeface="微软雅黑" panose="020B0503020204020204" pitchFamily="34" charset="-122"/>
                <a:ea typeface="微软雅黑" panose="020B0503020204020204" pitchFamily="34" charset="-122"/>
              </a:defRPr>
            </a:lvl2pPr>
            <a:lvl3pPr algn="l" rtl="0" eaLnBrk="1" fontAlgn="base" hangingPunct="1">
              <a:spcBef>
                <a:spcPct val="0"/>
              </a:spcBef>
              <a:spcAft>
                <a:spcPct val="0"/>
              </a:spcAft>
              <a:defRPr sz="3200" b="1">
                <a:solidFill>
                  <a:srgbClr val="284D90"/>
                </a:solidFill>
                <a:latin typeface="微软雅黑" panose="020B0503020204020204" pitchFamily="34" charset="-122"/>
                <a:ea typeface="微软雅黑" panose="020B0503020204020204" pitchFamily="34" charset="-122"/>
              </a:defRPr>
            </a:lvl3pPr>
            <a:lvl4pPr algn="l" rtl="0" eaLnBrk="1" fontAlgn="base" hangingPunct="1">
              <a:spcBef>
                <a:spcPct val="0"/>
              </a:spcBef>
              <a:spcAft>
                <a:spcPct val="0"/>
              </a:spcAft>
              <a:defRPr sz="3200" b="1">
                <a:solidFill>
                  <a:srgbClr val="284D90"/>
                </a:solidFill>
                <a:latin typeface="微软雅黑" panose="020B0503020204020204" pitchFamily="34" charset="-122"/>
                <a:ea typeface="微软雅黑" panose="020B0503020204020204" pitchFamily="34" charset="-122"/>
              </a:defRPr>
            </a:lvl4pPr>
            <a:lvl5pPr algn="l" rtl="0" eaLnBrk="1" fontAlgn="base" hangingPunct="1">
              <a:spcBef>
                <a:spcPct val="0"/>
              </a:spcBef>
              <a:spcAft>
                <a:spcPct val="0"/>
              </a:spcAft>
              <a:defRPr sz="3200" b="1">
                <a:solidFill>
                  <a:srgbClr val="284D90"/>
                </a:solidFill>
                <a:latin typeface="微软雅黑" panose="020B0503020204020204" pitchFamily="34" charset="-122"/>
                <a:ea typeface="微软雅黑" panose="020B0503020204020204" pitchFamily="34" charset="-122"/>
              </a:defRPr>
            </a:lvl5pPr>
            <a:lvl6pPr marL="457200" algn="l" rtl="0" eaLnBrk="1" fontAlgn="base" hangingPunct="1">
              <a:spcBef>
                <a:spcPct val="0"/>
              </a:spcBef>
              <a:spcAft>
                <a:spcPct val="0"/>
              </a:spcAft>
              <a:defRPr sz="2400">
                <a:solidFill>
                  <a:schemeClr val="tx2"/>
                </a:solidFill>
                <a:latin typeface="Arial" panose="020B0604020202020204" pitchFamily="34" charset="0"/>
              </a:defRPr>
            </a:lvl6pPr>
            <a:lvl7pPr marL="914400" algn="l" rtl="0" eaLnBrk="1" fontAlgn="base" hangingPunct="1">
              <a:spcBef>
                <a:spcPct val="0"/>
              </a:spcBef>
              <a:spcAft>
                <a:spcPct val="0"/>
              </a:spcAft>
              <a:defRPr sz="2400">
                <a:solidFill>
                  <a:schemeClr val="tx2"/>
                </a:solidFill>
                <a:latin typeface="Arial" panose="020B0604020202020204" pitchFamily="34" charset="0"/>
              </a:defRPr>
            </a:lvl7pPr>
            <a:lvl8pPr marL="1371600" algn="l" rtl="0" eaLnBrk="1" fontAlgn="base" hangingPunct="1">
              <a:spcBef>
                <a:spcPct val="0"/>
              </a:spcBef>
              <a:spcAft>
                <a:spcPct val="0"/>
              </a:spcAft>
              <a:defRPr sz="2400">
                <a:solidFill>
                  <a:schemeClr val="tx2"/>
                </a:solidFill>
                <a:latin typeface="Arial" panose="020B0604020202020204" pitchFamily="34" charset="0"/>
              </a:defRPr>
            </a:lvl8pPr>
            <a:lvl9pPr marL="1828800" algn="l" rtl="0" eaLnBrk="1" fontAlgn="base" hangingPunct="1">
              <a:spcBef>
                <a:spcPct val="0"/>
              </a:spcBef>
              <a:spcAft>
                <a:spcPct val="0"/>
              </a:spcAft>
              <a:defRPr sz="2400">
                <a:solidFill>
                  <a:schemeClr val="tx2"/>
                </a:solidFill>
                <a:latin typeface="Arial" panose="020B0604020202020204" pitchFamily="34" charset="0"/>
              </a:defRPr>
            </a:lvl9pPr>
          </a:lstStyle>
          <a:p>
            <a:r>
              <a:rPr kumimoji="0" lang="zh-CN" altLang="en-US" sz="2800" kern="0" dirty="0"/>
              <a:t>动态</a:t>
            </a:r>
            <a:endParaRPr kumimoji="0" lang="zh-CN" altLang="en-US" sz="2800" kern="0" dirty="0"/>
          </a:p>
        </p:txBody>
      </p:sp>
      <p:sp>
        <p:nvSpPr>
          <p:cNvPr id="2" name="文本框 1"/>
          <p:cNvSpPr txBox="1"/>
          <p:nvPr/>
        </p:nvSpPr>
        <p:spPr>
          <a:xfrm>
            <a:off x="971600" y="1786920"/>
            <a:ext cx="7488832" cy="1569660"/>
          </a:xfrm>
          <a:prstGeom prst="rect">
            <a:avLst/>
          </a:prstGeom>
          <a:noFill/>
        </p:spPr>
        <p:txBody>
          <a:bodyPr wrap="square" rtlCol="0">
            <a:spAutoFit/>
          </a:bodyPr>
          <a:lstStyle/>
          <a:p>
            <a:r>
              <a:rPr lang="zh-CN" altLang="en-US" dirty="0"/>
              <a:t>        创业是个长期的过程，在这个过程中个人的贡献会随着时间与环境的变化而变化，还会因经营需要加入其它的合伙人、股权激励、融资等问题。这些都决定这股权分配必须是动态的。</a:t>
            </a:r>
            <a:endParaRPr lang="zh-CN" alt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1"/>
          <p:cNvSpPr txBox="1"/>
          <p:nvPr/>
        </p:nvSpPr>
        <p:spPr>
          <a:xfrm>
            <a:off x="35496" y="111507"/>
            <a:ext cx="8362950" cy="439738"/>
          </a:xfrm>
          <a:prstGeom prst="rect">
            <a:avLst/>
          </a:prstGeom>
        </p:spPr>
        <p:txBody>
          <a:bodyPr/>
          <a:lstStyle>
            <a:lvl1pPr algn="l" rtl="0" eaLnBrk="1" fontAlgn="base" hangingPunct="1">
              <a:spcBef>
                <a:spcPct val="0"/>
              </a:spcBef>
              <a:spcAft>
                <a:spcPct val="0"/>
              </a:spcAft>
              <a:defRPr sz="3200" b="1">
                <a:solidFill>
                  <a:srgbClr val="284D90"/>
                </a:solidFill>
                <a:latin typeface="微软雅黑" panose="020B0503020204020204" pitchFamily="34" charset="-122"/>
                <a:ea typeface="微软雅黑" panose="020B0503020204020204" pitchFamily="34" charset="-122"/>
                <a:cs typeface="+mj-cs"/>
              </a:defRPr>
            </a:lvl1pPr>
            <a:lvl2pPr algn="l" rtl="0" eaLnBrk="1" fontAlgn="base" hangingPunct="1">
              <a:spcBef>
                <a:spcPct val="0"/>
              </a:spcBef>
              <a:spcAft>
                <a:spcPct val="0"/>
              </a:spcAft>
              <a:defRPr sz="3200" b="1">
                <a:solidFill>
                  <a:srgbClr val="284D90"/>
                </a:solidFill>
                <a:latin typeface="微软雅黑" panose="020B0503020204020204" pitchFamily="34" charset="-122"/>
                <a:ea typeface="微软雅黑" panose="020B0503020204020204" pitchFamily="34" charset="-122"/>
              </a:defRPr>
            </a:lvl2pPr>
            <a:lvl3pPr algn="l" rtl="0" eaLnBrk="1" fontAlgn="base" hangingPunct="1">
              <a:spcBef>
                <a:spcPct val="0"/>
              </a:spcBef>
              <a:spcAft>
                <a:spcPct val="0"/>
              </a:spcAft>
              <a:defRPr sz="3200" b="1">
                <a:solidFill>
                  <a:srgbClr val="284D90"/>
                </a:solidFill>
                <a:latin typeface="微软雅黑" panose="020B0503020204020204" pitchFamily="34" charset="-122"/>
                <a:ea typeface="微软雅黑" panose="020B0503020204020204" pitchFamily="34" charset="-122"/>
              </a:defRPr>
            </a:lvl3pPr>
            <a:lvl4pPr algn="l" rtl="0" eaLnBrk="1" fontAlgn="base" hangingPunct="1">
              <a:spcBef>
                <a:spcPct val="0"/>
              </a:spcBef>
              <a:spcAft>
                <a:spcPct val="0"/>
              </a:spcAft>
              <a:defRPr sz="3200" b="1">
                <a:solidFill>
                  <a:srgbClr val="284D90"/>
                </a:solidFill>
                <a:latin typeface="微软雅黑" panose="020B0503020204020204" pitchFamily="34" charset="-122"/>
                <a:ea typeface="微软雅黑" panose="020B0503020204020204" pitchFamily="34" charset="-122"/>
              </a:defRPr>
            </a:lvl4pPr>
            <a:lvl5pPr algn="l" rtl="0" eaLnBrk="1" fontAlgn="base" hangingPunct="1">
              <a:spcBef>
                <a:spcPct val="0"/>
              </a:spcBef>
              <a:spcAft>
                <a:spcPct val="0"/>
              </a:spcAft>
              <a:defRPr sz="3200" b="1">
                <a:solidFill>
                  <a:srgbClr val="284D90"/>
                </a:solidFill>
                <a:latin typeface="微软雅黑" panose="020B0503020204020204" pitchFamily="34" charset="-122"/>
                <a:ea typeface="微软雅黑" panose="020B0503020204020204" pitchFamily="34" charset="-122"/>
              </a:defRPr>
            </a:lvl5pPr>
            <a:lvl6pPr marL="457200" algn="l" rtl="0" eaLnBrk="1" fontAlgn="base" hangingPunct="1">
              <a:spcBef>
                <a:spcPct val="0"/>
              </a:spcBef>
              <a:spcAft>
                <a:spcPct val="0"/>
              </a:spcAft>
              <a:defRPr sz="2400">
                <a:solidFill>
                  <a:schemeClr val="tx2"/>
                </a:solidFill>
                <a:latin typeface="Arial" panose="020B0604020202020204" pitchFamily="34" charset="0"/>
              </a:defRPr>
            </a:lvl6pPr>
            <a:lvl7pPr marL="914400" algn="l" rtl="0" eaLnBrk="1" fontAlgn="base" hangingPunct="1">
              <a:spcBef>
                <a:spcPct val="0"/>
              </a:spcBef>
              <a:spcAft>
                <a:spcPct val="0"/>
              </a:spcAft>
              <a:defRPr sz="2400">
                <a:solidFill>
                  <a:schemeClr val="tx2"/>
                </a:solidFill>
                <a:latin typeface="Arial" panose="020B0604020202020204" pitchFamily="34" charset="0"/>
              </a:defRPr>
            </a:lvl7pPr>
            <a:lvl8pPr marL="1371600" algn="l" rtl="0" eaLnBrk="1" fontAlgn="base" hangingPunct="1">
              <a:spcBef>
                <a:spcPct val="0"/>
              </a:spcBef>
              <a:spcAft>
                <a:spcPct val="0"/>
              </a:spcAft>
              <a:defRPr sz="2400">
                <a:solidFill>
                  <a:schemeClr val="tx2"/>
                </a:solidFill>
                <a:latin typeface="Arial" panose="020B0604020202020204" pitchFamily="34" charset="0"/>
              </a:defRPr>
            </a:lvl8pPr>
            <a:lvl9pPr marL="1828800" algn="l" rtl="0" eaLnBrk="1" fontAlgn="base" hangingPunct="1">
              <a:spcBef>
                <a:spcPct val="0"/>
              </a:spcBef>
              <a:spcAft>
                <a:spcPct val="0"/>
              </a:spcAft>
              <a:defRPr sz="2400">
                <a:solidFill>
                  <a:schemeClr val="tx2"/>
                </a:solidFill>
                <a:latin typeface="Arial" panose="020B0604020202020204" pitchFamily="34" charset="0"/>
              </a:defRPr>
            </a:lvl9pPr>
          </a:lstStyle>
          <a:p>
            <a:r>
              <a:rPr kumimoji="0" lang="zh-CN" altLang="en-US" sz="2800" kern="0" dirty="0"/>
              <a:t>股权不该给谁？</a:t>
            </a:r>
            <a:endParaRPr kumimoji="0" lang="zh-CN" altLang="en-US" sz="2800" kern="0" dirty="0"/>
          </a:p>
        </p:txBody>
      </p:sp>
      <p:sp>
        <p:nvSpPr>
          <p:cNvPr id="2" name="文本框 1"/>
          <p:cNvSpPr txBox="1"/>
          <p:nvPr/>
        </p:nvSpPr>
        <p:spPr>
          <a:xfrm>
            <a:off x="1619672" y="915566"/>
            <a:ext cx="3096344" cy="461665"/>
          </a:xfrm>
          <a:prstGeom prst="rect">
            <a:avLst/>
          </a:prstGeom>
          <a:noFill/>
        </p:spPr>
        <p:txBody>
          <a:bodyPr wrap="square" rtlCol="0">
            <a:spAutoFit/>
          </a:bodyPr>
          <a:lstStyle/>
          <a:p>
            <a:pPr fontAlgn="auto">
              <a:spcAft>
                <a:spcPts val="0"/>
              </a:spcAft>
              <a:defRPr/>
            </a:pPr>
            <a:r>
              <a:rPr lang="zh-CN" altLang="zh-CN" dirty="0">
                <a:solidFill>
                  <a:schemeClr val="tx1">
                    <a:lumMod val="90000"/>
                    <a:lumOff val="10000"/>
                  </a:schemeClr>
                </a:solidFill>
              </a:rPr>
              <a:t>（一）资源承诺者 </a:t>
            </a:r>
            <a:endParaRPr lang="zh-CN" altLang="zh-CN" dirty="0">
              <a:solidFill>
                <a:schemeClr val="tx1">
                  <a:lumMod val="90000"/>
                  <a:lumOff val="10000"/>
                </a:schemeClr>
              </a:solidFill>
            </a:endParaRPr>
          </a:p>
        </p:txBody>
      </p:sp>
      <p:sp>
        <p:nvSpPr>
          <p:cNvPr id="3" name="矩形 2"/>
          <p:cNvSpPr/>
          <p:nvPr/>
        </p:nvSpPr>
        <p:spPr>
          <a:xfrm>
            <a:off x="1619672" y="1525111"/>
            <a:ext cx="4572000" cy="461665"/>
          </a:xfrm>
          <a:prstGeom prst="rect">
            <a:avLst/>
          </a:prstGeom>
        </p:spPr>
        <p:txBody>
          <a:bodyPr>
            <a:spAutoFit/>
          </a:bodyPr>
          <a:lstStyle/>
          <a:p>
            <a:pPr fontAlgn="auto">
              <a:spcAft>
                <a:spcPts val="0"/>
              </a:spcAft>
              <a:defRPr/>
            </a:pPr>
            <a:r>
              <a:rPr lang="zh-CN" altLang="zh-CN" dirty="0">
                <a:solidFill>
                  <a:schemeClr val="tx1">
                    <a:lumMod val="90000"/>
                    <a:lumOff val="10000"/>
                  </a:schemeClr>
                </a:solidFill>
              </a:rPr>
              <a:t>（二）兼职者 </a:t>
            </a:r>
            <a:endParaRPr lang="zh-CN" altLang="zh-CN" dirty="0">
              <a:solidFill>
                <a:schemeClr val="tx1">
                  <a:lumMod val="90000"/>
                  <a:lumOff val="10000"/>
                </a:schemeClr>
              </a:solidFill>
            </a:endParaRPr>
          </a:p>
        </p:txBody>
      </p:sp>
      <p:sp>
        <p:nvSpPr>
          <p:cNvPr id="5" name="矩形 4"/>
          <p:cNvSpPr/>
          <p:nvPr/>
        </p:nvSpPr>
        <p:spPr>
          <a:xfrm>
            <a:off x="1619672" y="2060716"/>
            <a:ext cx="4572000" cy="461665"/>
          </a:xfrm>
          <a:prstGeom prst="rect">
            <a:avLst/>
          </a:prstGeom>
        </p:spPr>
        <p:txBody>
          <a:bodyPr>
            <a:spAutoFit/>
          </a:bodyPr>
          <a:lstStyle/>
          <a:p>
            <a:pPr fontAlgn="auto">
              <a:spcAft>
                <a:spcPts val="0"/>
              </a:spcAft>
              <a:defRPr/>
            </a:pPr>
            <a:r>
              <a:rPr lang="zh-CN" altLang="zh-CN" dirty="0">
                <a:solidFill>
                  <a:schemeClr val="tx1">
                    <a:lumMod val="90000"/>
                    <a:lumOff val="10000"/>
                  </a:schemeClr>
                </a:solidFill>
              </a:rPr>
              <a:t>（三）专家顾问 </a:t>
            </a:r>
            <a:endParaRPr lang="en-US" altLang="zh-CN" dirty="0">
              <a:solidFill>
                <a:schemeClr val="tx1">
                  <a:lumMod val="90000"/>
                  <a:lumOff val="10000"/>
                </a:schemeClr>
              </a:solidFill>
            </a:endParaRPr>
          </a:p>
        </p:txBody>
      </p:sp>
      <p:sp>
        <p:nvSpPr>
          <p:cNvPr id="6" name="矩形 5"/>
          <p:cNvSpPr/>
          <p:nvPr/>
        </p:nvSpPr>
        <p:spPr>
          <a:xfrm>
            <a:off x="1619672" y="2596321"/>
            <a:ext cx="4572000" cy="461665"/>
          </a:xfrm>
          <a:prstGeom prst="rect">
            <a:avLst/>
          </a:prstGeom>
        </p:spPr>
        <p:txBody>
          <a:bodyPr>
            <a:spAutoFit/>
          </a:bodyPr>
          <a:lstStyle/>
          <a:p>
            <a:pPr fontAlgn="auto">
              <a:spcAft>
                <a:spcPts val="0"/>
              </a:spcAft>
              <a:defRPr/>
            </a:pPr>
            <a:r>
              <a:rPr lang="zh-CN" altLang="zh-CN" dirty="0">
                <a:solidFill>
                  <a:schemeClr val="tx1">
                    <a:lumMod val="90000"/>
                    <a:lumOff val="10000"/>
                  </a:schemeClr>
                </a:solidFill>
              </a:rPr>
              <a:t>（四）早期员工 </a:t>
            </a:r>
            <a:endParaRPr lang="en-US" altLang="zh-CN" dirty="0">
              <a:solidFill>
                <a:schemeClr val="tx1">
                  <a:lumMod val="90000"/>
                  <a:lumOff val="10000"/>
                </a:schemeClr>
              </a:solidFill>
            </a:endParaRPr>
          </a:p>
        </p:txBody>
      </p:sp>
      <p:sp>
        <p:nvSpPr>
          <p:cNvPr id="7" name="矩形 6"/>
          <p:cNvSpPr/>
          <p:nvPr/>
        </p:nvSpPr>
        <p:spPr>
          <a:xfrm>
            <a:off x="1613575" y="3118197"/>
            <a:ext cx="5688632" cy="461665"/>
          </a:xfrm>
          <a:prstGeom prst="rect">
            <a:avLst/>
          </a:prstGeom>
        </p:spPr>
        <p:txBody>
          <a:bodyPr wrap="square">
            <a:spAutoFit/>
          </a:bodyPr>
          <a:lstStyle/>
          <a:p>
            <a:pPr fontAlgn="auto">
              <a:spcAft>
                <a:spcPts val="0"/>
              </a:spcAft>
              <a:defRPr/>
            </a:pPr>
            <a:r>
              <a:rPr lang="zh-CN" altLang="zh-CN" dirty="0">
                <a:solidFill>
                  <a:schemeClr val="tx1">
                    <a:lumMod val="90000"/>
                    <a:lumOff val="10000"/>
                  </a:schemeClr>
                </a:solidFill>
              </a:rPr>
              <a:t>（五）不认同公司理念和合伙人理念的人 </a:t>
            </a:r>
            <a:endParaRPr lang="zh-CN" altLang="zh-CN" dirty="0">
              <a:solidFill>
                <a:schemeClr val="tx1">
                  <a:lumMod val="90000"/>
                  <a:lumOff val="10000"/>
                </a:schemeClr>
              </a:solidFill>
            </a:endParaRPr>
          </a:p>
        </p:txBody>
      </p:sp>
      <p:sp>
        <p:nvSpPr>
          <p:cNvPr id="8" name="矩形: 圆角 7"/>
          <p:cNvSpPr/>
          <p:nvPr/>
        </p:nvSpPr>
        <p:spPr bwMode="auto">
          <a:xfrm>
            <a:off x="539552" y="843558"/>
            <a:ext cx="8208912" cy="3024336"/>
          </a:xfrm>
          <a:prstGeom prst="roundRect">
            <a:avLst/>
          </a:prstGeom>
          <a:solidFill>
            <a:srgbClr val="FF3300">
              <a:alpha val="87843"/>
            </a:srgbClr>
          </a:solidFill>
          <a:ln w="9525" cap="flat" cmpd="sng" algn="ctr">
            <a:solidFill>
              <a:srgbClr val="000000">
                <a:alpha val="56863"/>
              </a:srgbClr>
            </a:solidFill>
            <a:prstDash val="solid"/>
            <a:round/>
            <a:headEnd type="none" w="med" len="med"/>
            <a:tailEnd type="none" w="med" len="med"/>
          </a:ln>
        </p:spPr>
        <p:txBody>
          <a:bodyPr vert="horz" wrap="square" lIns="91440" tIns="45720" rIns="91440" bIns="45720" numCol="1" rtlCol="0" anchor="ctr" anchorCtr="0" compatLnSpc="1"/>
          <a:lstStyle/>
          <a:p>
            <a:pPr marL="0" marR="0" indent="0" algn="ctr" defTabSz="914400" rtl="0" eaLnBrk="1" fontAlgn="base" latinLnBrk="0" hangingPunct="1">
              <a:lnSpc>
                <a:spcPct val="100000"/>
              </a:lnSpc>
              <a:spcBef>
                <a:spcPct val="0"/>
              </a:spcBef>
              <a:spcAft>
                <a:spcPct val="0"/>
              </a:spcAft>
              <a:buClrTx/>
              <a:buSzTx/>
              <a:buFontTx/>
              <a:buNone/>
            </a:pPr>
            <a:r>
              <a:rPr kumimoji="0" lang="zh-CN" altLang="en-US" sz="3200" b="1" i="0" u="sng" strike="noStrike" cap="none" normalizeH="0" baseline="0" dirty="0">
                <a:ln>
                  <a:noFill/>
                </a:ln>
                <a:solidFill>
                  <a:schemeClr val="tx1"/>
                </a:solidFill>
                <a:effectLst/>
                <a:latin typeface="黑体" panose="02010609060101010101" pitchFamily="49" charset="-122"/>
                <a:ea typeface="黑体" panose="02010609060101010101" pitchFamily="49" charset="-122"/>
              </a:rPr>
              <a:t>应该用钱解决，但是没钱的时候怎么办？</a:t>
            </a:r>
            <a:endParaRPr kumimoji="0" lang="zh-CN" altLang="en-US" sz="3200" b="1" i="0" u="sng" strike="noStrike" cap="none" normalizeH="0" baseline="0" dirty="0">
              <a:ln>
                <a:noFill/>
              </a:ln>
              <a:solidFill>
                <a:schemeClr val="tx1"/>
              </a:solidFill>
              <a:effectLst/>
              <a:latin typeface="黑体" panose="02010609060101010101" pitchFamily="49" charset="-122"/>
              <a:ea typeface="黑体" panose="02010609060101010101" pitchFamily="49"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left)">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left)">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wipe(left)">
                                      <p:cBhvr>
                                        <p:cTn id="22" dur="5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wipe(left)">
                                      <p:cBhvr>
                                        <p:cTn id="27" dur="500"/>
                                        <p:tgtEl>
                                          <p:spTgt spid="7"/>
                                        </p:tgtEl>
                                      </p:cBhvr>
                                    </p:animEffect>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grpId="0" nodeType="clickEffect">
                                  <p:stCondLst>
                                    <p:cond delay="0"/>
                                  </p:stCondLst>
                                  <p:childTnLst>
                                    <p:set>
                                      <p:cBhvr>
                                        <p:cTn id="31" dur="1" fill="hold">
                                          <p:stCondLst>
                                            <p:cond delay="0"/>
                                          </p:stCondLst>
                                        </p:cTn>
                                        <p:tgtEl>
                                          <p:spTgt spid="8"/>
                                        </p:tgtEl>
                                        <p:attrNameLst>
                                          <p:attrName>style.visibility</p:attrName>
                                        </p:attrNameLst>
                                      </p:cBhvr>
                                      <p:to>
                                        <p:strVal val="visible"/>
                                      </p:to>
                                    </p:set>
                                    <p:anim calcmode="lin" valueType="num">
                                      <p:cBhvr additive="base">
                                        <p:cTn id="32" dur="500" fill="hold"/>
                                        <p:tgtEl>
                                          <p:spTgt spid="8"/>
                                        </p:tgtEl>
                                        <p:attrNameLst>
                                          <p:attrName>ppt_x</p:attrName>
                                        </p:attrNameLst>
                                      </p:cBhvr>
                                      <p:tavLst>
                                        <p:tav tm="0">
                                          <p:val>
                                            <p:strVal val="#ppt_x"/>
                                          </p:val>
                                        </p:tav>
                                        <p:tav tm="100000">
                                          <p:val>
                                            <p:strVal val="#ppt_x"/>
                                          </p:val>
                                        </p:tav>
                                      </p:tavLst>
                                    </p:anim>
                                    <p:anim calcmode="lin" valueType="num">
                                      <p:cBhvr additive="base">
                                        <p:cTn id="33"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5" grpId="0"/>
      <p:bldP spid="6" grpId="0"/>
      <p:bldP spid="7" grpId="0"/>
      <p:bldP spid="8" grpId="0" animBg="1"/>
      <p:bldP spid="8" grpId="1"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noChangeArrowheads="1"/>
          </p:cNvSpPr>
          <p:nvPr>
            <p:ph type="ctrTitle"/>
          </p:nvPr>
        </p:nvSpPr>
        <p:spPr>
          <a:xfrm>
            <a:off x="685947" y="1707031"/>
            <a:ext cx="7772400" cy="715565"/>
          </a:xfrm>
        </p:spPr>
        <p:txBody>
          <a:bodyPr/>
          <a:lstStyle/>
          <a:p>
            <a:r>
              <a:rPr lang="zh-CN" altLang="en-US" dirty="0"/>
              <a:t>股权成熟度制度</a:t>
            </a:r>
            <a:endParaRPr lang="zh-CN" altLang="en-US" dirty="0"/>
          </a:p>
        </p:txBody>
      </p:sp>
      <p:sp>
        <p:nvSpPr>
          <p:cNvPr id="3" name="副标题 2"/>
          <p:cNvSpPr>
            <a:spLocks noGrp="1"/>
          </p:cNvSpPr>
          <p:nvPr>
            <p:ph type="subTitle" idx="1"/>
          </p:nvPr>
        </p:nvSpPr>
        <p:spPr/>
        <p:txBody>
          <a:bodyPr/>
          <a:lstStyle/>
          <a:p>
            <a:r>
              <a:rPr lang="zh-CN" altLang="en-US" dirty="0"/>
              <a:t>专治各种早下船</a:t>
            </a:r>
            <a:endParaRPr lang="zh-CN" alt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1"/>
          <p:cNvSpPr txBox="1"/>
          <p:nvPr/>
        </p:nvSpPr>
        <p:spPr>
          <a:xfrm>
            <a:off x="35496" y="51470"/>
            <a:ext cx="8362950" cy="439738"/>
          </a:xfrm>
          <a:prstGeom prst="rect">
            <a:avLst/>
          </a:prstGeom>
        </p:spPr>
        <p:txBody>
          <a:bodyPr/>
          <a:lstStyle>
            <a:lvl1pPr algn="l" rtl="0" eaLnBrk="1" fontAlgn="base" hangingPunct="1">
              <a:spcBef>
                <a:spcPct val="0"/>
              </a:spcBef>
              <a:spcAft>
                <a:spcPct val="0"/>
              </a:spcAft>
              <a:defRPr sz="3200" b="1">
                <a:solidFill>
                  <a:srgbClr val="284D90"/>
                </a:solidFill>
                <a:latin typeface="微软雅黑" panose="020B0503020204020204" pitchFamily="34" charset="-122"/>
                <a:ea typeface="微软雅黑" panose="020B0503020204020204" pitchFamily="34" charset="-122"/>
                <a:cs typeface="+mj-cs"/>
              </a:defRPr>
            </a:lvl1pPr>
            <a:lvl2pPr algn="l" rtl="0" eaLnBrk="1" fontAlgn="base" hangingPunct="1">
              <a:spcBef>
                <a:spcPct val="0"/>
              </a:spcBef>
              <a:spcAft>
                <a:spcPct val="0"/>
              </a:spcAft>
              <a:defRPr sz="3200" b="1">
                <a:solidFill>
                  <a:srgbClr val="284D90"/>
                </a:solidFill>
                <a:latin typeface="微软雅黑" panose="020B0503020204020204" pitchFamily="34" charset="-122"/>
                <a:ea typeface="微软雅黑" panose="020B0503020204020204" pitchFamily="34" charset="-122"/>
              </a:defRPr>
            </a:lvl2pPr>
            <a:lvl3pPr algn="l" rtl="0" eaLnBrk="1" fontAlgn="base" hangingPunct="1">
              <a:spcBef>
                <a:spcPct val="0"/>
              </a:spcBef>
              <a:spcAft>
                <a:spcPct val="0"/>
              </a:spcAft>
              <a:defRPr sz="3200" b="1">
                <a:solidFill>
                  <a:srgbClr val="284D90"/>
                </a:solidFill>
                <a:latin typeface="微软雅黑" panose="020B0503020204020204" pitchFamily="34" charset="-122"/>
                <a:ea typeface="微软雅黑" panose="020B0503020204020204" pitchFamily="34" charset="-122"/>
              </a:defRPr>
            </a:lvl3pPr>
            <a:lvl4pPr algn="l" rtl="0" eaLnBrk="1" fontAlgn="base" hangingPunct="1">
              <a:spcBef>
                <a:spcPct val="0"/>
              </a:spcBef>
              <a:spcAft>
                <a:spcPct val="0"/>
              </a:spcAft>
              <a:defRPr sz="3200" b="1">
                <a:solidFill>
                  <a:srgbClr val="284D90"/>
                </a:solidFill>
                <a:latin typeface="微软雅黑" panose="020B0503020204020204" pitchFamily="34" charset="-122"/>
                <a:ea typeface="微软雅黑" panose="020B0503020204020204" pitchFamily="34" charset="-122"/>
              </a:defRPr>
            </a:lvl4pPr>
            <a:lvl5pPr algn="l" rtl="0" eaLnBrk="1" fontAlgn="base" hangingPunct="1">
              <a:spcBef>
                <a:spcPct val="0"/>
              </a:spcBef>
              <a:spcAft>
                <a:spcPct val="0"/>
              </a:spcAft>
              <a:defRPr sz="3200" b="1">
                <a:solidFill>
                  <a:srgbClr val="284D90"/>
                </a:solidFill>
                <a:latin typeface="微软雅黑" panose="020B0503020204020204" pitchFamily="34" charset="-122"/>
                <a:ea typeface="微软雅黑" panose="020B0503020204020204" pitchFamily="34" charset="-122"/>
              </a:defRPr>
            </a:lvl5pPr>
            <a:lvl6pPr marL="457200" algn="l" rtl="0" eaLnBrk="1" fontAlgn="base" hangingPunct="1">
              <a:spcBef>
                <a:spcPct val="0"/>
              </a:spcBef>
              <a:spcAft>
                <a:spcPct val="0"/>
              </a:spcAft>
              <a:defRPr sz="2400">
                <a:solidFill>
                  <a:schemeClr val="tx2"/>
                </a:solidFill>
                <a:latin typeface="Arial" panose="020B0604020202020204" pitchFamily="34" charset="0"/>
              </a:defRPr>
            </a:lvl6pPr>
            <a:lvl7pPr marL="914400" algn="l" rtl="0" eaLnBrk="1" fontAlgn="base" hangingPunct="1">
              <a:spcBef>
                <a:spcPct val="0"/>
              </a:spcBef>
              <a:spcAft>
                <a:spcPct val="0"/>
              </a:spcAft>
              <a:defRPr sz="2400">
                <a:solidFill>
                  <a:schemeClr val="tx2"/>
                </a:solidFill>
                <a:latin typeface="Arial" panose="020B0604020202020204" pitchFamily="34" charset="0"/>
              </a:defRPr>
            </a:lvl7pPr>
            <a:lvl8pPr marL="1371600" algn="l" rtl="0" eaLnBrk="1" fontAlgn="base" hangingPunct="1">
              <a:spcBef>
                <a:spcPct val="0"/>
              </a:spcBef>
              <a:spcAft>
                <a:spcPct val="0"/>
              </a:spcAft>
              <a:defRPr sz="2400">
                <a:solidFill>
                  <a:schemeClr val="tx2"/>
                </a:solidFill>
                <a:latin typeface="Arial" panose="020B0604020202020204" pitchFamily="34" charset="0"/>
              </a:defRPr>
            </a:lvl8pPr>
            <a:lvl9pPr marL="1828800" algn="l" rtl="0" eaLnBrk="1" fontAlgn="base" hangingPunct="1">
              <a:spcBef>
                <a:spcPct val="0"/>
              </a:spcBef>
              <a:spcAft>
                <a:spcPct val="0"/>
              </a:spcAft>
              <a:defRPr sz="2400">
                <a:solidFill>
                  <a:schemeClr val="tx2"/>
                </a:solidFill>
                <a:latin typeface="Arial" panose="020B0604020202020204" pitchFamily="34" charset="0"/>
              </a:defRPr>
            </a:lvl9pPr>
          </a:lstStyle>
          <a:p>
            <a:r>
              <a:rPr kumimoji="0" lang="zh-CN" altLang="en-US" sz="2800" kern="0" dirty="0"/>
              <a:t>股权成熟度</a:t>
            </a:r>
            <a:endParaRPr kumimoji="0" lang="zh-CN" altLang="en-US" sz="2800" kern="0" dirty="0"/>
          </a:p>
        </p:txBody>
      </p:sp>
      <p:sp>
        <p:nvSpPr>
          <p:cNvPr id="5" name="矩形 4"/>
          <p:cNvSpPr/>
          <p:nvPr/>
        </p:nvSpPr>
        <p:spPr bwMode="auto">
          <a:xfrm>
            <a:off x="1911352" y="1486344"/>
            <a:ext cx="1800200" cy="576064"/>
          </a:xfrm>
          <a:prstGeom prst="rect">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40" tIns="45720" rIns="91440" bIns="45720" numCol="1" rtlCol="0" anchor="ctr" anchorCtr="0" compatLnSpc="1"/>
          <a:lstStyle/>
          <a:p>
            <a:pPr algn="ctr"/>
            <a:r>
              <a:rPr lang="zh-CN" altLang="en-US" sz="2000" dirty="0"/>
              <a:t>年成熟度</a:t>
            </a:r>
            <a:endParaRPr lang="en-US" altLang="zh-CN" sz="2000" dirty="0"/>
          </a:p>
        </p:txBody>
      </p:sp>
      <p:sp>
        <p:nvSpPr>
          <p:cNvPr id="6" name="矩形 5"/>
          <p:cNvSpPr/>
          <p:nvPr/>
        </p:nvSpPr>
        <p:spPr bwMode="auto">
          <a:xfrm>
            <a:off x="1911352" y="3435846"/>
            <a:ext cx="1800200" cy="576064"/>
          </a:xfrm>
          <a:prstGeom prst="rect">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40" tIns="45720" rIns="91440" bIns="45720" numCol="1" rtlCol="0" anchor="ctr" anchorCtr="0" compatLnSpc="1"/>
          <a:lstStyle/>
          <a:p>
            <a:pPr algn="ctr"/>
            <a:r>
              <a:rPr lang="zh-CN" altLang="en-US" sz="2000" dirty="0"/>
              <a:t>项目进度</a:t>
            </a:r>
            <a:endParaRPr lang="en-US" altLang="zh-CN" sz="2000" dirty="0"/>
          </a:p>
        </p:txBody>
      </p:sp>
      <p:sp>
        <p:nvSpPr>
          <p:cNvPr id="7" name="矩形 6"/>
          <p:cNvSpPr/>
          <p:nvPr/>
        </p:nvSpPr>
        <p:spPr bwMode="auto">
          <a:xfrm>
            <a:off x="5724128" y="3435846"/>
            <a:ext cx="1800200" cy="576064"/>
          </a:xfrm>
          <a:prstGeom prst="rect">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40" tIns="45720" rIns="91440" bIns="45720" numCol="1" rtlCol="0" anchor="ctr" anchorCtr="0" compatLnSpc="1"/>
          <a:lstStyle/>
          <a:p>
            <a:pPr algn="ctr"/>
            <a:r>
              <a:rPr lang="zh-CN" altLang="en-US" sz="2000" dirty="0"/>
              <a:t>运营业绩</a:t>
            </a:r>
            <a:endParaRPr lang="en-US" altLang="zh-CN" sz="2000" dirty="0"/>
          </a:p>
        </p:txBody>
      </p:sp>
      <p:sp>
        <p:nvSpPr>
          <p:cNvPr id="8" name="矩形 7"/>
          <p:cNvSpPr/>
          <p:nvPr/>
        </p:nvSpPr>
        <p:spPr bwMode="auto">
          <a:xfrm>
            <a:off x="5724128" y="1422984"/>
            <a:ext cx="1800200" cy="576064"/>
          </a:xfrm>
          <a:prstGeom prst="rect">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40" tIns="45720" rIns="91440" bIns="45720" numCol="1" rtlCol="0" anchor="ctr" anchorCtr="0" compatLnSpc="1"/>
          <a:lstStyle/>
          <a:p>
            <a:pPr algn="ctr"/>
            <a:r>
              <a:rPr lang="zh-CN" altLang="en-US" sz="2000" dirty="0"/>
              <a:t>融资进度</a:t>
            </a:r>
            <a:endParaRPr lang="en-US" altLang="zh-CN" sz="2000" dirty="0"/>
          </a:p>
        </p:txBody>
      </p:sp>
      <p:sp>
        <p:nvSpPr>
          <p:cNvPr id="9" name="椭圆 8"/>
          <p:cNvSpPr/>
          <p:nvPr/>
        </p:nvSpPr>
        <p:spPr bwMode="auto">
          <a:xfrm>
            <a:off x="3497814" y="1529813"/>
            <a:ext cx="2448272" cy="2382813"/>
          </a:xfrm>
          <a:prstGeom prst="ellipse">
            <a:avLst/>
          </a:prstGeom>
          <a:noFill/>
          <a:ln w="38100" cap="flat" cmpd="sng" algn="ctr">
            <a:solidFill>
              <a:srgbClr val="FF3300"/>
            </a:solidFill>
            <a:prstDash val="sysDot"/>
            <a:round/>
            <a:headEnd type="none" w="med" len="med"/>
            <a:tailEnd type="none" w="med" len="med"/>
          </a:ln>
        </p:spPr>
        <p:txBody>
          <a:bodyPr vert="horz" wrap="square" lIns="91440" tIns="45720" rIns="91440" bIns="45720" numCol="1" rtlCol="0" anchor="ctr" anchorCtr="0" compatLnSpc="1"/>
          <a:lstStyle/>
          <a:p>
            <a:pPr marL="0" marR="0" indent="0" algn="ctr" defTabSz="914400" rtl="0" eaLnBrk="1" fontAlgn="base" latinLnBrk="0" hangingPunct="1">
              <a:lnSpc>
                <a:spcPct val="100000"/>
              </a:lnSpc>
              <a:spcBef>
                <a:spcPct val="0"/>
              </a:spcBef>
              <a:spcAft>
                <a:spcPct val="0"/>
              </a:spcAft>
              <a:buClrTx/>
              <a:buSzTx/>
              <a:buFontTx/>
              <a:buNone/>
            </a:pPr>
            <a:r>
              <a:rPr kumimoji="0" lang="zh-CN" altLang="en-US" sz="2800" b="1" i="0" u="none" strike="noStrike" cap="none" normalizeH="0" baseline="0" dirty="0">
                <a:ln>
                  <a:noFill/>
                </a:ln>
                <a:solidFill>
                  <a:schemeClr val="tx1"/>
                </a:solidFill>
                <a:effectLst/>
                <a:latin typeface="Arial" panose="020B0604020202020204" pitchFamily="34" charset="0"/>
              </a:rPr>
              <a:t>股权</a:t>
            </a:r>
            <a:endParaRPr kumimoji="0" lang="en-US" altLang="zh-CN" sz="2800" b="1" i="0" u="none" strike="noStrike" cap="none" normalizeH="0" baseline="0" dirty="0">
              <a:ln>
                <a:noFill/>
              </a:ln>
              <a:solidFill>
                <a:schemeClr val="tx1"/>
              </a:solidFill>
              <a:effectLst/>
              <a:latin typeface="Arial" panose="020B0604020202020204" pitchFamily="34" charset="0"/>
            </a:endParaRPr>
          </a:p>
          <a:p>
            <a:pPr marL="0" marR="0" indent="0" algn="ctr" defTabSz="914400" rtl="0" eaLnBrk="1" fontAlgn="base" latinLnBrk="0" hangingPunct="1">
              <a:lnSpc>
                <a:spcPct val="100000"/>
              </a:lnSpc>
              <a:spcBef>
                <a:spcPct val="0"/>
              </a:spcBef>
              <a:spcAft>
                <a:spcPct val="0"/>
              </a:spcAft>
              <a:buClrTx/>
              <a:buSzTx/>
              <a:buFontTx/>
              <a:buNone/>
            </a:pPr>
            <a:r>
              <a:rPr kumimoji="0" lang="zh-CN" altLang="en-US" sz="2800" b="1" i="0" u="none" strike="noStrike" cap="none" normalizeH="0" baseline="0" dirty="0">
                <a:ln>
                  <a:noFill/>
                </a:ln>
                <a:solidFill>
                  <a:schemeClr val="tx1"/>
                </a:solidFill>
                <a:effectLst/>
                <a:latin typeface="Arial" panose="020B0604020202020204" pitchFamily="34" charset="0"/>
              </a:rPr>
              <a:t>成熟度</a:t>
            </a:r>
            <a:endParaRPr kumimoji="0" lang="zh-CN" altLang="en-US" sz="2800" b="1" i="0" u="none" strike="noStrike" cap="none" normalizeH="0" baseline="0" dirty="0">
              <a:ln>
                <a:noFill/>
              </a:ln>
              <a:solidFill>
                <a:schemeClr val="tx1"/>
              </a:solidFill>
              <a:effectLst/>
              <a:latin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heel(1)">
                                      <p:cBhvr>
                                        <p:cTn id="7" dur="2000"/>
                                        <p:tgtEl>
                                          <p:spTgt spid="9"/>
                                        </p:tgtEl>
                                      </p:cBhvr>
                                    </p:animEffect>
                                  </p:childTnLst>
                                </p:cTn>
                              </p:par>
                            </p:childTnLst>
                          </p:cTn>
                        </p:par>
                        <p:par>
                          <p:cTn id="8" fill="hold">
                            <p:stCondLst>
                              <p:cond delay="2000"/>
                            </p:stCondLst>
                            <p:childTnLst>
                              <p:par>
                                <p:cTn id="9" presetID="22" presetClass="entr" presetSubtype="4"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down)">
                                      <p:cBhvr>
                                        <p:cTn id="11" dur="500"/>
                                        <p:tgtEl>
                                          <p:spTgt spid="8"/>
                                        </p:tgtEl>
                                      </p:cBhvr>
                                    </p:animEffect>
                                  </p:childTnLst>
                                </p:cTn>
                              </p:par>
                              <p:par>
                                <p:cTn id="12" presetID="22" presetClass="entr" presetSubtype="4" fill="hold" grpId="0" nodeType="with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wipe(down)">
                                      <p:cBhvr>
                                        <p:cTn id="14" dur="500"/>
                                        <p:tgtEl>
                                          <p:spTgt spid="7"/>
                                        </p:tgtEl>
                                      </p:cBhvr>
                                    </p:animEffect>
                                  </p:childTnLst>
                                </p:cTn>
                              </p:par>
                              <p:par>
                                <p:cTn id="15" presetID="22" presetClass="entr" presetSubtype="4"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ipe(down)">
                                      <p:cBhvr>
                                        <p:cTn id="17" dur="500"/>
                                        <p:tgtEl>
                                          <p:spTgt spid="6"/>
                                        </p:tgtEl>
                                      </p:cBhvr>
                                    </p:animEffect>
                                  </p:childTnLst>
                                </p:cTn>
                              </p:par>
                              <p:par>
                                <p:cTn id="18" presetID="22" presetClass="entr" presetSubtype="4" fill="hold" grpId="0" nodeType="with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wipe(down)">
                                      <p:cBhvr>
                                        <p:cTn id="2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noChangeArrowheads="1"/>
          </p:cNvSpPr>
          <p:nvPr>
            <p:ph type="ctrTitle"/>
          </p:nvPr>
        </p:nvSpPr>
        <p:spPr>
          <a:xfrm>
            <a:off x="685947" y="1707031"/>
            <a:ext cx="7772400" cy="715565"/>
          </a:xfrm>
        </p:spPr>
        <p:txBody>
          <a:bodyPr/>
          <a:lstStyle/>
          <a:p>
            <a:r>
              <a:rPr lang="zh-CN" altLang="en-US" dirty="0"/>
              <a:t>股权结构设计</a:t>
            </a:r>
            <a:endParaRPr lang="zh-CN" altLang="en-US" dirty="0"/>
          </a:p>
        </p:txBody>
      </p:sp>
      <p:sp>
        <p:nvSpPr>
          <p:cNvPr id="5" name="副标题 4"/>
          <p:cNvSpPr>
            <a:spLocks noGrp="1"/>
          </p:cNvSpPr>
          <p:nvPr>
            <p:ph type="subTitle" idx="1"/>
          </p:nvPr>
        </p:nvSpPr>
        <p:spPr/>
        <p:txBody>
          <a:bodyPr/>
          <a:lstStyle/>
          <a:p>
            <a:r>
              <a:rPr lang="zh-CN" altLang="en-US" dirty="0"/>
              <a:t>控制与制约</a:t>
            </a:r>
            <a:endParaRPr lang="zh-CN" altLang="en-US"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1"/>
          <p:cNvSpPr txBox="1"/>
          <p:nvPr/>
        </p:nvSpPr>
        <p:spPr>
          <a:xfrm>
            <a:off x="35496" y="51470"/>
            <a:ext cx="8362950" cy="439738"/>
          </a:xfrm>
          <a:prstGeom prst="rect">
            <a:avLst/>
          </a:prstGeom>
        </p:spPr>
        <p:txBody>
          <a:bodyPr/>
          <a:lstStyle>
            <a:lvl1pPr algn="l" rtl="0" eaLnBrk="1" fontAlgn="base" hangingPunct="1">
              <a:spcBef>
                <a:spcPct val="0"/>
              </a:spcBef>
              <a:spcAft>
                <a:spcPct val="0"/>
              </a:spcAft>
              <a:defRPr sz="3200" b="1">
                <a:solidFill>
                  <a:srgbClr val="284D90"/>
                </a:solidFill>
                <a:latin typeface="微软雅黑" panose="020B0503020204020204" pitchFamily="34" charset="-122"/>
                <a:ea typeface="微软雅黑" panose="020B0503020204020204" pitchFamily="34" charset="-122"/>
                <a:cs typeface="+mj-cs"/>
              </a:defRPr>
            </a:lvl1pPr>
            <a:lvl2pPr algn="l" rtl="0" eaLnBrk="1" fontAlgn="base" hangingPunct="1">
              <a:spcBef>
                <a:spcPct val="0"/>
              </a:spcBef>
              <a:spcAft>
                <a:spcPct val="0"/>
              </a:spcAft>
              <a:defRPr sz="3200" b="1">
                <a:solidFill>
                  <a:srgbClr val="284D90"/>
                </a:solidFill>
                <a:latin typeface="微软雅黑" panose="020B0503020204020204" pitchFamily="34" charset="-122"/>
                <a:ea typeface="微软雅黑" panose="020B0503020204020204" pitchFamily="34" charset="-122"/>
              </a:defRPr>
            </a:lvl2pPr>
            <a:lvl3pPr algn="l" rtl="0" eaLnBrk="1" fontAlgn="base" hangingPunct="1">
              <a:spcBef>
                <a:spcPct val="0"/>
              </a:spcBef>
              <a:spcAft>
                <a:spcPct val="0"/>
              </a:spcAft>
              <a:defRPr sz="3200" b="1">
                <a:solidFill>
                  <a:srgbClr val="284D90"/>
                </a:solidFill>
                <a:latin typeface="微软雅黑" panose="020B0503020204020204" pitchFamily="34" charset="-122"/>
                <a:ea typeface="微软雅黑" panose="020B0503020204020204" pitchFamily="34" charset="-122"/>
              </a:defRPr>
            </a:lvl3pPr>
            <a:lvl4pPr algn="l" rtl="0" eaLnBrk="1" fontAlgn="base" hangingPunct="1">
              <a:spcBef>
                <a:spcPct val="0"/>
              </a:spcBef>
              <a:spcAft>
                <a:spcPct val="0"/>
              </a:spcAft>
              <a:defRPr sz="3200" b="1">
                <a:solidFill>
                  <a:srgbClr val="284D90"/>
                </a:solidFill>
                <a:latin typeface="微软雅黑" panose="020B0503020204020204" pitchFamily="34" charset="-122"/>
                <a:ea typeface="微软雅黑" panose="020B0503020204020204" pitchFamily="34" charset="-122"/>
              </a:defRPr>
            </a:lvl4pPr>
            <a:lvl5pPr algn="l" rtl="0" eaLnBrk="1" fontAlgn="base" hangingPunct="1">
              <a:spcBef>
                <a:spcPct val="0"/>
              </a:spcBef>
              <a:spcAft>
                <a:spcPct val="0"/>
              </a:spcAft>
              <a:defRPr sz="3200" b="1">
                <a:solidFill>
                  <a:srgbClr val="284D90"/>
                </a:solidFill>
                <a:latin typeface="微软雅黑" panose="020B0503020204020204" pitchFamily="34" charset="-122"/>
                <a:ea typeface="微软雅黑" panose="020B0503020204020204" pitchFamily="34" charset="-122"/>
              </a:defRPr>
            </a:lvl5pPr>
            <a:lvl6pPr marL="457200" algn="l" rtl="0" eaLnBrk="1" fontAlgn="base" hangingPunct="1">
              <a:spcBef>
                <a:spcPct val="0"/>
              </a:spcBef>
              <a:spcAft>
                <a:spcPct val="0"/>
              </a:spcAft>
              <a:defRPr sz="2400">
                <a:solidFill>
                  <a:schemeClr val="tx2"/>
                </a:solidFill>
                <a:latin typeface="Arial" panose="020B0604020202020204" pitchFamily="34" charset="0"/>
              </a:defRPr>
            </a:lvl6pPr>
            <a:lvl7pPr marL="914400" algn="l" rtl="0" eaLnBrk="1" fontAlgn="base" hangingPunct="1">
              <a:spcBef>
                <a:spcPct val="0"/>
              </a:spcBef>
              <a:spcAft>
                <a:spcPct val="0"/>
              </a:spcAft>
              <a:defRPr sz="2400">
                <a:solidFill>
                  <a:schemeClr val="tx2"/>
                </a:solidFill>
                <a:latin typeface="Arial" panose="020B0604020202020204" pitchFamily="34" charset="0"/>
              </a:defRPr>
            </a:lvl7pPr>
            <a:lvl8pPr marL="1371600" algn="l" rtl="0" eaLnBrk="1" fontAlgn="base" hangingPunct="1">
              <a:spcBef>
                <a:spcPct val="0"/>
              </a:spcBef>
              <a:spcAft>
                <a:spcPct val="0"/>
              </a:spcAft>
              <a:defRPr sz="2400">
                <a:solidFill>
                  <a:schemeClr val="tx2"/>
                </a:solidFill>
                <a:latin typeface="Arial" panose="020B0604020202020204" pitchFamily="34" charset="0"/>
              </a:defRPr>
            </a:lvl8pPr>
            <a:lvl9pPr marL="1828800" algn="l" rtl="0" eaLnBrk="1" fontAlgn="base" hangingPunct="1">
              <a:spcBef>
                <a:spcPct val="0"/>
              </a:spcBef>
              <a:spcAft>
                <a:spcPct val="0"/>
              </a:spcAft>
              <a:defRPr sz="2400">
                <a:solidFill>
                  <a:schemeClr val="tx2"/>
                </a:solidFill>
                <a:latin typeface="Arial" panose="020B0604020202020204" pitchFamily="34" charset="0"/>
              </a:defRPr>
            </a:lvl9pPr>
          </a:lstStyle>
          <a:p>
            <a:r>
              <a:rPr kumimoji="0" lang="zh-CN" altLang="en-US" sz="2800" kern="0" dirty="0"/>
              <a:t>股权成熟度</a:t>
            </a:r>
            <a:endParaRPr kumimoji="0" lang="zh-CN" altLang="en-US" sz="2800" kern="0" dirty="0"/>
          </a:p>
        </p:txBody>
      </p:sp>
      <p:sp>
        <p:nvSpPr>
          <p:cNvPr id="5" name="矩形 4"/>
          <p:cNvSpPr/>
          <p:nvPr/>
        </p:nvSpPr>
        <p:spPr bwMode="auto">
          <a:xfrm>
            <a:off x="1115616" y="1419622"/>
            <a:ext cx="1800200" cy="576064"/>
          </a:xfrm>
          <a:prstGeom prst="rect">
            <a:avLst/>
          </a:prstGeom>
          <a:solidFill>
            <a:srgbClr val="FF0000"/>
          </a:solidFill>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40" tIns="45720" rIns="91440" bIns="45720" numCol="1" rtlCol="0" anchor="ctr" anchorCtr="0" compatLnSpc="1"/>
          <a:lstStyle/>
          <a:p>
            <a:pPr algn="ctr"/>
            <a:r>
              <a:rPr lang="zh-CN" altLang="en-US" sz="2000" dirty="0"/>
              <a:t>二人合伙</a:t>
            </a:r>
            <a:endParaRPr lang="en-US" altLang="zh-CN" sz="2000" dirty="0"/>
          </a:p>
        </p:txBody>
      </p:sp>
      <p:sp>
        <p:nvSpPr>
          <p:cNvPr id="7" name="矩形 6"/>
          <p:cNvSpPr/>
          <p:nvPr/>
        </p:nvSpPr>
        <p:spPr bwMode="auto">
          <a:xfrm>
            <a:off x="1115616" y="3507854"/>
            <a:ext cx="1800200" cy="576064"/>
          </a:xfrm>
          <a:prstGeom prst="rect">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40" tIns="45720" rIns="91440" bIns="45720" numCol="1" rtlCol="0" anchor="ctr" anchorCtr="0" compatLnSpc="1"/>
          <a:lstStyle/>
          <a:p>
            <a:pPr algn="ctr"/>
            <a:r>
              <a:rPr lang="zh-CN" altLang="en-US" sz="2000" dirty="0"/>
              <a:t>四人合伙</a:t>
            </a:r>
            <a:endParaRPr lang="en-US" altLang="zh-CN" sz="2000" dirty="0"/>
          </a:p>
        </p:txBody>
      </p:sp>
      <p:sp>
        <p:nvSpPr>
          <p:cNvPr id="8" name="矩形 7"/>
          <p:cNvSpPr/>
          <p:nvPr/>
        </p:nvSpPr>
        <p:spPr bwMode="auto">
          <a:xfrm>
            <a:off x="1104156" y="2480974"/>
            <a:ext cx="1800200" cy="576064"/>
          </a:xfrm>
          <a:prstGeom prst="rect">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40" tIns="45720" rIns="91440" bIns="45720" numCol="1" rtlCol="0" anchor="ctr" anchorCtr="0" compatLnSpc="1"/>
          <a:lstStyle/>
          <a:p>
            <a:pPr algn="ctr"/>
            <a:r>
              <a:rPr lang="zh-CN" altLang="en-US" sz="2000" dirty="0"/>
              <a:t>三人合伙</a:t>
            </a:r>
            <a:endParaRPr lang="en-US" altLang="zh-CN" sz="2000" dirty="0"/>
          </a:p>
        </p:txBody>
      </p:sp>
      <p:sp>
        <p:nvSpPr>
          <p:cNvPr id="2" name="矩形 1"/>
          <p:cNvSpPr/>
          <p:nvPr/>
        </p:nvSpPr>
        <p:spPr bwMode="auto">
          <a:xfrm>
            <a:off x="2987824" y="1419622"/>
            <a:ext cx="5328592" cy="2664296"/>
          </a:xfrm>
          <a:prstGeom prst="rect">
            <a:avLst/>
          </a:prstGeom>
          <a:noFill/>
          <a:ln w="28575" cap="flat" cmpd="sng" algn="ctr">
            <a:solidFill>
              <a:srgbClr val="FF0000"/>
            </a:solidFill>
            <a:prstDash val="sysDash"/>
            <a:round/>
            <a:headEnd type="none" w="med" len="med"/>
            <a:tailEnd type="none" w="med" len="med"/>
          </a:ln>
        </p:spPr>
        <p:txBody>
          <a:bodyPr vert="horz" wrap="square" lIns="91440" tIns="45720" rIns="91440" bIns="45720" numCol="1" rtlCol="0" anchor="ctr" anchorCtr="0" compatLnSpc="1"/>
          <a:lstStyle/>
          <a:p>
            <a:pPr marL="0" marR="0" indent="0" algn="l" defTabSz="914400" rtl="0" eaLnBrk="1" fontAlgn="base" latinLnBrk="0" hangingPunct="1">
              <a:lnSpc>
                <a:spcPct val="100000"/>
              </a:lnSpc>
              <a:spcBef>
                <a:spcPct val="0"/>
              </a:spcBef>
              <a:spcAft>
                <a:spcPct val="0"/>
              </a:spcAft>
              <a:buClrTx/>
              <a:buSzTx/>
              <a:buFontTx/>
              <a:buNone/>
            </a:pPr>
            <a:endParaRPr kumimoji="0" lang="zh-CN" altLang="en-US" sz="1800" b="0" i="0" u="none" strike="noStrike" cap="none" normalizeH="0" baseline="0" dirty="0">
              <a:ln>
                <a:noFill/>
              </a:ln>
              <a:solidFill>
                <a:schemeClr val="tx1"/>
              </a:solidFill>
              <a:effectLst/>
              <a:latin typeface="Arial" panose="020B0604020202020204" pitchFamily="34" charset="0"/>
            </a:endParaRPr>
          </a:p>
        </p:txBody>
      </p:sp>
      <p:sp>
        <p:nvSpPr>
          <p:cNvPr id="10" name="文本框 9"/>
          <p:cNvSpPr txBox="1"/>
          <p:nvPr/>
        </p:nvSpPr>
        <p:spPr>
          <a:xfrm>
            <a:off x="3203848" y="1614107"/>
            <a:ext cx="3096344" cy="461665"/>
          </a:xfrm>
          <a:prstGeom prst="rect">
            <a:avLst/>
          </a:prstGeom>
          <a:noFill/>
        </p:spPr>
        <p:txBody>
          <a:bodyPr wrap="square" rtlCol="0">
            <a:spAutoFit/>
          </a:bodyPr>
          <a:lstStyle/>
          <a:p>
            <a:r>
              <a:rPr lang="en-US" altLang="zh-CN" dirty="0"/>
              <a:t>A:50%            B:50%</a:t>
            </a:r>
            <a:endParaRPr lang="zh-CN" altLang="en-US" dirty="0"/>
          </a:p>
        </p:txBody>
      </p:sp>
      <p:sp>
        <p:nvSpPr>
          <p:cNvPr id="11" name="文本框 10"/>
          <p:cNvSpPr txBox="1"/>
          <p:nvPr/>
        </p:nvSpPr>
        <p:spPr>
          <a:xfrm>
            <a:off x="3204719" y="2050979"/>
            <a:ext cx="3096344" cy="461665"/>
          </a:xfrm>
          <a:prstGeom prst="rect">
            <a:avLst/>
          </a:prstGeom>
          <a:noFill/>
        </p:spPr>
        <p:txBody>
          <a:bodyPr wrap="square" rtlCol="0">
            <a:spAutoFit/>
          </a:bodyPr>
          <a:lstStyle/>
          <a:p>
            <a:r>
              <a:rPr lang="en-US" altLang="zh-CN" dirty="0"/>
              <a:t>A:65%            B:35%</a:t>
            </a:r>
            <a:endParaRPr lang="zh-CN" altLang="en-US" dirty="0"/>
          </a:p>
        </p:txBody>
      </p:sp>
      <p:sp>
        <p:nvSpPr>
          <p:cNvPr id="12" name="文本框 11"/>
          <p:cNvSpPr txBox="1"/>
          <p:nvPr/>
        </p:nvSpPr>
        <p:spPr>
          <a:xfrm>
            <a:off x="3196498" y="2523421"/>
            <a:ext cx="3096344" cy="461665"/>
          </a:xfrm>
          <a:prstGeom prst="rect">
            <a:avLst/>
          </a:prstGeom>
          <a:noFill/>
        </p:spPr>
        <p:txBody>
          <a:bodyPr wrap="square" rtlCol="0">
            <a:spAutoFit/>
          </a:bodyPr>
          <a:lstStyle/>
          <a:p>
            <a:r>
              <a:rPr lang="en-US" altLang="zh-CN" dirty="0"/>
              <a:t>A:98%            B:2%</a:t>
            </a:r>
            <a:endParaRPr lang="zh-CN" altLang="en-US" dirty="0"/>
          </a:p>
        </p:txBody>
      </p:sp>
      <p:sp>
        <p:nvSpPr>
          <p:cNvPr id="13" name="文本框 12"/>
          <p:cNvSpPr txBox="1"/>
          <p:nvPr/>
        </p:nvSpPr>
        <p:spPr>
          <a:xfrm>
            <a:off x="3196498" y="2944564"/>
            <a:ext cx="3096344" cy="461665"/>
          </a:xfrm>
          <a:prstGeom prst="rect">
            <a:avLst/>
          </a:prstGeom>
          <a:noFill/>
        </p:spPr>
        <p:txBody>
          <a:bodyPr wrap="square" rtlCol="0">
            <a:spAutoFit/>
          </a:bodyPr>
          <a:lstStyle/>
          <a:p>
            <a:r>
              <a:rPr lang="en-US" altLang="zh-CN" dirty="0"/>
              <a:t>A:70%            B:30%</a:t>
            </a:r>
            <a:endParaRPr lang="zh-CN" altLang="en-US" dirty="0"/>
          </a:p>
        </p:txBody>
      </p:sp>
      <p:sp>
        <p:nvSpPr>
          <p:cNvPr id="14" name="文本框 13"/>
          <p:cNvSpPr txBox="1"/>
          <p:nvPr/>
        </p:nvSpPr>
        <p:spPr>
          <a:xfrm>
            <a:off x="3203848" y="3406229"/>
            <a:ext cx="3096344" cy="461665"/>
          </a:xfrm>
          <a:prstGeom prst="rect">
            <a:avLst/>
          </a:prstGeom>
          <a:noFill/>
        </p:spPr>
        <p:txBody>
          <a:bodyPr wrap="square" rtlCol="0">
            <a:spAutoFit/>
          </a:bodyPr>
          <a:lstStyle/>
          <a:p>
            <a:r>
              <a:rPr lang="en-US" altLang="zh-CN" dirty="0"/>
              <a:t>A:60%            B:20%</a:t>
            </a:r>
            <a:endParaRPr lang="zh-CN" alt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wipe(down)">
                                      <p:cBhvr>
                                        <p:cTn id="10" dur="500"/>
                                        <p:tgtEl>
                                          <p:spTgt spid="7"/>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wipe(down)">
                                      <p:cBhvr>
                                        <p:cTn id="1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P spid="8"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1"/>
          <p:cNvSpPr txBox="1"/>
          <p:nvPr/>
        </p:nvSpPr>
        <p:spPr>
          <a:xfrm>
            <a:off x="35496" y="51470"/>
            <a:ext cx="8362950" cy="439738"/>
          </a:xfrm>
          <a:prstGeom prst="rect">
            <a:avLst/>
          </a:prstGeom>
        </p:spPr>
        <p:txBody>
          <a:bodyPr/>
          <a:lstStyle>
            <a:lvl1pPr algn="l" rtl="0" eaLnBrk="1" fontAlgn="base" hangingPunct="1">
              <a:spcBef>
                <a:spcPct val="0"/>
              </a:spcBef>
              <a:spcAft>
                <a:spcPct val="0"/>
              </a:spcAft>
              <a:defRPr sz="3200" b="1">
                <a:solidFill>
                  <a:srgbClr val="284D90"/>
                </a:solidFill>
                <a:latin typeface="微软雅黑" panose="020B0503020204020204" pitchFamily="34" charset="-122"/>
                <a:ea typeface="微软雅黑" panose="020B0503020204020204" pitchFamily="34" charset="-122"/>
                <a:cs typeface="+mj-cs"/>
              </a:defRPr>
            </a:lvl1pPr>
            <a:lvl2pPr algn="l" rtl="0" eaLnBrk="1" fontAlgn="base" hangingPunct="1">
              <a:spcBef>
                <a:spcPct val="0"/>
              </a:spcBef>
              <a:spcAft>
                <a:spcPct val="0"/>
              </a:spcAft>
              <a:defRPr sz="3200" b="1">
                <a:solidFill>
                  <a:srgbClr val="284D90"/>
                </a:solidFill>
                <a:latin typeface="微软雅黑" panose="020B0503020204020204" pitchFamily="34" charset="-122"/>
                <a:ea typeface="微软雅黑" panose="020B0503020204020204" pitchFamily="34" charset="-122"/>
              </a:defRPr>
            </a:lvl2pPr>
            <a:lvl3pPr algn="l" rtl="0" eaLnBrk="1" fontAlgn="base" hangingPunct="1">
              <a:spcBef>
                <a:spcPct val="0"/>
              </a:spcBef>
              <a:spcAft>
                <a:spcPct val="0"/>
              </a:spcAft>
              <a:defRPr sz="3200" b="1">
                <a:solidFill>
                  <a:srgbClr val="284D90"/>
                </a:solidFill>
                <a:latin typeface="微软雅黑" panose="020B0503020204020204" pitchFamily="34" charset="-122"/>
                <a:ea typeface="微软雅黑" panose="020B0503020204020204" pitchFamily="34" charset="-122"/>
              </a:defRPr>
            </a:lvl3pPr>
            <a:lvl4pPr algn="l" rtl="0" eaLnBrk="1" fontAlgn="base" hangingPunct="1">
              <a:spcBef>
                <a:spcPct val="0"/>
              </a:spcBef>
              <a:spcAft>
                <a:spcPct val="0"/>
              </a:spcAft>
              <a:defRPr sz="3200" b="1">
                <a:solidFill>
                  <a:srgbClr val="284D90"/>
                </a:solidFill>
                <a:latin typeface="微软雅黑" panose="020B0503020204020204" pitchFamily="34" charset="-122"/>
                <a:ea typeface="微软雅黑" panose="020B0503020204020204" pitchFamily="34" charset="-122"/>
              </a:defRPr>
            </a:lvl4pPr>
            <a:lvl5pPr algn="l" rtl="0" eaLnBrk="1" fontAlgn="base" hangingPunct="1">
              <a:spcBef>
                <a:spcPct val="0"/>
              </a:spcBef>
              <a:spcAft>
                <a:spcPct val="0"/>
              </a:spcAft>
              <a:defRPr sz="3200" b="1">
                <a:solidFill>
                  <a:srgbClr val="284D90"/>
                </a:solidFill>
                <a:latin typeface="微软雅黑" panose="020B0503020204020204" pitchFamily="34" charset="-122"/>
                <a:ea typeface="微软雅黑" panose="020B0503020204020204" pitchFamily="34" charset="-122"/>
              </a:defRPr>
            </a:lvl5pPr>
            <a:lvl6pPr marL="457200" algn="l" rtl="0" eaLnBrk="1" fontAlgn="base" hangingPunct="1">
              <a:spcBef>
                <a:spcPct val="0"/>
              </a:spcBef>
              <a:spcAft>
                <a:spcPct val="0"/>
              </a:spcAft>
              <a:defRPr sz="2400">
                <a:solidFill>
                  <a:schemeClr val="tx2"/>
                </a:solidFill>
                <a:latin typeface="Arial" panose="020B0604020202020204" pitchFamily="34" charset="0"/>
              </a:defRPr>
            </a:lvl6pPr>
            <a:lvl7pPr marL="914400" algn="l" rtl="0" eaLnBrk="1" fontAlgn="base" hangingPunct="1">
              <a:spcBef>
                <a:spcPct val="0"/>
              </a:spcBef>
              <a:spcAft>
                <a:spcPct val="0"/>
              </a:spcAft>
              <a:defRPr sz="2400">
                <a:solidFill>
                  <a:schemeClr val="tx2"/>
                </a:solidFill>
                <a:latin typeface="Arial" panose="020B0604020202020204" pitchFamily="34" charset="0"/>
              </a:defRPr>
            </a:lvl7pPr>
            <a:lvl8pPr marL="1371600" algn="l" rtl="0" eaLnBrk="1" fontAlgn="base" hangingPunct="1">
              <a:spcBef>
                <a:spcPct val="0"/>
              </a:spcBef>
              <a:spcAft>
                <a:spcPct val="0"/>
              </a:spcAft>
              <a:defRPr sz="2400">
                <a:solidFill>
                  <a:schemeClr val="tx2"/>
                </a:solidFill>
                <a:latin typeface="Arial" panose="020B0604020202020204" pitchFamily="34" charset="0"/>
              </a:defRPr>
            </a:lvl8pPr>
            <a:lvl9pPr marL="1828800" algn="l" rtl="0" eaLnBrk="1" fontAlgn="base" hangingPunct="1">
              <a:spcBef>
                <a:spcPct val="0"/>
              </a:spcBef>
              <a:spcAft>
                <a:spcPct val="0"/>
              </a:spcAft>
              <a:defRPr sz="2400">
                <a:solidFill>
                  <a:schemeClr val="tx2"/>
                </a:solidFill>
                <a:latin typeface="Arial" panose="020B0604020202020204" pitchFamily="34" charset="0"/>
              </a:defRPr>
            </a:lvl9pPr>
          </a:lstStyle>
          <a:p>
            <a:r>
              <a:rPr kumimoji="0" lang="zh-CN" altLang="en-US" sz="2800" kern="0" dirty="0"/>
              <a:t>股权成熟度</a:t>
            </a:r>
            <a:endParaRPr kumimoji="0" lang="zh-CN" altLang="en-US" sz="2800" kern="0" dirty="0"/>
          </a:p>
        </p:txBody>
      </p:sp>
      <p:sp>
        <p:nvSpPr>
          <p:cNvPr id="5" name="矩形 4"/>
          <p:cNvSpPr/>
          <p:nvPr/>
        </p:nvSpPr>
        <p:spPr bwMode="auto">
          <a:xfrm>
            <a:off x="1115616" y="1419622"/>
            <a:ext cx="1800200" cy="576064"/>
          </a:xfrm>
          <a:prstGeom prst="rect">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40" tIns="45720" rIns="91440" bIns="45720" numCol="1" rtlCol="0" anchor="ctr" anchorCtr="0" compatLnSpc="1"/>
          <a:lstStyle/>
          <a:p>
            <a:pPr algn="ctr"/>
            <a:r>
              <a:rPr lang="zh-CN" altLang="en-US" sz="2000" dirty="0"/>
              <a:t>二人合伙</a:t>
            </a:r>
            <a:endParaRPr lang="en-US" altLang="zh-CN" sz="2000" dirty="0"/>
          </a:p>
        </p:txBody>
      </p:sp>
      <p:sp>
        <p:nvSpPr>
          <p:cNvPr id="7" name="矩形 6"/>
          <p:cNvSpPr/>
          <p:nvPr/>
        </p:nvSpPr>
        <p:spPr bwMode="auto">
          <a:xfrm>
            <a:off x="1115616" y="3507854"/>
            <a:ext cx="1800200" cy="576064"/>
          </a:xfrm>
          <a:prstGeom prst="rect">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40" tIns="45720" rIns="91440" bIns="45720" numCol="1" rtlCol="0" anchor="ctr" anchorCtr="0" compatLnSpc="1"/>
          <a:lstStyle/>
          <a:p>
            <a:pPr algn="ctr"/>
            <a:r>
              <a:rPr lang="zh-CN" altLang="en-US" sz="2000" dirty="0"/>
              <a:t>四人合伙</a:t>
            </a:r>
            <a:endParaRPr lang="en-US" altLang="zh-CN" sz="2000" dirty="0"/>
          </a:p>
        </p:txBody>
      </p:sp>
      <p:sp>
        <p:nvSpPr>
          <p:cNvPr id="8" name="矩形 7"/>
          <p:cNvSpPr/>
          <p:nvPr/>
        </p:nvSpPr>
        <p:spPr bwMode="auto">
          <a:xfrm>
            <a:off x="1104156" y="2480974"/>
            <a:ext cx="1800200" cy="576064"/>
          </a:xfrm>
          <a:prstGeom prst="rect">
            <a:avLst/>
          </a:prstGeom>
          <a:solidFill>
            <a:srgbClr val="FF0000"/>
          </a:solidFill>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40" tIns="45720" rIns="91440" bIns="45720" numCol="1" rtlCol="0" anchor="ctr" anchorCtr="0" compatLnSpc="1"/>
          <a:lstStyle/>
          <a:p>
            <a:pPr algn="ctr"/>
            <a:r>
              <a:rPr lang="zh-CN" altLang="en-US" sz="2000" dirty="0"/>
              <a:t>三人合伙</a:t>
            </a:r>
            <a:endParaRPr lang="en-US" altLang="zh-CN" sz="2000" dirty="0"/>
          </a:p>
        </p:txBody>
      </p:sp>
      <p:sp>
        <p:nvSpPr>
          <p:cNvPr id="2" name="矩形 1"/>
          <p:cNvSpPr/>
          <p:nvPr/>
        </p:nvSpPr>
        <p:spPr bwMode="auto">
          <a:xfrm>
            <a:off x="2987824" y="1419622"/>
            <a:ext cx="5328592" cy="2664296"/>
          </a:xfrm>
          <a:prstGeom prst="rect">
            <a:avLst/>
          </a:prstGeom>
          <a:noFill/>
          <a:ln w="28575" cap="flat" cmpd="sng" algn="ctr">
            <a:solidFill>
              <a:srgbClr val="FF0000"/>
            </a:solidFill>
            <a:prstDash val="sysDash"/>
            <a:round/>
            <a:headEnd type="none" w="med" len="med"/>
            <a:tailEnd type="none" w="med" len="med"/>
          </a:ln>
        </p:spPr>
        <p:txBody>
          <a:bodyPr vert="horz" wrap="square" lIns="91440" tIns="45720" rIns="91440" bIns="45720" numCol="1" rtlCol="0" anchor="ctr" anchorCtr="0" compatLnSpc="1"/>
          <a:lstStyle/>
          <a:p>
            <a:pPr marL="0" marR="0" indent="0" algn="l" defTabSz="914400" rtl="0" eaLnBrk="1" fontAlgn="base" latinLnBrk="0" hangingPunct="1">
              <a:lnSpc>
                <a:spcPct val="100000"/>
              </a:lnSpc>
              <a:spcBef>
                <a:spcPct val="0"/>
              </a:spcBef>
              <a:spcAft>
                <a:spcPct val="0"/>
              </a:spcAft>
              <a:buClrTx/>
              <a:buSzTx/>
              <a:buFontTx/>
              <a:buNone/>
            </a:pPr>
            <a:endParaRPr kumimoji="0" lang="zh-CN" altLang="en-US" sz="1800" b="0" i="0" u="none" strike="noStrike" cap="none" normalizeH="0" baseline="0" dirty="0">
              <a:ln>
                <a:noFill/>
              </a:ln>
              <a:solidFill>
                <a:schemeClr val="tx1"/>
              </a:solidFill>
              <a:effectLst/>
              <a:latin typeface="Arial" panose="020B0604020202020204" pitchFamily="34" charset="0"/>
            </a:endParaRPr>
          </a:p>
        </p:txBody>
      </p:sp>
      <p:sp>
        <p:nvSpPr>
          <p:cNvPr id="10" name="文本框 9"/>
          <p:cNvSpPr txBox="1"/>
          <p:nvPr/>
        </p:nvSpPr>
        <p:spPr>
          <a:xfrm>
            <a:off x="3203848" y="1419622"/>
            <a:ext cx="4824536" cy="461665"/>
          </a:xfrm>
          <a:prstGeom prst="rect">
            <a:avLst/>
          </a:prstGeom>
          <a:noFill/>
        </p:spPr>
        <p:txBody>
          <a:bodyPr wrap="square" rtlCol="0">
            <a:spAutoFit/>
          </a:bodyPr>
          <a:lstStyle/>
          <a:p>
            <a:r>
              <a:rPr lang="en-US" altLang="zh-CN" dirty="0"/>
              <a:t>A:33.3%       B:33.3%        C:33.3%</a:t>
            </a:r>
            <a:endParaRPr lang="zh-CN" altLang="en-US" dirty="0"/>
          </a:p>
        </p:txBody>
      </p:sp>
      <p:sp>
        <p:nvSpPr>
          <p:cNvPr id="15" name="文本框 14"/>
          <p:cNvSpPr txBox="1"/>
          <p:nvPr/>
        </p:nvSpPr>
        <p:spPr>
          <a:xfrm>
            <a:off x="3203848" y="1843592"/>
            <a:ext cx="4536504" cy="461665"/>
          </a:xfrm>
          <a:prstGeom prst="rect">
            <a:avLst/>
          </a:prstGeom>
          <a:noFill/>
        </p:spPr>
        <p:txBody>
          <a:bodyPr wrap="square" rtlCol="0">
            <a:spAutoFit/>
          </a:bodyPr>
          <a:lstStyle/>
          <a:p>
            <a:r>
              <a:rPr lang="en-US" altLang="zh-CN" dirty="0"/>
              <a:t>A:40%          B:40%           C:20%</a:t>
            </a:r>
            <a:endParaRPr lang="zh-CN" altLang="en-US" dirty="0"/>
          </a:p>
        </p:txBody>
      </p:sp>
      <p:sp>
        <p:nvSpPr>
          <p:cNvPr id="16" name="文本框 15"/>
          <p:cNvSpPr txBox="1"/>
          <p:nvPr/>
        </p:nvSpPr>
        <p:spPr>
          <a:xfrm>
            <a:off x="3196498" y="2275640"/>
            <a:ext cx="4536504" cy="461665"/>
          </a:xfrm>
          <a:prstGeom prst="rect">
            <a:avLst/>
          </a:prstGeom>
          <a:noFill/>
        </p:spPr>
        <p:txBody>
          <a:bodyPr wrap="square" rtlCol="0">
            <a:spAutoFit/>
          </a:bodyPr>
          <a:lstStyle/>
          <a:p>
            <a:r>
              <a:rPr lang="en-US" altLang="zh-CN" dirty="0"/>
              <a:t>A:95%          B:3%             C:2%</a:t>
            </a:r>
            <a:endParaRPr lang="zh-CN" altLang="en-US" dirty="0"/>
          </a:p>
        </p:txBody>
      </p:sp>
      <p:sp>
        <p:nvSpPr>
          <p:cNvPr id="17" name="文本框 16"/>
          <p:cNvSpPr txBox="1"/>
          <p:nvPr/>
        </p:nvSpPr>
        <p:spPr>
          <a:xfrm>
            <a:off x="3189148" y="2707688"/>
            <a:ext cx="4536504" cy="461665"/>
          </a:xfrm>
          <a:prstGeom prst="rect">
            <a:avLst/>
          </a:prstGeom>
          <a:noFill/>
        </p:spPr>
        <p:txBody>
          <a:bodyPr wrap="square" rtlCol="0">
            <a:spAutoFit/>
          </a:bodyPr>
          <a:lstStyle/>
          <a:p>
            <a:r>
              <a:rPr lang="en-US" altLang="zh-CN" dirty="0"/>
              <a:t>A:49%          B:47%           C:4%</a:t>
            </a:r>
            <a:endParaRPr lang="zh-CN" altLang="en-US" dirty="0"/>
          </a:p>
        </p:txBody>
      </p:sp>
      <p:sp>
        <p:nvSpPr>
          <p:cNvPr id="18" name="文本框 17"/>
          <p:cNvSpPr txBox="1"/>
          <p:nvPr/>
        </p:nvSpPr>
        <p:spPr>
          <a:xfrm>
            <a:off x="3189148" y="3139736"/>
            <a:ext cx="4536504" cy="461665"/>
          </a:xfrm>
          <a:prstGeom prst="rect">
            <a:avLst/>
          </a:prstGeom>
          <a:noFill/>
        </p:spPr>
        <p:txBody>
          <a:bodyPr wrap="square" rtlCol="0">
            <a:spAutoFit/>
          </a:bodyPr>
          <a:lstStyle/>
          <a:p>
            <a:r>
              <a:rPr lang="en-US" altLang="zh-CN" dirty="0"/>
              <a:t>A:70%          B:20%           C:10%</a:t>
            </a:r>
            <a:endParaRPr lang="zh-CN" altLang="en-US" dirty="0"/>
          </a:p>
        </p:txBody>
      </p:sp>
      <p:sp>
        <p:nvSpPr>
          <p:cNvPr id="19" name="文本框 18"/>
          <p:cNvSpPr txBox="1"/>
          <p:nvPr/>
        </p:nvSpPr>
        <p:spPr>
          <a:xfrm>
            <a:off x="3189148" y="3550245"/>
            <a:ext cx="4536504" cy="461665"/>
          </a:xfrm>
          <a:prstGeom prst="rect">
            <a:avLst/>
          </a:prstGeom>
          <a:noFill/>
        </p:spPr>
        <p:txBody>
          <a:bodyPr wrap="square" rtlCol="0">
            <a:spAutoFit/>
          </a:bodyPr>
          <a:lstStyle/>
          <a:p>
            <a:r>
              <a:rPr lang="en-US" altLang="zh-CN" dirty="0"/>
              <a:t>A:67%          B:23%           C:10%</a:t>
            </a:r>
            <a:endParaRPr lang="zh-CN" alt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wipe(down)">
                                      <p:cBhvr>
                                        <p:cTn id="10" dur="500"/>
                                        <p:tgtEl>
                                          <p:spTgt spid="7"/>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wipe(down)">
                                      <p:cBhvr>
                                        <p:cTn id="1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P spid="8"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1"/>
          <p:cNvSpPr txBox="1"/>
          <p:nvPr/>
        </p:nvSpPr>
        <p:spPr>
          <a:xfrm>
            <a:off x="35496" y="51470"/>
            <a:ext cx="8362950" cy="439738"/>
          </a:xfrm>
          <a:prstGeom prst="rect">
            <a:avLst/>
          </a:prstGeom>
        </p:spPr>
        <p:txBody>
          <a:bodyPr/>
          <a:lstStyle>
            <a:lvl1pPr algn="l" rtl="0" eaLnBrk="1" fontAlgn="base" hangingPunct="1">
              <a:spcBef>
                <a:spcPct val="0"/>
              </a:spcBef>
              <a:spcAft>
                <a:spcPct val="0"/>
              </a:spcAft>
              <a:defRPr sz="3200" b="1">
                <a:solidFill>
                  <a:srgbClr val="284D90"/>
                </a:solidFill>
                <a:latin typeface="微软雅黑" panose="020B0503020204020204" pitchFamily="34" charset="-122"/>
                <a:ea typeface="微软雅黑" panose="020B0503020204020204" pitchFamily="34" charset="-122"/>
                <a:cs typeface="+mj-cs"/>
              </a:defRPr>
            </a:lvl1pPr>
            <a:lvl2pPr algn="l" rtl="0" eaLnBrk="1" fontAlgn="base" hangingPunct="1">
              <a:spcBef>
                <a:spcPct val="0"/>
              </a:spcBef>
              <a:spcAft>
                <a:spcPct val="0"/>
              </a:spcAft>
              <a:defRPr sz="3200" b="1">
                <a:solidFill>
                  <a:srgbClr val="284D90"/>
                </a:solidFill>
                <a:latin typeface="微软雅黑" panose="020B0503020204020204" pitchFamily="34" charset="-122"/>
                <a:ea typeface="微软雅黑" panose="020B0503020204020204" pitchFamily="34" charset="-122"/>
              </a:defRPr>
            </a:lvl2pPr>
            <a:lvl3pPr algn="l" rtl="0" eaLnBrk="1" fontAlgn="base" hangingPunct="1">
              <a:spcBef>
                <a:spcPct val="0"/>
              </a:spcBef>
              <a:spcAft>
                <a:spcPct val="0"/>
              </a:spcAft>
              <a:defRPr sz="3200" b="1">
                <a:solidFill>
                  <a:srgbClr val="284D90"/>
                </a:solidFill>
                <a:latin typeface="微软雅黑" panose="020B0503020204020204" pitchFamily="34" charset="-122"/>
                <a:ea typeface="微软雅黑" panose="020B0503020204020204" pitchFamily="34" charset="-122"/>
              </a:defRPr>
            </a:lvl3pPr>
            <a:lvl4pPr algn="l" rtl="0" eaLnBrk="1" fontAlgn="base" hangingPunct="1">
              <a:spcBef>
                <a:spcPct val="0"/>
              </a:spcBef>
              <a:spcAft>
                <a:spcPct val="0"/>
              </a:spcAft>
              <a:defRPr sz="3200" b="1">
                <a:solidFill>
                  <a:srgbClr val="284D90"/>
                </a:solidFill>
                <a:latin typeface="微软雅黑" panose="020B0503020204020204" pitchFamily="34" charset="-122"/>
                <a:ea typeface="微软雅黑" panose="020B0503020204020204" pitchFamily="34" charset="-122"/>
              </a:defRPr>
            </a:lvl4pPr>
            <a:lvl5pPr algn="l" rtl="0" eaLnBrk="1" fontAlgn="base" hangingPunct="1">
              <a:spcBef>
                <a:spcPct val="0"/>
              </a:spcBef>
              <a:spcAft>
                <a:spcPct val="0"/>
              </a:spcAft>
              <a:defRPr sz="3200" b="1">
                <a:solidFill>
                  <a:srgbClr val="284D90"/>
                </a:solidFill>
                <a:latin typeface="微软雅黑" panose="020B0503020204020204" pitchFamily="34" charset="-122"/>
                <a:ea typeface="微软雅黑" panose="020B0503020204020204" pitchFamily="34" charset="-122"/>
              </a:defRPr>
            </a:lvl5pPr>
            <a:lvl6pPr marL="457200" algn="l" rtl="0" eaLnBrk="1" fontAlgn="base" hangingPunct="1">
              <a:spcBef>
                <a:spcPct val="0"/>
              </a:spcBef>
              <a:spcAft>
                <a:spcPct val="0"/>
              </a:spcAft>
              <a:defRPr sz="2400">
                <a:solidFill>
                  <a:schemeClr val="tx2"/>
                </a:solidFill>
                <a:latin typeface="Arial" panose="020B0604020202020204" pitchFamily="34" charset="0"/>
              </a:defRPr>
            </a:lvl6pPr>
            <a:lvl7pPr marL="914400" algn="l" rtl="0" eaLnBrk="1" fontAlgn="base" hangingPunct="1">
              <a:spcBef>
                <a:spcPct val="0"/>
              </a:spcBef>
              <a:spcAft>
                <a:spcPct val="0"/>
              </a:spcAft>
              <a:defRPr sz="2400">
                <a:solidFill>
                  <a:schemeClr val="tx2"/>
                </a:solidFill>
                <a:latin typeface="Arial" panose="020B0604020202020204" pitchFamily="34" charset="0"/>
              </a:defRPr>
            </a:lvl7pPr>
            <a:lvl8pPr marL="1371600" algn="l" rtl="0" eaLnBrk="1" fontAlgn="base" hangingPunct="1">
              <a:spcBef>
                <a:spcPct val="0"/>
              </a:spcBef>
              <a:spcAft>
                <a:spcPct val="0"/>
              </a:spcAft>
              <a:defRPr sz="2400">
                <a:solidFill>
                  <a:schemeClr val="tx2"/>
                </a:solidFill>
                <a:latin typeface="Arial" panose="020B0604020202020204" pitchFamily="34" charset="0"/>
              </a:defRPr>
            </a:lvl8pPr>
            <a:lvl9pPr marL="1828800" algn="l" rtl="0" eaLnBrk="1" fontAlgn="base" hangingPunct="1">
              <a:spcBef>
                <a:spcPct val="0"/>
              </a:spcBef>
              <a:spcAft>
                <a:spcPct val="0"/>
              </a:spcAft>
              <a:defRPr sz="2400">
                <a:solidFill>
                  <a:schemeClr val="tx2"/>
                </a:solidFill>
                <a:latin typeface="Arial" panose="020B0604020202020204" pitchFamily="34" charset="0"/>
              </a:defRPr>
            </a:lvl9pPr>
          </a:lstStyle>
          <a:p>
            <a:r>
              <a:rPr kumimoji="0" lang="zh-CN" altLang="en-US" sz="2800" kern="0" dirty="0"/>
              <a:t>股权成熟度</a:t>
            </a:r>
            <a:endParaRPr kumimoji="0" lang="zh-CN" altLang="en-US" sz="2800" kern="0" dirty="0"/>
          </a:p>
        </p:txBody>
      </p:sp>
      <p:sp>
        <p:nvSpPr>
          <p:cNvPr id="5" name="矩形 4"/>
          <p:cNvSpPr/>
          <p:nvPr/>
        </p:nvSpPr>
        <p:spPr bwMode="auto">
          <a:xfrm>
            <a:off x="1115616" y="1419622"/>
            <a:ext cx="1800200" cy="576064"/>
          </a:xfrm>
          <a:prstGeom prst="rect">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40" tIns="45720" rIns="91440" bIns="45720" numCol="1" rtlCol="0" anchor="ctr" anchorCtr="0" compatLnSpc="1"/>
          <a:lstStyle/>
          <a:p>
            <a:pPr algn="ctr"/>
            <a:r>
              <a:rPr lang="zh-CN" altLang="en-US" sz="2000" dirty="0"/>
              <a:t>二人合伙</a:t>
            </a:r>
            <a:endParaRPr lang="en-US" altLang="zh-CN" sz="2000" dirty="0"/>
          </a:p>
        </p:txBody>
      </p:sp>
      <p:sp>
        <p:nvSpPr>
          <p:cNvPr id="7" name="矩形 6"/>
          <p:cNvSpPr/>
          <p:nvPr/>
        </p:nvSpPr>
        <p:spPr bwMode="auto">
          <a:xfrm>
            <a:off x="1115616" y="3507854"/>
            <a:ext cx="1800200" cy="576064"/>
          </a:xfrm>
          <a:prstGeom prst="rect">
            <a:avLst/>
          </a:prstGeom>
          <a:solidFill>
            <a:srgbClr val="FF0000"/>
          </a:solidFill>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40" tIns="45720" rIns="91440" bIns="45720" numCol="1" rtlCol="0" anchor="ctr" anchorCtr="0" compatLnSpc="1"/>
          <a:lstStyle/>
          <a:p>
            <a:pPr algn="ctr"/>
            <a:r>
              <a:rPr lang="zh-CN" altLang="en-US" sz="2000" dirty="0"/>
              <a:t>四人合伙</a:t>
            </a:r>
            <a:endParaRPr lang="en-US" altLang="zh-CN" sz="2000" dirty="0"/>
          </a:p>
        </p:txBody>
      </p:sp>
      <p:sp>
        <p:nvSpPr>
          <p:cNvPr id="8" name="矩形 7"/>
          <p:cNvSpPr/>
          <p:nvPr/>
        </p:nvSpPr>
        <p:spPr bwMode="auto">
          <a:xfrm>
            <a:off x="1104156" y="2480974"/>
            <a:ext cx="1800200" cy="576064"/>
          </a:xfrm>
          <a:prstGeom prst="rect">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40" tIns="45720" rIns="91440" bIns="45720" numCol="1" rtlCol="0" anchor="ctr" anchorCtr="0" compatLnSpc="1"/>
          <a:lstStyle/>
          <a:p>
            <a:pPr algn="ctr"/>
            <a:r>
              <a:rPr lang="zh-CN" altLang="en-US" sz="2000" dirty="0"/>
              <a:t>三人合伙</a:t>
            </a:r>
            <a:endParaRPr lang="en-US" altLang="zh-CN" sz="2000" dirty="0"/>
          </a:p>
        </p:txBody>
      </p:sp>
      <p:sp>
        <p:nvSpPr>
          <p:cNvPr id="2" name="矩形 1"/>
          <p:cNvSpPr/>
          <p:nvPr/>
        </p:nvSpPr>
        <p:spPr bwMode="auto">
          <a:xfrm>
            <a:off x="2987824" y="1419622"/>
            <a:ext cx="5328592" cy="2664296"/>
          </a:xfrm>
          <a:prstGeom prst="rect">
            <a:avLst/>
          </a:prstGeom>
          <a:noFill/>
          <a:ln w="28575" cap="flat" cmpd="sng" algn="ctr">
            <a:solidFill>
              <a:srgbClr val="FF0000"/>
            </a:solidFill>
            <a:prstDash val="sysDash"/>
            <a:round/>
            <a:headEnd type="none" w="med" len="med"/>
            <a:tailEnd type="none" w="med" len="med"/>
          </a:ln>
        </p:spPr>
        <p:txBody>
          <a:bodyPr vert="horz" wrap="square" lIns="91440" tIns="45720" rIns="91440" bIns="45720" numCol="1" rtlCol="0" anchor="ctr" anchorCtr="0" compatLnSpc="1"/>
          <a:lstStyle/>
          <a:p>
            <a:pPr marL="0" marR="0" indent="0" algn="l" defTabSz="914400" rtl="0" eaLnBrk="1" fontAlgn="base" latinLnBrk="0" hangingPunct="1">
              <a:lnSpc>
                <a:spcPct val="100000"/>
              </a:lnSpc>
              <a:spcBef>
                <a:spcPct val="0"/>
              </a:spcBef>
              <a:spcAft>
                <a:spcPct val="0"/>
              </a:spcAft>
              <a:buClrTx/>
              <a:buSzTx/>
              <a:buFontTx/>
              <a:buNone/>
            </a:pPr>
            <a:endParaRPr kumimoji="0" lang="zh-CN" altLang="en-US" sz="1800" b="0" i="0" u="none" strike="noStrike" cap="none" normalizeH="0" baseline="0" dirty="0">
              <a:ln>
                <a:noFill/>
              </a:ln>
              <a:solidFill>
                <a:schemeClr val="tx1"/>
              </a:solidFill>
              <a:effectLst/>
              <a:latin typeface="Arial" panose="020B0604020202020204" pitchFamily="34" charset="0"/>
            </a:endParaRPr>
          </a:p>
        </p:txBody>
      </p:sp>
      <p:sp>
        <p:nvSpPr>
          <p:cNvPr id="10" name="文本框 9"/>
          <p:cNvSpPr txBox="1"/>
          <p:nvPr/>
        </p:nvSpPr>
        <p:spPr>
          <a:xfrm>
            <a:off x="3203848" y="1491630"/>
            <a:ext cx="5040560" cy="461665"/>
          </a:xfrm>
          <a:prstGeom prst="rect">
            <a:avLst/>
          </a:prstGeom>
          <a:noFill/>
        </p:spPr>
        <p:txBody>
          <a:bodyPr wrap="square" rtlCol="0">
            <a:spAutoFit/>
          </a:bodyPr>
          <a:lstStyle/>
          <a:p>
            <a:r>
              <a:rPr lang="en-US" altLang="zh-CN" dirty="0"/>
              <a:t>A:25%     B:25%      C:25%      D:25%</a:t>
            </a:r>
            <a:endParaRPr lang="zh-CN" altLang="en-US" dirty="0"/>
          </a:p>
        </p:txBody>
      </p:sp>
      <p:sp>
        <p:nvSpPr>
          <p:cNvPr id="15" name="文本框 14"/>
          <p:cNvSpPr txBox="1"/>
          <p:nvPr/>
        </p:nvSpPr>
        <p:spPr>
          <a:xfrm>
            <a:off x="3206670" y="1894061"/>
            <a:ext cx="5040560" cy="461665"/>
          </a:xfrm>
          <a:prstGeom prst="rect">
            <a:avLst/>
          </a:prstGeom>
          <a:noFill/>
        </p:spPr>
        <p:txBody>
          <a:bodyPr wrap="square" rtlCol="0">
            <a:spAutoFit/>
          </a:bodyPr>
          <a:lstStyle/>
          <a:p>
            <a:r>
              <a:rPr lang="en-US" altLang="zh-CN" dirty="0"/>
              <a:t>A:95%     B:2%        C:2%        D:2%</a:t>
            </a:r>
            <a:endParaRPr lang="zh-CN" altLang="en-US" dirty="0"/>
          </a:p>
        </p:txBody>
      </p:sp>
      <p:sp>
        <p:nvSpPr>
          <p:cNvPr id="16" name="文本框 15"/>
          <p:cNvSpPr txBox="1"/>
          <p:nvPr/>
        </p:nvSpPr>
        <p:spPr>
          <a:xfrm>
            <a:off x="3203848" y="2326109"/>
            <a:ext cx="5040560" cy="461665"/>
          </a:xfrm>
          <a:prstGeom prst="rect">
            <a:avLst/>
          </a:prstGeom>
          <a:noFill/>
        </p:spPr>
        <p:txBody>
          <a:bodyPr wrap="square" rtlCol="0">
            <a:spAutoFit/>
          </a:bodyPr>
          <a:lstStyle/>
          <a:p>
            <a:r>
              <a:rPr lang="en-US" altLang="zh-CN" dirty="0"/>
              <a:t>A:70%     B:20%      C:5%        D:5%</a:t>
            </a:r>
            <a:endParaRPr lang="zh-CN" altLang="en-US" dirty="0"/>
          </a:p>
        </p:txBody>
      </p:sp>
      <p:sp>
        <p:nvSpPr>
          <p:cNvPr id="18" name="文本框 17"/>
          <p:cNvSpPr txBox="1"/>
          <p:nvPr/>
        </p:nvSpPr>
        <p:spPr>
          <a:xfrm>
            <a:off x="3205259" y="2715766"/>
            <a:ext cx="5040560" cy="461665"/>
          </a:xfrm>
          <a:prstGeom prst="rect">
            <a:avLst/>
          </a:prstGeom>
          <a:noFill/>
        </p:spPr>
        <p:txBody>
          <a:bodyPr wrap="square" rtlCol="0">
            <a:spAutoFit/>
          </a:bodyPr>
          <a:lstStyle/>
          <a:p>
            <a:r>
              <a:rPr lang="en-US" altLang="zh-CN" dirty="0"/>
              <a:t>A:67%     B+C+D:18%  </a:t>
            </a:r>
            <a:r>
              <a:rPr lang="zh-CN" altLang="en-US" sz="1800" b="1" dirty="0"/>
              <a:t>预留期权</a:t>
            </a:r>
            <a:r>
              <a:rPr lang="zh-CN" altLang="en-US" dirty="0"/>
              <a:t>：</a:t>
            </a:r>
            <a:r>
              <a:rPr lang="en-US" altLang="zh-CN" dirty="0"/>
              <a:t>15%</a:t>
            </a:r>
            <a:endParaRPr lang="zh-CN" altLang="en-US" dirty="0"/>
          </a:p>
        </p:txBody>
      </p:sp>
      <p:sp>
        <p:nvSpPr>
          <p:cNvPr id="19" name="文本框 18"/>
          <p:cNvSpPr txBox="1"/>
          <p:nvPr/>
        </p:nvSpPr>
        <p:spPr>
          <a:xfrm>
            <a:off x="3203848" y="3136229"/>
            <a:ext cx="5040560" cy="461665"/>
          </a:xfrm>
          <a:prstGeom prst="rect">
            <a:avLst/>
          </a:prstGeom>
          <a:noFill/>
        </p:spPr>
        <p:txBody>
          <a:bodyPr wrap="square" rtlCol="0">
            <a:spAutoFit/>
          </a:bodyPr>
          <a:lstStyle/>
          <a:p>
            <a:r>
              <a:rPr lang="en-US" altLang="zh-CN" dirty="0"/>
              <a:t>A:51%     B+C+D:34%  </a:t>
            </a:r>
            <a:r>
              <a:rPr lang="zh-CN" altLang="en-US" sz="1800" b="1" dirty="0"/>
              <a:t>预留期权</a:t>
            </a:r>
            <a:r>
              <a:rPr lang="zh-CN" altLang="en-US" dirty="0"/>
              <a:t>：</a:t>
            </a:r>
            <a:r>
              <a:rPr lang="en-US" altLang="zh-CN" dirty="0"/>
              <a:t>15%</a:t>
            </a:r>
            <a:endParaRPr lang="zh-CN" altLang="en-US" dirty="0"/>
          </a:p>
        </p:txBody>
      </p:sp>
      <p:sp>
        <p:nvSpPr>
          <p:cNvPr id="20" name="文本框 19"/>
          <p:cNvSpPr txBox="1"/>
          <p:nvPr/>
        </p:nvSpPr>
        <p:spPr>
          <a:xfrm>
            <a:off x="3197996" y="3591854"/>
            <a:ext cx="5040560" cy="461665"/>
          </a:xfrm>
          <a:prstGeom prst="rect">
            <a:avLst/>
          </a:prstGeom>
          <a:noFill/>
        </p:spPr>
        <p:txBody>
          <a:bodyPr wrap="square" rtlCol="0">
            <a:spAutoFit/>
          </a:bodyPr>
          <a:lstStyle/>
          <a:p>
            <a:r>
              <a:rPr lang="en-US" altLang="zh-CN" dirty="0"/>
              <a:t>A:34%     B+C+D:51%  </a:t>
            </a:r>
            <a:r>
              <a:rPr lang="zh-CN" altLang="en-US" sz="1800" b="1" dirty="0"/>
              <a:t>预留期权</a:t>
            </a:r>
            <a:r>
              <a:rPr lang="zh-CN" altLang="en-US" dirty="0"/>
              <a:t>：</a:t>
            </a:r>
            <a:r>
              <a:rPr lang="en-US" altLang="zh-CN" dirty="0"/>
              <a:t>15%</a:t>
            </a:r>
            <a:endParaRPr lang="zh-CN" alt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wipe(down)">
                                      <p:cBhvr>
                                        <p:cTn id="10" dur="500"/>
                                        <p:tgtEl>
                                          <p:spTgt spid="7"/>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wipe(down)">
                                      <p:cBhvr>
                                        <p:cTn id="1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P spid="8"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noChangeArrowheads="1"/>
          </p:cNvSpPr>
          <p:nvPr>
            <p:ph type="ctrTitle"/>
          </p:nvPr>
        </p:nvSpPr>
        <p:spPr>
          <a:xfrm>
            <a:off x="685947" y="1707031"/>
            <a:ext cx="7772400" cy="715565"/>
          </a:xfrm>
        </p:spPr>
        <p:txBody>
          <a:bodyPr/>
          <a:lstStyle/>
          <a:p>
            <a:r>
              <a:rPr lang="zh-CN" altLang="en-US" dirty="0"/>
              <a:t>股权融资</a:t>
            </a:r>
            <a:endParaRPr lang="zh-CN" altLang="en-US" dirty="0"/>
          </a:p>
        </p:txBody>
      </p:sp>
      <p:sp>
        <p:nvSpPr>
          <p:cNvPr id="5" name="副标题 4"/>
          <p:cNvSpPr>
            <a:spLocks noGrp="1"/>
          </p:cNvSpPr>
          <p:nvPr>
            <p:ph type="subTitle" idx="1"/>
          </p:nvPr>
        </p:nvSpPr>
        <p:spPr/>
        <p:txBody>
          <a:bodyPr/>
          <a:lstStyle/>
          <a:p>
            <a:r>
              <a:rPr lang="zh-CN" altLang="en-US" dirty="0"/>
              <a:t>控制与制约</a:t>
            </a:r>
            <a:endParaRPr lang="zh-CN" altLang="en-US"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股权融资的意义</a:t>
            </a:r>
            <a:endParaRPr lang="zh-CN" altLang="en-US" dirty="0"/>
          </a:p>
        </p:txBody>
      </p:sp>
      <p:sp>
        <p:nvSpPr>
          <p:cNvPr id="4" name="Rectangle 3"/>
          <p:cNvSpPr>
            <a:spLocks noGrp="1" noChangeArrowheads="1"/>
          </p:cNvSpPr>
          <p:nvPr/>
        </p:nvSpPr>
        <p:spPr>
          <a:xfrm>
            <a:off x="667543" y="1275606"/>
            <a:ext cx="7808913" cy="3168650"/>
          </a:xfrm>
          <a:prstGeom prst="rect">
            <a:avLst/>
          </a:prstGeom>
        </p:spPr>
        <p:txBody>
          <a:bodyPr vert="horz" lIns="91440" tIns="45720" rIns="91440" bIns="45720" rtlCol="0">
            <a:noAutofit/>
          </a:bodyPr>
          <a:lstStyle>
            <a:lvl1pPr marL="240030" indent="-240030" algn="l" defTabSz="963930" rtl="0" fontAlgn="base">
              <a:lnSpc>
                <a:spcPct val="90000"/>
              </a:lnSpc>
              <a:spcBef>
                <a:spcPts val="1050"/>
              </a:spcBef>
              <a:spcAft>
                <a:spcPct val="0"/>
              </a:spcAft>
              <a:buFont typeface="Arial" panose="020B0604020202020204" pitchFamily="34" charset="0"/>
              <a:buChar char="•"/>
              <a:defRPr sz="2900" kern="1200">
                <a:solidFill>
                  <a:schemeClr val="tx1"/>
                </a:solidFill>
                <a:latin typeface="+mn-lt"/>
                <a:ea typeface="+mn-ea"/>
                <a:cs typeface="+mn-cs"/>
              </a:defRPr>
            </a:lvl1pPr>
            <a:lvl2pPr marL="722630" indent="-240030" algn="l" defTabSz="963930" rtl="0" fontAlgn="base">
              <a:lnSpc>
                <a:spcPct val="90000"/>
              </a:lnSpc>
              <a:spcBef>
                <a:spcPts val="525"/>
              </a:spcBef>
              <a:spcAft>
                <a:spcPct val="0"/>
              </a:spcAft>
              <a:buFont typeface="Arial" panose="020B0604020202020204" pitchFamily="34" charset="0"/>
              <a:buChar char="•"/>
              <a:defRPr sz="2500" kern="1200">
                <a:solidFill>
                  <a:schemeClr val="tx1"/>
                </a:solidFill>
                <a:latin typeface="+mn-lt"/>
                <a:ea typeface="+mn-ea"/>
                <a:cs typeface="+mn-cs"/>
              </a:defRPr>
            </a:lvl2pPr>
            <a:lvl3pPr marL="1205230" indent="-240030" algn="l" defTabSz="963930" rtl="0" fontAlgn="base">
              <a:lnSpc>
                <a:spcPct val="90000"/>
              </a:lnSpc>
              <a:spcBef>
                <a:spcPts val="525"/>
              </a:spcBef>
              <a:spcAft>
                <a:spcPct val="0"/>
              </a:spcAft>
              <a:buFont typeface="Arial" panose="020B0604020202020204" pitchFamily="34" charset="0"/>
              <a:buChar char="•"/>
              <a:defRPr sz="2100" kern="1200">
                <a:solidFill>
                  <a:schemeClr val="tx1"/>
                </a:solidFill>
                <a:latin typeface="+mn-lt"/>
                <a:ea typeface="+mn-ea"/>
                <a:cs typeface="+mn-cs"/>
              </a:defRPr>
            </a:lvl3pPr>
            <a:lvl4pPr marL="1687830" indent="-240030" algn="l" defTabSz="963930" rtl="0" fontAlgn="base">
              <a:lnSpc>
                <a:spcPct val="90000"/>
              </a:lnSpc>
              <a:spcBef>
                <a:spcPts val="525"/>
              </a:spcBef>
              <a:spcAft>
                <a:spcPct val="0"/>
              </a:spcAft>
              <a:buFont typeface="Arial" panose="020B0604020202020204" pitchFamily="34" charset="0"/>
              <a:buChar char="•"/>
              <a:defRPr kern="1200">
                <a:solidFill>
                  <a:schemeClr val="tx1"/>
                </a:solidFill>
                <a:latin typeface="+mn-lt"/>
                <a:ea typeface="+mn-ea"/>
                <a:cs typeface="+mn-cs"/>
              </a:defRPr>
            </a:lvl4pPr>
            <a:lvl5pPr marL="2168525" indent="-240030" algn="l" defTabSz="963930" rtl="0" fontAlgn="base">
              <a:lnSpc>
                <a:spcPct val="90000"/>
              </a:lnSpc>
              <a:spcBef>
                <a:spcPts val="525"/>
              </a:spcBef>
              <a:spcAft>
                <a:spcPct val="0"/>
              </a:spcAft>
              <a:buFont typeface="Arial" panose="020B0604020202020204" pitchFamily="34" charset="0"/>
              <a:buChar char="•"/>
              <a:defRPr kern="1200">
                <a:solidFill>
                  <a:schemeClr val="tx1"/>
                </a:solidFill>
                <a:latin typeface="+mn-lt"/>
                <a:ea typeface="+mn-ea"/>
                <a:cs typeface="+mn-cs"/>
              </a:defRPr>
            </a:lvl5pPr>
            <a:lvl6pPr marL="2651760" indent="-241300" algn="l" defTabSz="964565" rtl="0" eaLnBrk="1" latinLnBrk="0" hangingPunct="1">
              <a:lnSpc>
                <a:spcPct val="90000"/>
              </a:lnSpc>
              <a:spcBef>
                <a:spcPts val="525"/>
              </a:spcBef>
              <a:buFont typeface="Arial" panose="020B0604020202020204" pitchFamily="34" charset="0"/>
              <a:buChar char="•"/>
              <a:defRPr sz="1900" kern="1200">
                <a:solidFill>
                  <a:schemeClr val="tx1"/>
                </a:solidFill>
                <a:latin typeface="+mn-lt"/>
                <a:ea typeface="+mn-ea"/>
                <a:cs typeface="+mn-cs"/>
              </a:defRPr>
            </a:lvl6pPr>
            <a:lvl7pPr marL="3134360" indent="-241300" algn="l" defTabSz="964565" rtl="0" eaLnBrk="1" latinLnBrk="0" hangingPunct="1">
              <a:lnSpc>
                <a:spcPct val="90000"/>
              </a:lnSpc>
              <a:spcBef>
                <a:spcPts val="525"/>
              </a:spcBef>
              <a:buFont typeface="Arial" panose="020B0604020202020204" pitchFamily="34" charset="0"/>
              <a:buChar char="•"/>
              <a:defRPr sz="1900" kern="1200">
                <a:solidFill>
                  <a:schemeClr val="tx1"/>
                </a:solidFill>
                <a:latin typeface="+mn-lt"/>
                <a:ea typeface="+mn-ea"/>
                <a:cs typeface="+mn-cs"/>
              </a:defRPr>
            </a:lvl7pPr>
            <a:lvl8pPr marL="3616325" indent="-241300" algn="l" defTabSz="964565" rtl="0" eaLnBrk="1" latinLnBrk="0" hangingPunct="1">
              <a:lnSpc>
                <a:spcPct val="90000"/>
              </a:lnSpc>
              <a:spcBef>
                <a:spcPts val="525"/>
              </a:spcBef>
              <a:buFont typeface="Arial" panose="020B0604020202020204" pitchFamily="34" charset="0"/>
              <a:buChar char="•"/>
              <a:defRPr sz="1900" kern="1200">
                <a:solidFill>
                  <a:schemeClr val="tx1"/>
                </a:solidFill>
                <a:latin typeface="+mn-lt"/>
                <a:ea typeface="+mn-ea"/>
                <a:cs typeface="+mn-cs"/>
              </a:defRPr>
            </a:lvl8pPr>
            <a:lvl9pPr marL="4098290" indent="-241300" algn="l" defTabSz="964565" rtl="0" eaLnBrk="1" latinLnBrk="0" hangingPunct="1">
              <a:lnSpc>
                <a:spcPct val="90000"/>
              </a:lnSpc>
              <a:spcBef>
                <a:spcPts val="525"/>
              </a:spcBef>
              <a:buFont typeface="Arial" panose="020B0604020202020204" pitchFamily="34" charset="0"/>
              <a:buChar char="•"/>
              <a:defRPr sz="1900" kern="1200">
                <a:solidFill>
                  <a:schemeClr val="tx1"/>
                </a:solidFill>
                <a:latin typeface="+mn-lt"/>
                <a:ea typeface="+mn-ea"/>
                <a:cs typeface="+mn-cs"/>
              </a:defRPr>
            </a:lvl9pPr>
          </a:lstStyle>
          <a:p>
            <a:pPr marL="0" indent="0" defTabSz="964565" fontAlgn="auto">
              <a:lnSpc>
                <a:spcPct val="150000"/>
              </a:lnSpc>
              <a:spcBef>
                <a:spcPts val="1055"/>
              </a:spcBef>
              <a:spcAft>
                <a:spcPts val="0"/>
              </a:spcAft>
              <a:buNone/>
              <a:defRPr/>
            </a:pPr>
            <a:r>
              <a:rPr lang="zh-CN" altLang="en-US" sz="1800" dirty="0">
                <a:latin typeface="微软雅黑" panose="020B0503020204020204" pitchFamily="34" charset="-122"/>
                <a:cs typeface="+mn-ea"/>
                <a:sym typeface="+mn-lt"/>
              </a:rPr>
              <a:t>公司可获得</a:t>
            </a:r>
            <a:r>
              <a:rPr lang="zh-CN" altLang="en-US" sz="1800" b="1" dirty="0">
                <a:solidFill>
                  <a:srgbClr val="FF0000"/>
                </a:solidFill>
                <a:latin typeface="微软雅黑" panose="020B0503020204020204" pitchFamily="34" charset="-122"/>
                <a:cs typeface="+mn-ea"/>
                <a:sym typeface="+mn-lt"/>
              </a:rPr>
              <a:t>增量自有资本</a:t>
            </a:r>
            <a:r>
              <a:rPr lang="zh-CN" altLang="en-US" sz="1800" dirty="0">
                <a:latin typeface="微软雅黑" panose="020B0503020204020204" pitchFamily="34" charset="-122"/>
                <a:cs typeface="+mn-ea"/>
                <a:sym typeface="+mn-lt"/>
              </a:rPr>
              <a:t>，增强实力</a:t>
            </a:r>
            <a:r>
              <a:rPr lang="en-US" altLang="zh-CN" sz="1800" dirty="0">
                <a:latin typeface="微软雅黑" panose="020B0503020204020204" pitchFamily="34" charset="-122"/>
                <a:cs typeface="+mn-ea"/>
                <a:sym typeface="+mn-lt"/>
              </a:rPr>
              <a:t>.</a:t>
            </a:r>
            <a:r>
              <a:rPr lang="zh-CN" altLang="en-US" sz="1800" dirty="0">
                <a:latin typeface="微软雅黑" panose="020B0503020204020204" pitchFamily="34" charset="-122"/>
                <a:cs typeface="+mn-ea"/>
                <a:sym typeface="+mn-lt"/>
              </a:rPr>
              <a:t>并且股权融资不用偿还，</a:t>
            </a:r>
            <a:r>
              <a:rPr lang="zh-CN" altLang="en-US" sz="1800" b="1" dirty="0">
                <a:solidFill>
                  <a:srgbClr val="FF0000"/>
                </a:solidFill>
                <a:latin typeface="微软雅黑" panose="020B0503020204020204" pitchFamily="34" charset="-122"/>
                <a:cs typeface="+mn-ea"/>
                <a:sym typeface="+mn-lt"/>
              </a:rPr>
              <a:t>不会增加负债率</a:t>
            </a:r>
            <a:r>
              <a:rPr lang="zh-CN" altLang="en-US" sz="1800" dirty="0">
                <a:latin typeface="微软雅黑" panose="020B0503020204020204" pitchFamily="34" charset="-122"/>
                <a:cs typeface="+mn-ea"/>
                <a:sym typeface="+mn-lt"/>
              </a:rPr>
              <a:t>。</a:t>
            </a:r>
            <a:endParaRPr lang="zh-CN" altLang="en-US" sz="1800" dirty="0">
              <a:latin typeface="微软雅黑" panose="020B0503020204020204" pitchFamily="34" charset="-122"/>
              <a:cs typeface="+mn-ea"/>
              <a:sym typeface="+mn-lt"/>
            </a:endParaRPr>
          </a:p>
          <a:p>
            <a:pPr marL="0" indent="0" defTabSz="964565" fontAlgn="auto">
              <a:lnSpc>
                <a:spcPct val="150000"/>
              </a:lnSpc>
              <a:spcBef>
                <a:spcPts val="1055"/>
              </a:spcBef>
              <a:spcAft>
                <a:spcPts val="0"/>
              </a:spcAft>
              <a:buNone/>
              <a:defRPr/>
            </a:pPr>
            <a:r>
              <a:rPr lang="zh-CN" altLang="en-US" sz="1800" dirty="0">
                <a:latin typeface="微软雅黑" panose="020B0503020204020204" pitchFamily="34" charset="-122"/>
                <a:cs typeface="+mn-ea"/>
                <a:sym typeface="+mn-lt"/>
              </a:rPr>
              <a:t>原股东</a:t>
            </a:r>
            <a:r>
              <a:rPr lang="zh-CN" altLang="en-US" sz="1800" b="1" dirty="0">
                <a:solidFill>
                  <a:srgbClr val="FF0000"/>
                </a:solidFill>
                <a:latin typeface="微软雅黑" panose="020B0503020204020204" pitchFamily="34" charset="-122"/>
                <a:cs typeface="+mn-ea"/>
                <a:sym typeface="+mn-lt"/>
              </a:rPr>
              <a:t>股权价值得到明显提升</a:t>
            </a:r>
            <a:r>
              <a:rPr lang="en-US" altLang="zh-CN" sz="1800" dirty="0">
                <a:latin typeface="微软雅黑" panose="020B0503020204020204" pitchFamily="34" charset="-122"/>
                <a:cs typeface="+mn-ea"/>
                <a:sym typeface="+mn-lt"/>
              </a:rPr>
              <a:t>,</a:t>
            </a:r>
            <a:r>
              <a:rPr lang="zh-CN" altLang="en-US" sz="1800" dirty="0">
                <a:latin typeface="微软雅黑" panose="020B0503020204020204" pitchFamily="34" charset="-122"/>
                <a:cs typeface="+mn-ea"/>
                <a:sym typeface="+mn-lt"/>
              </a:rPr>
              <a:t>并可一定程度变现</a:t>
            </a:r>
            <a:endParaRPr lang="zh-CN" altLang="en-US" sz="1800" dirty="0">
              <a:latin typeface="微软雅黑" panose="020B0503020204020204" pitchFamily="34" charset="-122"/>
              <a:cs typeface="+mn-ea"/>
              <a:sym typeface="+mn-lt"/>
            </a:endParaRPr>
          </a:p>
          <a:p>
            <a:pPr marL="0" indent="0" defTabSz="964565" fontAlgn="auto">
              <a:lnSpc>
                <a:spcPct val="150000"/>
              </a:lnSpc>
              <a:spcBef>
                <a:spcPts val="1055"/>
              </a:spcBef>
              <a:spcAft>
                <a:spcPts val="0"/>
              </a:spcAft>
              <a:buNone/>
              <a:defRPr/>
            </a:pPr>
            <a:r>
              <a:rPr lang="zh-CN" altLang="en-US" sz="1800" b="1" dirty="0">
                <a:solidFill>
                  <a:srgbClr val="FF0000"/>
                </a:solidFill>
                <a:latin typeface="微软雅黑" panose="020B0503020204020204" pitchFamily="34" charset="-122"/>
                <a:cs typeface="+mn-ea"/>
                <a:sym typeface="+mn-lt"/>
              </a:rPr>
              <a:t>引入</a:t>
            </a:r>
            <a:r>
              <a:rPr lang="zh-CN" altLang="en-US" sz="1800" dirty="0">
                <a:latin typeface="微软雅黑" panose="020B0503020204020204" pitchFamily="34" charset="-122"/>
                <a:cs typeface="+mn-ea"/>
                <a:sym typeface="+mn-lt"/>
              </a:rPr>
              <a:t>有资本运作经验和资源优势的机构，通过投资人的投资后增值服务，能够完善公司治理结构，全方位提升管理水平，促进公司走上资本市场</a:t>
            </a:r>
            <a:endParaRPr lang="zh-CN" altLang="en-US" sz="1800" dirty="0">
              <a:latin typeface="微软雅黑" panose="020B0503020204020204" pitchFamily="34" charset="-122"/>
              <a:cs typeface="+mn-ea"/>
              <a:sym typeface="+mn-lt"/>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股权融资的基本条件</a:t>
            </a:r>
            <a:endParaRPr lang="zh-CN" altLang="en-US" dirty="0"/>
          </a:p>
        </p:txBody>
      </p:sp>
      <p:sp>
        <p:nvSpPr>
          <p:cNvPr id="3" name="矩形 2"/>
          <p:cNvSpPr/>
          <p:nvPr/>
        </p:nvSpPr>
        <p:spPr>
          <a:xfrm>
            <a:off x="164369" y="699542"/>
            <a:ext cx="8728111" cy="1482457"/>
          </a:xfrm>
          <a:prstGeom prst="rect">
            <a:avLst/>
          </a:prstGeom>
        </p:spPr>
        <p:txBody>
          <a:bodyPr wrap="square">
            <a:spAutoFit/>
          </a:bodyPr>
          <a:lstStyle/>
          <a:p>
            <a:pPr marL="241300" indent="-241300" defTabSz="964565" fontAlgn="auto">
              <a:spcBef>
                <a:spcPts val="1055"/>
              </a:spcBef>
              <a:spcAft>
                <a:spcPts val="0"/>
              </a:spcAft>
              <a:defRPr/>
            </a:pPr>
            <a:r>
              <a:rPr lang="zh-CN" altLang="en-US" sz="1800" dirty="0">
                <a:cs typeface="+mn-ea"/>
                <a:sym typeface="+mn-lt"/>
              </a:rPr>
              <a:t>主营业务突出，公司在行业中有较高地位，公司有</a:t>
            </a:r>
            <a:r>
              <a:rPr lang="zh-CN" altLang="en-US" sz="1800" b="1" u="sng" dirty="0">
                <a:solidFill>
                  <a:srgbClr val="FF0000"/>
                </a:solidFill>
                <a:cs typeface="+mn-ea"/>
                <a:sym typeface="+mn-lt"/>
              </a:rPr>
              <a:t>良好的业绩增长预期</a:t>
            </a:r>
            <a:r>
              <a:rPr lang="zh-CN" altLang="en-US" sz="1800" dirty="0">
                <a:cs typeface="+mn-ea"/>
                <a:sym typeface="+mn-lt"/>
              </a:rPr>
              <a:t>。</a:t>
            </a:r>
            <a:endParaRPr lang="zh-CN" altLang="en-US" sz="1800" dirty="0">
              <a:cs typeface="+mn-ea"/>
              <a:sym typeface="+mn-lt"/>
            </a:endParaRPr>
          </a:p>
          <a:p>
            <a:pPr marL="241300" indent="-241300" defTabSz="964565" fontAlgn="auto">
              <a:spcBef>
                <a:spcPts val="1055"/>
              </a:spcBef>
              <a:spcAft>
                <a:spcPts val="0"/>
              </a:spcAft>
              <a:defRPr/>
            </a:pPr>
            <a:r>
              <a:rPr lang="zh-CN" altLang="en-US" sz="1800" dirty="0">
                <a:cs typeface="+mn-ea"/>
                <a:sym typeface="+mn-lt"/>
              </a:rPr>
              <a:t>管理</a:t>
            </a:r>
            <a:r>
              <a:rPr lang="zh-CN" altLang="en-US" sz="1800" b="1" u="sng" dirty="0">
                <a:solidFill>
                  <a:srgbClr val="FF0000"/>
                </a:solidFill>
                <a:cs typeface="+mn-ea"/>
                <a:sym typeface="+mn-lt"/>
              </a:rPr>
              <a:t>基本规范</a:t>
            </a:r>
            <a:r>
              <a:rPr lang="zh-CN" altLang="en-US" sz="1800" dirty="0">
                <a:cs typeface="+mn-ea"/>
                <a:sym typeface="+mn-lt"/>
              </a:rPr>
              <a:t>并有较高的水平，</a:t>
            </a:r>
            <a:r>
              <a:rPr lang="zh-CN" altLang="en-US" sz="1800" b="1" u="sng" dirty="0">
                <a:solidFill>
                  <a:srgbClr val="FF0000"/>
                </a:solidFill>
                <a:cs typeface="+mn-ea"/>
                <a:sym typeface="+mn-lt"/>
              </a:rPr>
              <a:t>管理团队有较强的敬业精神</a:t>
            </a:r>
            <a:r>
              <a:rPr lang="zh-CN" altLang="en-US" sz="1800" dirty="0">
                <a:cs typeface="+mn-ea"/>
                <a:sym typeface="+mn-lt"/>
              </a:rPr>
              <a:t>，</a:t>
            </a:r>
            <a:r>
              <a:rPr lang="zh-CN" altLang="en-US" sz="1800" b="1" u="sng" dirty="0">
                <a:solidFill>
                  <a:srgbClr val="FF0000"/>
                </a:solidFill>
                <a:cs typeface="+mn-ea"/>
                <a:sym typeface="+mn-lt"/>
              </a:rPr>
              <a:t>团队结构合理</a:t>
            </a:r>
            <a:r>
              <a:rPr lang="zh-CN" altLang="en-US" sz="1800" dirty="0">
                <a:cs typeface="+mn-ea"/>
                <a:sym typeface="+mn-lt"/>
              </a:rPr>
              <a:t>、合作良好。公司团队与投资人就未来发展战略及管理理念能够</a:t>
            </a:r>
            <a:r>
              <a:rPr lang="zh-CN" altLang="en-US" sz="1800" b="1" u="sng" dirty="0">
                <a:solidFill>
                  <a:srgbClr val="FF0000"/>
                </a:solidFill>
                <a:cs typeface="+mn-ea"/>
                <a:sym typeface="+mn-lt"/>
              </a:rPr>
              <a:t>基本一致</a:t>
            </a:r>
            <a:r>
              <a:rPr lang="zh-CN" altLang="en-US" sz="1800" dirty="0">
                <a:cs typeface="+mn-ea"/>
                <a:sym typeface="+mn-lt"/>
              </a:rPr>
              <a:t>。</a:t>
            </a:r>
            <a:endParaRPr lang="zh-CN" altLang="en-US" sz="1800" dirty="0">
              <a:cs typeface="+mn-ea"/>
              <a:sym typeface="+mn-lt"/>
            </a:endParaRPr>
          </a:p>
          <a:p>
            <a:pPr marL="241300" indent="-241300" defTabSz="964565" fontAlgn="auto">
              <a:spcBef>
                <a:spcPts val="1055"/>
              </a:spcBef>
              <a:spcAft>
                <a:spcPts val="0"/>
              </a:spcAft>
              <a:defRPr/>
            </a:pPr>
            <a:r>
              <a:rPr lang="zh-CN" altLang="en-US" sz="1800" dirty="0">
                <a:cs typeface="+mn-ea"/>
                <a:sym typeface="+mn-lt"/>
              </a:rPr>
              <a:t>公司不存在影响上市的重大风险与障碍，预期在一定时间内能够公开上市。</a:t>
            </a:r>
            <a:endParaRPr lang="zh-CN" altLang="en-US" sz="1800" dirty="0">
              <a:cs typeface="+mn-ea"/>
              <a:sym typeface="+mn-lt"/>
            </a:endParaRPr>
          </a:p>
        </p:txBody>
      </p:sp>
      <p:sp>
        <p:nvSpPr>
          <p:cNvPr id="8" name="矩形 7"/>
          <p:cNvSpPr/>
          <p:nvPr/>
        </p:nvSpPr>
        <p:spPr>
          <a:xfrm>
            <a:off x="251520" y="2427734"/>
            <a:ext cx="8064896" cy="646331"/>
          </a:xfrm>
          <a:prstGeom prst="rect">
            <a:avLst/>
          </a:prstGeom>
        </p:spPr>
        <p:txBody>
          <a:bodyPr wrap="square">
            <a:spAutoFit/>
          </a:bodyPr>
          <a:lstStyle/>
          <a:p>
            <a:r>
              <a:rPr lang="zh-CN" altLang="en-US" sz="1800" dirty="0">
                <a:cs typeface="+mn-ea"/>
                <a:sym typeface="+mn-lt"/>
              </a:rPr>
              <a:t> 上述要求是对投资项目最基本的要求。专业的投资机构往往对投资项目有严格的要求，比如行业惯例有</a:t>
            </a:r>
            <a:r>
              <a:rPr lang="zh-CN" altLang="en-US" sz="1800" b="1" dirty="0">
                <a:cs typeface="+mn-ea"/>
                <a:sym typeface="+mn-lt"/>
              </a:rPr>
              <a:t>“十不投原则”</a:t>
            </a:r>
            <a:endParaRPr lang="zh-CN" altLang="en-US" sz="1800" dirty="0"/>
          </a:p>
        </p:txBody>
      </p:sp>
      <p:sp>
        <p:nvSpPr>
          <p:cNvPr id="10" name="矩形 9"/>
          <p:cNvSpPr/>
          <p:nvPr/>
        </p:nvSpPr>
        <p:spPr>
          <a:xfrm>
            <a:off x="899592" y="3280871"/>
            <a:ext cx="3456384" cy="1600438"/>
          </a:xfrm>
          <a:prstGeom prst="rect">
            <a:avLst/>
          </a:prstGeom>
        </p:spPr>
        <p:txBody>
          <a:bodyPr wrap="square">
            <a:spAutoFit/>
          </a:bodyPr>
          <a:lstStyle/>
          <a:p>
            <a:pPr lvl="2" eaLnBrk="1" fontAlgn="auto" hangingPunct="1">
              <a:spcBef>
                <a:spcPct val="50000"/>
              </a:spcBef>
              <a:spcAft>
                <a:spcPts val="0"/>
              </a:spcAft>
              <a:buFontTx/>
              <a:buAutoNum type="arabicPeriod"/>
              <a:defRPr/>
            </a:pPr>
            <a:r>
              <a:rPr kumimoji="0" lang="zh-CN" altLang="en-US" sz="1400" b="1" dirty="0">
                <a:solidFill>
                  <a:srgbClr val="080808"/>
                </a:solidFill>
                <a:latin typeface="黑体" panose="02010609060101010101" pitchFamily="49" charset="-122"/>
                <a:ea typeface="黑体" panose="02010609060101010101" pitchFamily="49" charset="-122"/>
                <a:cs typeface="+mn-ea"/>
                <a:sym typeface="+mn-lt"/>
              </a:rPr>
              <a:t>不具有上市可行性不投；</a:t>
            </a:r>
            <a:endParaRPr kumimoji="0" lang="zh-CN" altLang="en-US" sz="1400" b="1" dirty="0">
              <a:solidFill>
                <a:srgbClr val="080808"/>
              </a:solidFill>
              <a:latin typeface="黑体" panose="02010609060101010101" pitchFamily="49" charset="-122"/>
              <a:ea typeface="黑体" panose="02010609060101010101" pitchFamily="49" charset="-122"/>
              <a:cs typeface="+mn-ea"/>
              <a:sym typeface="+mn-lt"/>
            </a:endParaRPr>
          </a:p>
          <a:p>
            <a:pPr lvl="2" eaLnBrk="1" fontAlgn="auto" hangingPunct="1">
              <a:spcBef>
                <a:spcPct val="50000"/>
              </a:spcBef>
              <a:spcAft>
                <a:spcPts val="0"/>
              </a:spcAft>
              <a:buFontTx/>
              <a:buAutoNum type="arabicPeriod"/>
              <a:defRPr/>
            </a:pPr>
            <a:r>
              <a:rPr kumimoji="0" lang="zh-CN" altLang="en-US" sz="1400" b="1" dirty="0">
                <a:solidFill>
                  <a:srgbClr val="080808"/>
                </a:solidFill>
                <a:latin typeface="黑体" panose="02010609060101010101" pitchFamily="49" charset="-122"/>
                <a:ea typeface="黑体" panose="02010609060101010101" pitchFamily="49" charset="-122"/>
                <a:cs typeface="+mn-ea"/>
                <a:sym typeface="+mn-lt"/>
              </a:rPr>
              <a:t>技术不成熟不投；</a:t>
            </a:r>
            <a:endParaRPr kumimoji="0" lang="zh-CN" altLang="en-US" sz="1400" b="1" dirty="0">
              <a:solidFill>
                <a:srgbClr val="080808"/>
              </a:solidFill>
              <a:latin typeface="黑体" panose="02010609060101010101" pitchFamily="49" charset="-122"/>
              <a:ea typeface="黑体" panose="02010609060101010101" pitchFamily="49" charset="-122"/>
              <a:cs typeface="+mn-ea"/>
              <a:sym typeface="+mn-lt"/>
            </a:endParaRPr>
          </a:p>
          <a:p>
            <a:pPr lvl="2" eaLnBrk="1" fontAlgn="auto" hangingPunct="1">
              <a:spcBef>
                <a:spcPct val="50000"/>
              </a:spcBef>
              <a:spcAft>
                <a:spcPts val="0"/>
              </a:spcAft>
              <a:buFontTx/>
              <a:buAutoNum type="arabicPeriod"/>
              <a:defRPr/>
            </a:pPr>
            <a:r>
              <a:rPr kumimoji="0" lang="zh-CN" altLang="en-US" sz="1400" b="1" dirty="0">
                <a:solidFill>
                  <a:srgbClr val="080808"/>
                </a:solidFill>
                <a:latin typeface="黑体" panose="02010609060101010101" pitchFamily="49" charset="-122"/>
                <a:ea typeface="黑体" panose="02010609060101010101" pitchFamily="49" charset="-122"/>
                <a:cs typeface="+mn-ea"/>
                <a:sym typeface="+mn-lt"/>
              </a:rPr>
              <a:t>市场容量不大不投；</a:t>
            </a:r>
            <a:endParaRPr kumimoji="0" lang="zh-CN" altLang="en-US" sz="1400" b="1" dirty="0">
              <a:solidFill>
                <a:srgbClr val="080808"/>
              </a:solidFill>
              <a:latin typeface="黑体" panose="02010609060101010101" pitchFamily="49" charset="-122"/>
              <a:ea typeface="黑体" panose="02010609060101010101" pitchFamily="49" charset="-122"/>
              <a:cs typeface="+mn-ea"/>
              <a:sym typeface="+mn-lt"/>
            </a:endParaRPr>
          </a:p>
          <a:p>
            <a:pPr lvl="2" eaLnBrk="1" fontAlgn="auto" hangingPunct="1">
              <a:spcBef>
                <a:spcPct val="50000"/>
              </a:spcBef>
              <a:spcAft>
                <a:spcPts val="0"/>
              </a:spcAft>
              <a:buFontTx/>
              <a:buAutoNum type="arabicPeriod"/>
              <a:defRPr/>
            </a:pPr>
            <a:r>
              <a:rPr kumimoji="0" lang="zh-CN" altLang="en-US" sz="1400" b="1" dirty="0">
                <a:solidFill>
                  <a:srgbClr val="080808"/>
                </a:solidFill>
                <a:latin typeface="黑体" panose="02010609060101010101" pitchFamily="49" charset="-122"/>
                <a:ea typeface="黑体" panose="02010609060101010101" pitchFamily="49" charset="-122"/>
                <a:cs typeface="+mn-ea"/>
                <a:sym typeface="+mn-lt"/>
              </a:rPr>
              <a:t>盈利模式不成熟不投；</a:t>
            </a:r>
            <a:endParaRPr kumimoji="0" lang="zh-CN" altLang="en-US" sz="1400" b="1" dirty="0">
              <a:solidFill>
                <a:srgbClr val="080808"/>
              </a:solidFill>
              <a:latin typeface="黑体" panose="02010609060101010101" pitchFamily="49" charset="-122"/>
              <a:ea typeface="黑体" panose="02010609060101010101" pitchFamily="49" charset="-122"/>
              <a:cs typeface="+mn-ea"/>
              <a:sym typeface="+mn-lt"/>
            </a:endParaRPr>
          </a:p>
          <a:p>
            <a:pPr lvl="2" eaLnBrk="1" fontAlgn="auto" hangingPunct="1">
              <a:spcBef>
                <a:spcPct val="50000"/>
              </a:spcBef>
              <a:spcAft>
                <a:spcPts val="0"/>
              </a:spcAft>
              <a:buFontTx/>
              <a:buAutoNum type="arabicPeriod"/>
              <a:defRPr/>
            </a:pPr>
            <a:r>
              <a:rPr kumimoji="0" lang="zh-CN" altLang="en-US" sz="1400" b="1" dirty="0">
                <a:solidFill>
                  <a:srgbClr val="080808"/>
                </a:solidFill>
                <a:latin typeface="黑体" panose="02010609060101010101" pitchFamily="49" charset="-122"/>
                <a:ea typeface="黑体" panose="02010609060101010101" pitchFamily="49" charset="-122"/>
                <a:cs typeface="+mn-ea"/>
                <a:sym typeface="+mn-lt"/>
              </a:rPr>
              <a:t>管理有重大漏洞不投</a:t>
            </a:r>
            <a:endParaRPr kumimoji="0" lang="zh-CN" altLang="en-US" sz="1400" b="1" dirty="0">
              <a:solidFill>
                <a:srgbClr val="080808"/>
              </a:solidFill>
              <a:latin typeface="黑体" panose="02010609060101010101" pitchFamily="49" charset="-122"/>
              <a:ea typeface="黑体" panose="02010609060101010101" pitchFamily="49" charset="-122"/>
              <a:cs typeface="+mn-ea"/>
              <a:sym typeface="+mn-lt"/>
            </a:endParaRPr>
          </a:p>
        </p:txBody>
      </p:sp>
      <p:sp>
        <p:nvSpPr>
          <p:cNvPr id="11" name="矩形 10"/>
          <p:cNvSpPr/>
          <p:nvPr/>
        </p:nvSpPr>
        <p:spPr>
          <a:xfrm>
            <a:off x="4067944" y="3280871"/>
            <a:ext cx="4572000" cy="1600438"/>
          </a:xfrm>
          <a:prstGeom prst="rect">
            <a:avLst/>
          </a:prstGeom>
        </p:spPr>
        <p:txBody>
          <a:bodyPr>
            <a:spAutoFit/>
          </a:bodyPr>
          <a:lstStyle/>
          <a:p>
            <a:pPr lvl="2" eaLnBrk="1" fontAlgn="auto" hangingPunct="1">
              <a:spcBef>
                <a:spcPct val="50000"/>
              </a:spcBef>
              <a:spcAft>
                <a:spcPts val="0"/>
              </a:spcAft>
              <a:buFontTx/>
              <a:buAutoNum type="arabicPeriod" startAt="6"/>
              <a:defRPr/>
            </a:pPr>
            <a:r>
              <a:rPr kumimoji="0" lang="zh-CN" altLang="en-US" sz="1400" b="1" dirty="0">
                <a:solidFill>
                  <a:srgbClr val="080808"/>
                </a:solidFill>
                <a:latin typeface="黑体" panose="02010609060101010101" pitchFamily="49" charset="-122"/>
                <a:ea typeface="黑体" panose="02010609060101010101" pitchFamily="49" charset="-122"/>
                <a:cs typeface="+mn-ea"/>
                <a:sym typeface="+mn-lt"/>
              </a:rPr>
              <a:t>团队重要人员有重大问题不投；</a:t>
            </a:r>
            <a:endParaRPr kumimoji="0" lang="zh-CN" altLang="en-US" sz="1400" b="1" dirty="0">
              <a:solidFill>
                <a:srgbClr val="080808"/>
              </a:solidFill>
              <a:latin typeface="黑体" panose="02010609060101010101" pitchFamily="49" charset="-122"/>
              <a:ea typeface="黑体" panose="02010609060101010101" pitchFamily="49" charset="-122"/>
              <a:cs typeface="+mn-ea"/>
              <a:sym typeface="+mn-lt"/>
            </a:endParaRPr>
          </a:p>
          <a:p>
            <a:pPr lvl="2" eaLnBrk="1" fontAlgn="auto" hangingPunct="1">
              <a:spcBef>
                <a:spcPct val="50000"/>
              </a:spcBef>
              <a:spcAft>
                <a:spcPts val="0"/>
              </a:spcAft>
              <a:buFontTx/>
              <a:buAutoNum type="arabicPeriod" startAt="6"/>
              <a:defRPr/>
            </a:pPr>
            <a:r>
              <a:rPr kumimoji="0" lang="zh-CN" altLang="en-US" sz="1400" b="1" dirty="0">
                <a:solidFill>
                  <a:srgbClr val="080808"/>
                </a:solidFill>
                <a:latin typeface="黑体" panose="02010609060101010101" pitchFamily="49" charset="-122"/>
                <a:ea typeface="黑体" panose="02010609060101010101" pitchFamily="49" charset="-122"/>
                <a:cs typeface="+mn-ea"/>
                <a:sym typeface="+mn-lt"/>
              </a:rPr>
              <a:t>历史沿革有重大问题不投；</a:t>
            </a:r>
            <a:endParaRPr kumimoji="0" lang="zh-CN" altLang="en-US" sz="1400" b="1" dirty="0">
              <a:solidFill>
                <a:srgbClr val="080808"/>
              </a:solidFill>
              <a:latin typeface="黑体" panose="02010609060101010101" pitchFamily="49" charset="-122"/>
              <a:ea typeface="黑体" panose="02010609060101010101" pitchFamily="49" charset="-122"/>
              <a:cs typeface="+mn-ea"/>
              <a:sym typeface="+mn-lt"/>
            </a:endParaRPr>
          </a:p>
          <a:p>
            <a:pPr lvl="2" eaLnBrk="1" fontAlgn="auto" hangingPunct="1">
              <a:spcBef>
                <a:spcPct val="50000"/>
              </a:spcBef>
              <a:spcAft>
                <a:spcPts val="0"/>
              </a:spcAft>
              <a:buFontTx/>
              <a:buAutoNum type="arabicPeriod" startAt="6"/>
              <a:defRPr/>
            </a:pPr>
            <a:r>
              <a:rPr kumimoji="0" lang="zh-CN" altLang="en-US" sz="1400" b="1" dirty="0">
                <a:solidFill>
                  <a:srgbClr val="080808"/>
                </a:solidFill>
                <a:latin typeface="黑体" panose="02010609060101010101" pitchFamily="49" charset="-122"/>
                <a:ea typeface="黑体" panose="02010609060101010101" pitchFamily="49" charset="-122"/>
                <a:cs typeface="+mn-ea"/>
                <a:sym typeface="+mn-lt"/>
              </a:rPr>
              <a:t>政策不支持不投；</a:t>
            </a:r>
            <a:endParaRPr kumimoji="0" lang="zh-CN" altLang="en-US" sz="1400" b="1" dirty="0">
              <a:solidFill>
                <a:srgbClr val="080808"/>
              </a:solidFill>
              <a:latin typeface="黑体" panose="02010609060101010101" pitchFamily="49" charset="-122"/>
              <a:ea typeface="黑体" panose="02010609060101010101" pitchFamily="49" charset="-122"/>
              <a:cs typeface="+mn-ea"/>
              <a:sym typeface="+mn-lt"/>
            </a:endParaRPr>
          </a:p>
          <a:p>
            <a:pPr lvl="2" eaLnBrk="1" fontAlgn="auto" hangingPunct="1">
              <a:spcBef>
                <a:spcPct val="50000"/>
              </a:spcBef>
              <a:spcAft>
                <a:spcPts val="0"/>
              </a:spcAft>
              <a:buFontTx/>
              <a:buAutoNum type="arabicPeriod" startAt="6"/>
              <a:defRPr/>
            </a:pPr>
            <a:r>
              <a:rPr kumimoji="0" lang="zh-CN" altLang="en-US" sz="1400" b="1" dirty="0">
                <a:solidFill>
                  <a:srgbClr val="080808"/>
                </a:solidFill>
                <a:latin typeface="黑体" panose="02010609060101010101" pitchFamily="49" charset="-122"/>
                <a:ea typeface="黑体" panose="02010609060101010101" pitchFamily="49" charset="-122"/>
                <a:cs typeface="+mn-ea"/>
                <a:sym typeface="+mn-lt"/>
              </a:rPr>
              <a:t>复合成长率小于</a:t>
            </a:r>
            <a:r>
              <a:rPr kumimoji="0" lang="en-US" altLang="zh-CN" sz="1400" b="1" dirty="0">
                <a:solidFill>
                  <a:srgbClr val="080808"/>
                </a:solidFill>
                <a:latin typeface="黑体" panose="02010609060101010101" pitchFamily="49" charset="-122"/>
                <a:ea typeface="黑体" panose="02010609060101010101" pitchFamily="49" charset="-122"/>
                <a:cs typeface="+mn-ea"/>
                <a:sym typeface="+mn-lt"/>
              </a:rPr>
              <a:t>30%</a:t>
            </a:r>
            <a:r>
              <a:rPr kumimoji="0" lang="zh-CN" altLang="en-US" sz="1400" b="1" dirty="0">
                <a:solidFill>
                  <a:srgbClr val="080808"/>
                </a:solidFill>
                <a:latin typeface="黑体" panose="02010609060101010101" pitchFamily="49" charset="-122"/>
                <a:ea typeface="黑体" panose="02010609060101010101" pitchFamily="49" charset="-122"/>
                <a:cs typeface="+mn-ea"/>
                <a:sym typeface="+mn-lt"/>
              </a:rPr>
              <a:t>不投；</a:t>
            </a:r>
            <a:endParaRPr kumimoji="0" lang="zh-CN" altLang="en-US" sz="1400" b="1" dirty="0">
              <a:solidFill>
                <a:srgbClr val="080808"/>
              </a:solidFill>
              <a:latin typeface="黑体" panose="02010609060101010101" pitchFamily="49" charset="-122"/>
              <a:ea typeface="黑体" panose="02010609060101010101" pitchFamily="49" charset="-122"/>
              <a:cs typeface="+mn-ea"/>
              <a:sym typeface="+mn-lt"/>
            </a:endParaRPr>
          </a:p>
          <a:p>
            <a:pPr lvl="2" eaLnBrk="1" fontAlgn="auto" hangingPunct="1">
              <a:spcBef>
                <a:spcPct val="50000"/>
              </a:spcBef>
              <a:spcAft>
                <a:spcPts val="0"/>
              </a:spcAft>
              <a:buFontTx/>
              <a:buAutoNum type="arabicPeriod" startAt="6"/>
              <a:defRPr/>
            </a:pPr>
            <a:r>
              <a:rPr kumimoji="0" lang="zh-CN" altLang="en-US" sz="1400" b="1" dirty="0">
                <a:solidFill>
                  <a:srgbClr val="080808"/>
                </a:solidFill>
                <a:latin typeface="黑体" panose="02010609060101010101" pitchFamily="49" charset="-122"/>
                <a:ea typeface="黑体" panose="02010609060101010101" pitchFamily="49" charset="-122"/>
                <a:cs typeface="+mn-ea"/>
                <a:sym typeface="+mn-lt"/>
              </a:rPr>
              <a:t>预计退出收益太小不投等。</a:t>
            </a:r>
            <a:endParaRPr kumimoji="0" lang="zh-CN" altLang="en-US" sz="1400" b="1" dirty="0">
              <a:solidFill>
                <a:srgbClr val="080808"/>
              </a:solidFill>
              <a:latin typeface="黑体" panose="02010609060101010101" pitchFamily="49" charset="-122"/>
              <a:ea typeface="黑体" panose="02010609060101010101" pitchFamily="49" charset="-122"/>
              <a:cs typeface="+mn-ea"/>
              <a:sym typeface="+mn-lt"/>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en-US" sz="2400" dirty="0"/>
              <a:t>融资前企业自查</a:t>
            </a:r>
            <a:endParaRPr lang="zh-CN" altLang="en-US" sz="2400" dirty="0"/>
          </a:p>
        </p:txBody>
      </p:sp>
      <p:sp>
        <p:nvSpPr>
          <p:cNvPr id="6" name="矩形 5"/>
          <p:cNvSpPr/>
          <p:nvPr/>
        </p:nvSpPr>
        <p:spPr>
          <a:xfrm>
            <a:off x="755576" y="915566"/>
            <a:ext cx="8208912" cy="3477875"/>
          </a:xfrm>
          <a:prstGeom prst="rect">
            <a:avLst/>
          </a:prstGeom>
        </p:spPr>
        <p:txBody>
          <a:bodyPr wrap="square">
            <a:spAutoFit/>
          </a:bodyPr>
          <a:lstStyle/>
          <a:p>
            <a:pPr algn="just">
              <a:spcAft>
                <a:spcPts val="0"/>
              </a:spcAft>
            </a:pPr>
            <a:r>
              <a:rPr lang="zh-CN" altLang="zh-CN" sz="2000" b="1" kern="100" dirty="0">
                <a:latin typeface="黑体" panose="02010609060101010101" pitchFamily="49" charset="-122"/>
                <a:ea typeface="黑体" panose="02010609060101010101" pitchFamily="49" charset="-122"/>
                <a:cs typeface="Times New Roman" panose="02020603050405020304" charset="0"/>
              </a:rPr>
              <a:t>一、企业资质、基础资料、证书等</a:t>
            </a:r>
            <a:endParaRPr lang="zh-CN" altLang="zh-CN" sz="2000" b="1" kern="100" dirty="0">
              <a:latin typeface="黑体" panose="02010609060101010101" pitchFamily="49" charset="-122"/>
              <a:ea typeface="黑体" panose="02010609060101010101" pitchFamily="49" charset="-122"/>
              <a:cs typeface="Times New Roman" panose="02020603050405020304" charset="0"/>
            </a:endParaRPr>
          </a:p>
          <a:p>
            <a:pPr algn="just">
              <a:spcAft>
                <a:spcPts val="0"/>
              </a:spcAft>
            </a:pPr>
            <a:r>
              <a:rPr lang="zh-CN" altLang="zh-CN" sz="2000" b="1" kern="100" dirty="0">
                <a:latin typeface="黑体" panose="02010609060101010101" pitchFamily="49" charset="-122"/>
                <a:ea typeface="黑体" panose="02010609060101010101" pitchFamily="49" charset="-122"/>
                <a:cs typeface="Times New Roman" panose="02020603050405020304" charset="0"/>
              </a:rPr>
              <a:t>二、股东、股东出资、股东协议及股东会资料</a:t>
            </a:r>
            <a:endParaRPr lang="zh-CN" altLang="zh-CN" sz="2000" b="1" kern="100" dirty="0">
              <a:latin typeface="黑体" panose="02010609060101010101" pitchFamily="49" charset="-122"/>
              <a:ea typeface="黑体" panose="02010609060101010101" pitchFamily="49" charset="-122"/>
              <a:cs typeface="Times New Roman" panose="02020603050405020304" charset="0"/>
            </a:endParaRPr>
          </a:p>
          <a:p>
            <a:pPr algn="just">
              <a:spcAft>
                <a:spcPts val="0"/>
              </a:spcAft>
            </a:pPr>
            <a:r>
              <a:rPr lang="zh-CN" altLang="zh-CN" sz="2000" b="1" kern="100" dirty="0">
                <a:latin typeface="黑体" panose="02010609060101010101" pitchFamily="49" charset="-122"/>
                <a:ea typeface="黑体" panose="02010609060101010101" pitchFamily="49" charset="-122"/>
                <a:cs typeface="Times New Roman" panose="02020603050405020304" charset="0"/>
              </a:rPr>
              <a:t>三、董</a:t>
            </a:r>
            <a:r>
              <a:rPr lang="en-US" altLang="zh-CN" sz="2000" b="1" kern="100" dirty="0">
                <a:latin typeface="黑体" panose="02010609060101010101" pitchFamily="49" charset="-122"/>
                <a:ea typeface="黑体" panose="02010609060101010101" pitchFamily="49" charset="-122"/>
                <a:cs typeface="Times New Roman" panose="02020603050405020304" charset="0"/>
              </a:rPr>
              <a:t>/</a:t>
            </a:r>
            <a:r>
              <a:rPr lang="zh-CN" altLang="zh-CN" sz="2000" b="1" kern="100" dirty="0">
                <a:latin typeface="黑体" panose="02010609060101010101" pitchFamily="49" charset="-122"/>
                <a:ea typeface="黑体" panose="02010609060101010101" pitchFamily="49" charset="-122"/>
                <a:cs typeface="Times New Roman" panose="02020603050405020304" charset="0"/>
              </a:rPr>
              <a:t>监事、董监事会决议及其附件</a:t>
            </a:r>
            <a:endParaRPr lang="zh-CN" altLang="zh-CN" sz="2000" b="1" kern="100" dirty="0">
              <a:latin typeface="黑体" panose="02010609060101010101" pitchFamily="49" charset="-122"/>
              <a:ea typeface="黑体" panose="02010609060101010101" pitchFamily="49" charset="-122"/>
              <a:cs typeface="Times New Roman" panose="02020603050405020304" charset="0"/>
            </a:endParaRPr>
          </a:p>
          <a:p>
            <a:pPr algn="just">
              <a:spcAft>
                <a:spcPts val="0"/>
              </a:spcAft>
            </a:pPr>
            <a:r>
              <a:rPr lang="zh-CN" altLang="zh-CN" sz="2000" b="1" kern="100" dirty="0">
                <a:latin typeface="黑体" panose="02010609060101010101" pitchFamily="49" charset="-122"/>
                <a:ea typeface="黑体" panose="02010609060101010101" pitchFamily="49" charset="-122"/>
                <a:cs typeface="Times New Roman" panose="02020603050405020304" charset="0"/>
              </a:rPr>
              <a:t>四、组织架构、管理及人员相关资料</a:t>
            </a:r>
            <a:endParaRPr lang="zh-CN" altLang="zh-CN" sz="2000" b="1" kern="100" dirty="0">
              <a:latin typeface="黑体" panose="02010609060101010101" pitchFamily="49" charset="-122"/>
              <a:ea typeface="黑体" panose="02010609060101010101" pitchFamily="49" charset="-122"/>
              <a:cs typeface="Times New Roman" panose="02020603050405020304" charset="0"/>
            </a:endParaRPr>
          </a:p>
          <a:p>
            <a:pPr algn="just">
              <a:spcAft>
                <a:spcPts val="0"/>
              </a:spcAft>
            </a:pPr>
            <a:r>
              <a:rPr lang="zh-CN" altLang="zh-CN" sz="2000" b="1" kern="100" dirty="0">
                <a:latin typeface="黑体" panose="02010609060101010101" pitchFamily="49" charset="-122"/>
                <a:ea typeface="黑体" panose="02010609060101010101" pitchFamily="49" charset="-122"/>
                <a:cs typeface="Times New Roman" panose="02020603050405020304" charset="0"/>
              </a:rPr>
              <a:t>五、财务资料</a:t>
            </a:r>
            <a:endParaRPr lang="zh-CN" altLang="zh-CN" sz="2000" b="1" kern="100" dirty="0">
              <a:latin typeface="黑体" panose="02010609060101010101" pitchFamily="49" charset="-122"/>
              <a:ea typeface="黑体" panose="02010609060101010101" pitchFamily="49" charset="-122"/>
              <a:cs typeface="Times New Roman" panose="02020603050405020304" charset="0"/>
            </a:endParaRPr>
          </a:p>
          <a:p>
            <a:pPr algn="just">
              <a:spcAft>
                <a:spcPts val="0"/>
              </a:spcAft>
            </a:pPr>
            <a:r>
              <a:rPr lang="zh-CN" altLang="zh-CN" sz="2000" b="1" kern="100" dirty="0">
                <a:latin typeface="黑体" panose="02010609060101010101" pitchFamily="49" charset="-122"/>
                <a:ea typeface="黑体" panose="02010609060101010101" pitchFamily="49" charset="-122"/>
                <a:cs typeface="Times New Roman" panose="02020603050405020304" charset="0"/>
              </a:rPr>
              <a:t>六、重要合同</a:t>
            </a:r>
            <a:endParaRPr lang="zh-CN" altLang="zh-CN" sz="2000" b="1" kern="100" dirty="0">
              <a:latin typeface="黑体" panose="02010609060101010101" pitchFamily="49" charset="-122"/>
              <a:ea typeface="黑体" panose="02010609060101010101" pitchFamily="49" charset="-122"/>
              <a:cs typeface="Times New Roman" panose="02020603050405020304" charset="0"/>
            </a:endParaRPr>
          </a:p>
          <a:p>
            <a:pPr algn="just">
              <a:spcAft>
                <a:spcPts val="0"/>
              </a:spcAft>
            </a:pPr>
            <a:r>
              <a:rPr lang="zh-CN" altLang="zh-CN" sz="2000" b="1" kern="100" dirty="0">
                <a:latin typeface="黑体" panose="02010609060101010101" pitchFamily="49" charset="-122"/>
                <a:ea typeface="黑体" panose="02010609060101010101" pitchFamily="49" charset="-122"/>
                <a:cs typeface="Times New Roman" panose="02020603050405020304" charset="0"/>
              </a:rPr>
              <a:t>七、技术相关资料</a:t>
            </a:r>
            <a:endParaRPr lang="zh-CN" altLang="zh-CN" sz="2000" b="1" kern="100" dirty="0">
              <a:latin typeface="黑体" panose="02010609060101010101" pitchFamily="49" charset="-122"/>
              <a:ea typeface="黑体" panose="02010609060101010101" pitchFamily="49" charset="-122"/>
              <a:cs typeface="Times New Roman" panose="02020603050405020304" charset="0"/>
            </a:endParaRPr>
          </a:p>
          <a:p>
            <a:pPr algn="just">
              <a:spcAft>
                <a:spcPts val="0"/>
              </a:spcAft>
            </a:pPr>
            <a:r>
              <a:rPr lang="zh-CN" altLang="zh-CN" sz="2000" b="1" kern="100" dirty="0">
                <a:latin typeface="黑体" panose="02010609060101010101" pitchFamily="49" charset="-122"/>
                <a:ea typeface="黑体" panose="02010609060101010101" pitchFamily="49" charset="-122"/>
                <a:cs typeface="Times New Roman" panose="02020603050405020304" charset="0"/>
              </a:rPr>
              <a:t>八、行业相关资料</a:t>
            </a:r>
            <a:endParaRPr lang="zh-CN" altLang="zh-CN" sz="2000" b="1" kern="100" dirty="0">
              <a:latin typeface="黑体" panose="02010609060101010101" pitchFamily="49" charset="-122"/>
              <a:ea typeface="黑体" panose="02010609060101010101" pitchFamily="49" charset="-122"/>
              <a:cs typeface="Times New Roman" panose="02020603050405020304" charset="0"/>
            </a:endParaRPr>
          </a:p>
          <a:p>
            <a:pPr algn="just">
              <a:spcAft>
                <a:spcPts val="0"/>
              </a:spcAft>
            </a:pPr>
            <a:r>
              <a:rPr lang="zh-CN" altLang="zh-CN" sz="2000" b="1" kern="100" dirty="0">
                <a:latin typeface="黑体" panose="02010609060101010101" pitchFamily="49" charset="-122"/>
                <a:ea typeface="黑体" panose="02010609060101010101" pitchFamily="49" charset="-122"/>
                <a:cs typeface="Times New Roman" panose="02020603050405020304" charset="0"/>
              </a:rPr>
              <a:t>九、公司发展规划方面的资料</a:t>
            </a:r>
            <a:endParaRPr lang="zh-CN" altLang="zh-CN" sz="2000" b="1" kern="100" dirty="0">
              <a:latin typeface="黑体" panose="02010609060101010101" pitchFamily="49" charset="-122"/>
              <a:ea typeface="黑体" panose="02010609060101010101" pitchFamily="49" charset="-122"/>
              <a:cs typeface="Times New Roman" panose="02020603050405020304" charset="0"/>
            </a:endParaRPr>
          </a:p>
          <a:p>
            <a:pPr algn="just">
              <a:spcAft>
                <a:spcPts val="0"/>
              </a:spcAft>
            </a:pPr>
            <a:r>
              <a:rPr lang="zh-CN" altLang="zh-CN" sz="2000" b="1" kern="100" dirty="0">
                <a:latin typeface="黑体" panose="02010609060101010101" pitchFamily="49" charset="-122"/>
                <a:ea typeface="黑体" panose="02010609060101010101" pitchFamily="49" charset="-122"/>
                <a:cs typeface="Times New Roman" panose="02020603050405020304" charset="0"/>
              </a:rPr>
              <a:t>十、公司股改计划、上市计划</a:t>
            </a:r>
            <a:r>
              <a:rPr lang="en-US" altLang="zh-CN" sz="2000" b="1" kern="100" dirty="0">
                <a:latin typeface="黑体" panose="02010609060101010101" pitchFamily="49" charset="-122"/>
                <a:ea typeface="黑体" panose="02010609060101010101" pitchFamily="49" charset="-122"/>
                <a:cs typeface="Times New Roman" panose="02020603050405020304" charset="0"/>
              </a:rPr>
              <a:t>        </a:t>
            </a:r>
            <a:endParaRPr lang="en-US" altLang="zh-CN" sz="2000" b="1" kern="100" dirty="0">
              <a:latin typeface="黑体" panose="02010609060101010101" pitchFamily="49" charset="-122"/>
              <a:ea typeface="黑体" panose="02010609060101010101" pitchFamily="49" charset="-122"/>
              <a:cs typeface="Times New Roman" panose="02020603050405020304" charset="0"/>
            </a:endParaRPr>
          </a:p>
          <a:p>
            <a:pPr algn="just">
              <a:spcAft>
                <a:spcPts val="0"/>
              </a:spcAft>
            </a:pPr>
            <a:r>
              <a:rPr lang="zh-CN" altLang="zh-CN" sz="2000" b="1" kern="100" dirty="0">
                <a:latin typeface="黑体" panose="02010609060101010101" pitchFamily="49" charset="-122"/>
                <a:ea typeface="黑体" panose="02010609060101010101" pitchFamily="49" charset="-122"/>
                <a:cs typeface="Times New Roman" panose="02020603050405020304" charset="0"/>
              </a:rPr>
              <a:t>十一、其他</a:t>
            </a:r>
            <a:endParaRPr lang="zh-CN" altLang="zh-CN" sz="2000" b="1" kern="100" dirty="0">
              <a:latin typeface="黑体" panose="02010609060101010101" pitchFamily="49" charset="-122"/>
              <a:ea typeface="黑体" panose="02010609060101010101" pitchFamily="49" charset="-122"/>
              <a:cs typeface="Times New Roman" panose="02020603050405020304" charset="0"/>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en-US" sz="2400" dirty="0"/>
              <a:t>融资协议基本内容</a:t>
            </a:r>
            <a:endParaRPr lang="zh-CN" altLang="en-US" sz="2400" dirty="0"/>
          </a:p>
        </p:txBody>
      </p:sp>
      <p:sp>
        <p:nvSpPr>
          <p:cNvPr id="2" name="矩形 1"/>
          <p:cNvSpPr/>
          <p:nvPr/>
        </p:nvSpPr>
        <p:spPr>
          <a:xfrm>
            <a:off x="430337" y="771257"/>
            <a:ext cx="8283326" cy="3600986"/>
          </a:xfrm>
          <a:prstGeom prst="rect">
            <a:avLst/>
          </a:prstGeom>
        </p:spPr>
        <p:txBody>
          <a:bodyPr wrap="square">
            <a:spAutoFit/>
          </a:bodyPr>
          <a:lstStyle/>
          <a:p>
            <a:pPr marL="342900" lvl="0" indent="-342900" algn="just">
              <a:spcAft>
                <a:spcPts val="0"/>
              </a:spcAft>
              <a:buFont typeface="Arial" panose="020B0604020202020204" pitchFamily="34" charset="0"/>
              <a:buChar char="•"/>
              <a:tabLst>
                <a:tab pos="457200" algn="l"/>
              </a:tabLst>
            </a:pPr>
            <a:r>
              <a:rPr lang="zh-CN" altLang="zh-CN" sz="2000" kern="100" dirty="0">
                <a:latin typeface="黑体" panose="02010609060101010101" pitchFamily="49" charset="-122"/>
                <a:ea typeface="黑体" panose="02010609060101010101" pitchFamily="49" charset="-122"/>
                <a:cs typeface="Times New Roman" panose="02020603050405020304" charset="0"/>
              </a:rPr>
              <a:t>投资方案：持股数量、价格、投资金额、比例</a:t>
            </a:r>
            <a:endParaRPr lang="zh-CN" altLang="zh-CN" sz="2000" kern="100" dirty="0">
              <a:latin typeface="黑体" panose="02010609060101010101" pitchFamily="49" charset="-122"/>
              <a:ea typeface="黑体" panose="02010609060101010101" pitchFamily="49" charset="-122"/>
              <a:cs typeface="Times New Roman" panose="02020603050405020304" charset="0"/>
            </a:endParaRPr>
          </a:p>
          <a:p>
            <a:pPr marL="342900" lvl="0" indent="-342900" algn="just">
              <a:spcAft>
                <a:spcPts val="0"/>
              </a:spcAft>
              <a:buFont typeface="Arial" panose="020B0604020202020204" pitchFamily="34" charset="0"/>
              <a:buChar char="•"/>
              <a:tabLst>
                <a:tab pos="457200" algn="l"/>
              </a:tabLst>
            </a:pPr>
            <a:r>
              <a:rPr lang="zh-CN" altLang="zh-CN" sz="2000" kern="100" dirty="0">
                <a:latin typeface="黑体" panose="02010609060101010101" pitchFamily="49" charset="-122"/>
                <a:ea typeface="黑体" panose="02010609060101010101" pitchFamily="49" charset="-122"/>
                <a:cs typeface="Times New Roman" panose="02020603050405020304" charset="0"/>
              </a:rPr>
              <a:t>资金到位时间要求</a:t>
            </a:r>
            <a:endParaRPr lang="zh-CN" altLang="zh-CN" sz="2000" kern="100" dirty="0">
              <a:latin typeface="黑体" panose="02010609060101010101" pitchFamily="49" charset="-122"/>
              <a:ea typeface="黑体" panose="02010609060101010101" pitchFamily="49" charset="-122"/>
              <a:cs typeface="Times New Roman" panose="02020603050405020304" charset="0"/>
            </a:endParaRPr>
          </a:p>
          <a:p>
            <a:pPr marL="342900" lvl="0" indent="-342900" algn="just">
              <a:spcAft>
                <a:spcPts val="0"/>
              </a:spcAft>
              <a:buFont typeface="Arial" panose="020B0604020202020204" pitchFamily="34" charset="0"/>
              <a:buChar char="•"/>
              <a:tabLst>
                <a:tab pos="457200" algn="l"/>
              </a:tabLst>
            </a:pPr>
            <a:r>
              <a:rPr lang="zh-CN" altLang="zh-CN" sz="2000" b="1" u="sng" kern="100" dirty="0">
                <a:solidFill>
                  <a:srgbClr val="FF0000"/>
                </a:solidFill>
                <a:latin typeface="黑体" panose="02010609060101010101" pitchFamily="49" charset="-122"/>
                <a:ea typeface="黑体" panose="02010609060101010101" pitchFamily="49" charset="-122"/>
                <a:cs typeface="Times New Roman" panose="02020603050405020304" charset="0"/>
              </a:rPr>
              <a:t>董事、监事推荐安排</a:t>
            </a:r>
            <a:endParaRPr lang="zh-CN" altLang="zh-CN" sz="2000" b="1" u="sng" kern="100" dirty="0">
              <a:solidFill>
                <a:srgbClr val="FF0000"/>
              </a:solidFill>
              <a:latin typeface="黑体" panose="02010609060101010101" pitchFamily="49" charset="-122"/>
              <a:ea typeface="黑体" panose="02010609060101010101" pitchFamily="49" charset="-122"/>
              <a:cs typeface="Times New Roman" panose="02020603050405020304" charset="0"/>
            </a:endParaRPr>
          </a:p>
          <a:p>
            <a:pPr marL="342900" lvl="0" indent="-342900" algn="just">
              <a:spcAft>
                <a:spcPts val="0"/>
              </a:spcAft>
              <a:buFont typeface="Arial" panose="020B0604020202020204" pitchFamily="34" charset="0"/>
              <a:buChar char="•"/>
              <a:tabLst>
                <a:tab pos="457200" algn="l"/>
              </a:tabLst>
            </a:pPr>
            <a:r>
              <a:rPr lang="zh-CN" altLang="zh-CN" sz="2000" kern="100" dirty="0">
                <a:latin typeface="黑体" panose="02010609060101010101" pitchFamily="49" charset="-122"/>
                <a:ea typeface="黑体" panose="02010609060101010101" pitchFamily="49" charset="-122"/>
                <a:cs typeface="Times New Roman" panose="02020603050405020304" charset="0"/>
              </a:rPr>
              <a:t>公司有原主要股东承诺内容</a:t>
            </a:r>
            <a:endParaRPr lang="zh-CN" altLang="zh-CN" sz="2000" kern="100" dirty="0">
              <a:latin typeface="黑体" panose="02010609060101010101" pitchFamily="49" charset="-122"/>
              <a:ea typeface="黑体" panose="02010609060101010101" pitchFamily="49" charset="-122"/>
              <a:cs typeface="Times New Roman" panose="02020603050405020304" charset="0"/>
            </a:endParaRPr>
          </a:p>
          <a:p>
            <a:pPr marL="342900" lvl="0" indent="-342900" algn="just">
              <a:spcAft>
                <a:spcPts val="0"/>
              </a:spcAft>
              <a:buFont typeface="+mj-lt"/>
              <a:buAutoNum type="arabicPeriod"/>
              <a:tabLst>
                <a:tab pos="457200" algn="l"/>
              </a:tabLst>
            </a:pPr>
            <a:r>
              <a:rPr lang="zh-CN" altLang="zh-CN" sz="2000" kern="100" dirty="0">
                <a:latin typeface="黑体" panose="02010609060101010101" pitchFamily="49" charset="-122"/>
                <a:ea typeface="黑体" panose="02010609060101010101" pitchFamily="49" charset="-122"/>
                <a:cs typeface="Times New Roman" panose="02020603050405020304" charset="0"/>
              </a:rPr>
              <a:t>资料真实性、完整性、准确性</a:t>
            </a:r>
            <a:endParaRPr lang="zh-CN" altLang="zh-CN" sz="2000" kern="100" dirty="0">
              <a:latin typeface="黑体" panose="02010609060101010101" pitchFamily="49" charset="-122"/>
              <a:ea typeface="黑体" panose="02010609060101010101" pitchFamily="49" charset="-122"/>
              <a:cs typeface="Times New Roman" panose="02020603050405020304" charset="0"/>
            </a:endParaRPr>
          </a:p>
          <a:p>
            <a:pPr marL="342900" lvl="0" indent="-342900" algn="just">
              <a:spcAft>
                <a:spcPts val="0"/>
              </a:spcAft>
              <a:buFont typeface="+mj-lt"/>
              <a:buAutoNum type="arabicPeriod"/>
              <a:tabLst>
                <a:tab pos="457200" algn="l"/>
              </a:tabLst>
            </a:pPr>
            <a:r>
              <a:rPr lang="zh-CN" altLang="zh-CN" sz="2000" b="1" u="sng" kern="100" dirty="0">
                <a:solidFill>
                  <a:srgbClr val="FF0000"/>
                </a:solidFill>
                <a:latin typeface="黑体" panose="02010609060101010101" pitchFamily="49" charset="-122"/>
                <a:ea typeface="黑体" panose="02010609060101010101" pitchFamily="49" charset="-122"/>
                <a:cs typeface="Times New Roman" panose="02020603050405020304" charset="0"/>
              </a:rPr>
              <a:t>业绩承诺</a:t>
            </a:r>
            <a:r>
              <a:rPr lang="zh-CN" altLang="zh-CN" sz="2000" kern="100" dirty="0">
                <a:latin typeface="黑体" panose="02010609060101010101" pitchFamily="49" charset="-122"/>
                <a:ea typeface="黑体" panose="02010609060101010101" pitchFamily="49" charset="-122"/>
                <a:cs typeface="Times New Roman" panose="02020603050405020304" charset="0"/>
              </a:rPr>
              <a:t>：当年、未来两年</a:t>
            </a:r>
            <a:endParaRPr lang="zh-CN" altLang="zh-CN" sz="2000" kern="100" dirty="0">
              <a:latin typeface="黑体" panose="02010609060101010101" pitchFamily="49" charset="-122"/>
              <a:ea typeface="黑体" panose="02010609060101010101" pitchFamily="49" charset="-122"/>
              <a:cs typeface="Times New Roman" panose="02020603050405020304" charset="0"/>
            </a:endParaRPr>
          </a:p>
          <a:p>
            <a:pPr marL="342900" lvl="0" indent="-342900" algn="just">
              <a:spcAft>
                <a:spcPts val="0"/>
              </a:spcAft>
              <a:buFont typeface="+mj-lt"/>
              <a:buAutoNum type="arabicPeriod"/>
              <a:tabLst>
                <a:tab pos="457200" algn="l"/>
              </a:tabLst>
            </a:pPr>
            <a:r>
              <a:rPr lang="zh-CN" altLang="zh-CN" sz="2000" kern="100" dirty="0">
                <a:latin typeface="黑体" panose="02010609060101010101" pitchFamily="49" charset="-122"/>
                <a:ea typeface="黑体" panose="02010609060101010101" pitchFamily="49" charset="-122"/>
                <a:cs typeface="Times New Roman" panose="02020603050405020304" charset="0"/>
              </a:rPr>
              <a:t>主要管理人员</a:t>
            </a:r>
            <a:r>
              <a:rPr lang="zh-CN" altLang="zh-CN" sz="2000" b="1" u="sng" kern="100" dirty="0">
                <a:solidFill>
                  <a:srgbClr val="FF0000"/>
                </a:solidFill>
                <a:latin typeface="黑体" panose="02010609060101010101" pitchFamily="49" charset="-122"/>
                <a:ea typeface="黑体" panose="02010609060101010101" pitchFamily="49" charset="-122"/>
                <a:cs typeface="Times New Roman" panose="02020603050405020304" charset="0"/>
              </a:rPr>
              <a:t>工作时间承诺</a:t>
            </a:r>
            <a:endParaRPr lang="zh-CN" altLang="zh-CN" sz="2000" b="1" u="sng" kern="100" dirty="0">
              <a:solidFill>
                <a:srgbClr val="FF0000"/>
              </a:solidFill>
              <a:latin typeface="黑体" panose="02010609060101010101" pitchFamily="49" charset="-122"/>
              <a:ea typeface="黑体" panose="02010609060101010101" pitchFamily="49" charset="-122"/>
              <a:cs typeface="Times New Roman" panose="02020603050405020304" charset="0"/>
            </a:endParaRPr>
          </a:p>
          <a:p>
            <a:pPr marL="342900" lvl="0" indent="-342900" algn="just">
              <a:spcAft>
                <a:spcPts val="0"/>
              </a:spcAft>
              <a:buFont typeface="+mj-lt"/>
              <a:buAutoNum type="arabicPeriod"/>
              <a:tabLst>
                <a:tab pos="457200" algn="l"/>
              </a:tabLst>
            </a:pPr>
            <a:r>
              <a:rPr lang="zh-CN" altLang="zh-CN" sz="2000" kern="100" dirty="0">
                <a:latin typeface="黑体" panose="02010609060101010101" pitchFamily="49" charset="-122"/>
                <a:ea typeface="黑体" panose="02010609060101010101" pitchFamily="49" charset="-122"/>
                <a:cs typeface="Times New Roman" panose="02020603050405020304" charset="0"/>
              </a:rPr>
              <a:t>股改及上市计划承诺</a:t>
            </a:r>
            <a:endParaRPr lang="zh-CN" altLang="zh-CN" sz="2000" kern="100" dirty="0">
              <a:latin typeface="黑体" panose="02010609060101010101" pitchFamily="49" charset="-122"/>
              <a:ea typeface="黑体" panose="02010609060101010101" pitchFamily="49" charset="-122"/>
              <a:cs typeface="Times New Roman" panose="02020603050405020304" charset="0"/>
            </a:endParaRPr>
          </a:p>
          <a:p>
            <a:pPr marL="342900" lvl="0" indent="-342900" algn="just">
              <a:spcAft>
                <a:spcPts val="0"/>
              </a:spcAft>
              <a:buFont typeface="Arial" panose="020B0604020202020204" pitchFamily="34" charset="0"/>
              <a:buChar char="•"/>
              <a:tabLst>
                <a:tab pos="457200" algn="l"/>
              </a:tabLst>
            </a:pPr>
            <a:r>
              <a:rPr lang="zh-CN" altLang="zh-CN" sz="2000" kern="100" dirty="0">
                <a:latin typeface="黑体" panose="02010609060101010101" pitchFamily="49" charset="-122"/>
                <a:ea typeface="黑体" panose="02010609060101010101" pitchFamily="49" charset="-122"/>
                <a:cs typeface="Times New Roman" panose="02020603050405020304" charset="0"/>
              </a:rPr>
              <a:t>承诺内容出现差异时的处理办法</a:t>
            </a:r>
            <a:endParaRPr lang="zh-CN" altLang="zh-CN" sz="2000" kern="100" dirty="0">
              <a:latin typeface="黑体" panose="02010609060101010101" pitchFamily="49" charset="-122"/>
              <a:ea typeface="黑体" panose="02010609060101010101" pitchFamily="49" charset="-122"/>
              <a:cs typeface="Times New Roman" panose="02020603050405020304" charset="0"/>
            </a:endParaRPr>
          </a:p>
          <a:p>
            <a:pPr algn="just">
              <a:spcAft>
                <a:spcPts val="0"/>
              </a:spcAft>
            </a:pPr>
            <a:r>
              <a:rPr lang="zh-CN" altLang="zh-CN" sz="2000" kern="100" dirty="0">
                <a:latin typeface="黑体" panose="02010609060101010101" pitchFamily="49" charset="-122"/>
                <a:ea typeface="黑体" panose="02010609060101010101" pitchFamily="49" charset="-122"/>
                <a:cs typeface="Times New Roman" panose="02020603050405020304" charset="0"/>
              </a:rPr>
              <a:t>一般投资协议由公司、原主要股东与投资人签署，可以每一投资人单独签署或共同签署。</a:t>
            </a:r>
            <a:endParaRPr lang="zh-CN" altLang="zh-CN" sz="2000" kern="100" dirty="0">
              <a:latin typeface="黑体" panose="02010609060101010101" pitchFamily="49" charset="-122"/>
              <a:ea typeface="黑体" panose="02010609060101010101" pitchFamily="49" charset="-122"/>
              <a:cs typeface="Times New Roman" panose="02020603050405020304" charset="0"/>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en-US" sz="2400" dirty="0"/>
              <a:t>总结</a:t>
            </a:r>
            <a:endParaRPr lang="zh-CN" altLang="en-US" sz="2400" dirty="0"/>
          </a:p>
        </p:txBody>
      </p:sp>
      <p:sp>
        <p:nvSpPr>
          <p:cNvPr id="3" name="矩形 2"/>
          <p:cNvSpPr/>
          <p:nvPr/>
        </p:nvSpPr>
        <p:spPr>
          <a:xfrm>
            <a:off x="355724" y="771550"/>
            <a:ext cx="8432552" cy="1754326"/>
          </a:xfrm>
          <a:prstGeom prst="rect">
            <a:avLst/>
          </a:prstGeom>
        </p:spPr>
        <p:txBody>
          <a:bodyPr wrap="square">
            <a:spAutoFit/>
          </a:bodyPr>
          <a:lstStyle/>
          <a:p>
            <a:pPr algn="just">
              <a:spcAft>
                <a:spcPts val="0"/>
              </a:spcAft>
            </a:pPr>
            <a:r>
              <a:rPr lang="en-US" altLang="zh-CN" sz="1800" kern="100" dirty="0">
                <a:latin typeface="黑体" panose="02010609060101010101" pitchFamily="49" charset="-122"/>
                <a:ea typeface="黑体" panose="02010609060101010101" pitchFamily="49" charset="-122"/>
                <a:cs typeface="Times New Roman" panose="02020603050405020304" charset="0"/>
              </a:rPr>
              <a:t>1</a:t>
            </a:r>
            <a:r>
              <a:rPr lang="zh-CN" altLang="zh-CN" sz="1800" kern="100" dirty="0">
                <a:latin typeface="黑体" panose="02010609060101010101" pitchFamily="49" charset="-122"/>
                <a:ea typeface="黑体" panose="02010609060101010101" pitchFamily="49" charset="-122"/>
                <a:cs typeface="Times New Roman" panose="02020603050405020304" charset="0"/>
              </a:rPr>
              <a:t>、</a:t>
            </a:r>
            <a:r>
              <a:rPr lang="zh-CN" altLang="zh-CN" sz="1800" b="1" u="sng" kern="100" dirty="0">
                <a:solidFill>
                  <a:srgbClr val="FF0000"/>
                </a:solidFill>
                <a:latin typeface="黑体" panose="02010609060101010101" pitchFamily="49" charset="-122"/>
                <a:ea typeface="黑体" panose="02010609060101010101" pitchFamily="49" charset="-122"/>
                <a:cs typeface="Times New Roman" panose="02020603050405020304" charset="0"/>
              </a:rPr>
              <a:t>业务发展</a:t>
            </a:r>
            <a:r>
              <a:rPr lang="zh-CN" altLang="zh-CN" sz="1800" kern="100" dirty="0">
                <a:latin typeface="黑体" panose="02010609060101010101" pitchFamily="49" charset="-122"/>
                <a:ea typeface="黑体" panose="02010609060101010101" pitchFamily="49" charset="-122"/>
                <a:cs typeface="Times New Roman" panose="02020603050405020304" charset="0"/>
              </a:rPr>
              <a:t>是所有工作中最基础的方面，确保公司业务发展战略正确、清晰、可实施是至关重要的。</a:t>
            </a:r>
            <a:endParaRPr lang="zh-CN" altLang="zh-CN" sz="1800" kern="100" dirty="0">
              <a:latin typeface="黑体" panose="02010609060101010101" pitchFamily="49" charset="-122"/>
              <a:ea typeface="黑体" panose="02010609060101010101" pitchFamily="49" charset="-122"/>
              <a:cs typeface="Times New Roman" panose="02020603050405020304" charset="0"/>
            </a:endParaRPr>
          </a:p>
          <a:p>
            <a:pPr algn="just">
              <a:spcAft>
                <a:spcPts val="0"/>
              </a:spcAft>
            </a:pPr>
            <a:r>
              <a:rPr lang="en-US" altLang="zh-CN" sz="1800" kern="100" dirty="0">
                <a:latin typeface="黑体" panose="02010609060101010101" pitchFamily="49" charset="-122"/>
                <a:ea typeface="黑体" panose="02010609060101010101" pitchFamily="49" charset="-122"/>
                <a:cs typeface="Times New Roman" panose="02020603050405020304" charset="0"/>
              </a:rPr>
              <a:t>2</a:t>
            </a:r>
            <a:r>
              <a:rPr lang="zh-CN" altLang="zh-CN" sz="1800" kern="100" dirty="0">
                <a:latin typeface="黑体" panose="02010609060101010101" pitchFamily="49" charset="-122"/>
                <a:ea typeface="黑体" panose="02010609060101010101" pitchFamily="49" charset="-122"/>
                <a:cs typeface="Times New Roman" panose="02020603050405020304" charset="0"/>
              </a:rPr>
              <a:t>、</a:t>
            </a:r>
            <a:r>
              <a:rPr lang="zh-CN" altLang="zh-CN" sz="1800" b="1" u="sng" kern="100" dirty="0">
                <a:solidFill>
                  <a:srgbClr val="FF0000"/>
                </a:solidFill>
                <a:latin typeface="黑体" panose="02010609060101010101" pitchFamily="49" charset="-122"/>
                <a:ea typeface="黑体" panose="02010609060101010101" pitchFamily="49" charset="-122"/>
                <a:cs typeface="Times New Roman" panose="02020603050405020304" charset="0"/>
              </a:rPr>
              <a:t>人才是企业发展中最根本的方面</a:t>
            </a:r>
            <a:r>
              <a:rPr lang="zh-CN" altLang="zh-CN" sz="1800" kern="100" dirty="0">
                <a:latin typeface="黑体" panose="02010609060101010101" pitchFamily="49" charset="-122"/>
                <a:ea typeface="黑体" panose="02010609060101010101" pitchFamily="49" charset="-122"/>
                <a:cs typeface="Times New Roman" panose="02020603050405020304" charset="0"/>
              </a:rPr>
              <a:t>，重视团队的建设，建立起积极、高效、团结、公平激励的人才队伍和工作氛围，对企业长远发展有十分重要的意义。</a:t>
            </a:r>
            <a:endParaRPr lang="zh-CN" altLang="zh-CN" sz="1800" kern="100" dirty="0">
              <a:latin typeface="黑体" panose="02010609060101010101" pitchFamily="49" charset="-122"/>
              <a:ea typeface="黑体" panose="02010609060101010101" pitchFamily="49" charset="-122"/>
              <a:cs typeface="Times New Roman" panose="02020603050405020304" charset="0"/>
            </a:endParaRPr>
          </a:p>
          <a:p>
            <a:pPr algn="just">
              <a:spcAft>
                <a:spcPts val="0"/>
              </a:spcAft>
            </a:pPr>
            <a:r>
              <a:rPr lang="en-US" altLang="zh-CN" sz="1800" kern="100" dirty="0">
                <a:latin typeface="黑体" panose="02010609060101010101" pitchFamily="49" charset="-122"/>
                <a:ea typeface="黑体" panose="02010609060101010101" pitchFamily="49" charset="-122"/>
                <a:cs typeface="Times New Roman" panose="02020603050405020304" charset="0"/>
              </a:rPr>
              <a:t>3</a:t>
            </a:r>
            <a:r>
              <a:rPr lang="zh-CN" altLang="zh-CN" sz="1800" kern="100" dirty="0">
                <a:latin typeface="黑体" panose="02010609060101010101" pitchFamily="49" charset="-122"/>
                <a:ea typeface="黑体" panose="02010609060101010101" pitchFamily="49" charset="-122"/>
                <a:cs typeface="Times New Roman" panose="02020603050405020304" charset="0"/>
              </a:rPr>
              <a:t>、</a:t>
            </a:r>
            <a:r>
              <a:rPr lang="zh-CN" altLang="zh-CN" sz="1800" b="1" u="sng" kern="100" dirty="0">
                <a:solidFill>
                  <a:srgbClr val="FF0000"/>
                </a:solidFill>
                <a:latin typeface="黑体" panose="02010609060101010101" pitchFamily="49" charset="-122"/>
                <a:ea typeface="黑体" panose="02010609060101010101" pitchFamily="49" charset="-122"/>
                <a:cs typeface="Times New Roman" panose="02020603050405020304" charset="0"/>
              </a:rPr>
              <a:t>规范管理是能够公开上市的重要前提。</a:t>
            </a:r>
            <a:r>
              <a:rPr lang="zh-CN" altLang="zh-CN" sz="1800" kern="100" dirty="0">
                <a:latin typeface="黑体" panose="02010609060101010101" pitchFamily="49" charset="-122"/>
                <a:ea typeface="黑体" panose="02010609060101010101" pitchFamily="49" charset="-122"/>
                <a:cs typeface="Times New Roman" panose="02020603050405020304" charset="0"/>
              </a:rPr>
              <a:t>专业、合法是规范的基本要求，不因小利而误大计，从严规范要求公司的方方面面，上市是发展的必要结果。</a:t>
            </a:r>
            <a:endParaRPr lang="zh-CN" altLang="zh-CN" sz="1800" kern="100" dirty="0">
              <a:latin typeface="黑体" panose="02010609060101010101" pitchFamily="49" charset="-122"/>
              <a:ea typeface="黑体" panose="02010609060101010101" pitchFamily="49" charset="-122"/>
              <a:cs typeface="Times New Roman" panose="02020603050405020304" charset="0"/>
            </a:endParaRPr>
          </a:p>
        </p:txBody>
      </p:sp>
      <p:sp>
        <p:nvSpPr>
          <p:cNvPr id="6" name="Text Box 3"/>
          <p:cNvSpPr txBox="1">
            <a:spLocks noChangeArrowheads="1"/>
          </p:cNvSpPr>
          <p:nvPr/>
        </p:nvSpPr>
        <p:spPr bwMode="auto">
          <a:xfrm>
            <a:off x="254125" y="3147814"/>
            <a:ext cx="8784976" cy="1422954"/>
          </a:xfrm>
          <a:prstGeom prst="rect">
            <a:avLst/>
          </a:prstGeom>
          <a:noFill/>
          <a:ln>
            <a:noFill/>
          </a:ln>
          <a:effectLst/>
          <a:extLst>
            <a:ext uri="{909E8E84-426E-40DD-AFC4-6F175D3DCCD1}">
              <a14:hiddenFill xmlns:a14="http://schemas.microsoft.com/office/drawing/2010/main">
                <a:solidFill>
                  <a:srgbClr val="A5A7B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defPPr>
              <a:defRPr lang="en-US"/>
            </a:defPPr>
            <a:lvl1pPr algn="l" defTabSz="457200" rtl="0" eaLnBrk="0" fontAlgn="base" hangingPunct="0">
              <a:spcBef>
                <a:spcPct val="0"/>
              </a:spcBef>
              <a:spcAft>
                <a:spcPct val="0"/>
              </a:spcAft>
              <a:defRPr kern="1200">
                <a:solidFill>
                  <a:schemeClr val="tx1"/>
                </a:solidFill>
                <a:latin typeface="Arial" panose="020B0604020202020204" pitchFamily="34" charset="0"/>
                <a:ea typeface="微软雅黑" panose="020B0503020204020204" pitchFamily="34" charset="-122"/>
                <a:cs typeface="+mn-cs"/>
              </a:defRPr>
            </a:lvl1pPr>
            <a:lvl2pPr marL="457200" algn="l" defTabSz="457200" rtl="0" eaLnBrk="0" fontAlgn="base" hangingPunct="0">
              <a:spcBef>
                <a:spcPct val="0"/>
              </a:spcBef>
              <a:spcAft>
                <a:spcPct val="0"/>
              </a:spcAft>
              <a:defRPr kern="1200">
                <a:solidFill>
                  <a:schemeClr val="tx1"/>
                </a:solidFill>
                <a:latin typeface="Arial" panose="020B0604020202020204" pitchFamily="34" charset="0"/>
                <a:ea typeface="微软雅黑" panose="020B0503020204020204" pitchFamily="34" charset="-122"/>
                <a:cs typeface="+mn-cs"/>
              </a:defRPr>
            </a:lvl2pPr>
            <a:lvl3pPr marL="914400" algn="l" defTabSz="457200" rtl="0" eaLnBrk="0" fontAlgn="base" hangingPunct="0">
              <a:spcBef>
                <a:spcPct val="0"/>
              </a:spcBef>
              <a:spcAft>
                <a:spcPct val="0"/>
              </a:spcAft>
              <a:defRPr kern="1200">
                <a:solidFill>
                  <a:schemeClr val="tx1"/>
                </a:solidFill>
                <a:latin typeface="Arial" panose="020B0604020202020204" pitchFamily="34" charset="0"/>
                <a:ea typeface="微软雅黑" panose="020B0503020204020204" pitchFamily="34" charset="-122"/>
                <a:cs typeface="+mn-cs"/>
              </a:defRPr>
            </a:lvl3pPr>
            <a:lvl4pPr marL="1371600" algn="l" defTabSz="457200" rtl="0" eaLnBrk="0" fontAlgn="base" hangingPunct="0">
              <a:spcBef>
                <a:spcPct val="0"/>
              </a:spcBef>
              <a:spcAft>
                <a:spcPct val="0"/>
              </a:spcAft>
              <a:defRPr kern="1200">
                <a:solidFill>
                  <a:schemeClr val="tx1"/>
                </a:solidFill>
                <a:latin typeface="Arial" panose="020B0604020202020204" pitchFamily="34" charset="0"/>
                <a:ea typeface="微软雅黑" panose="020B0503020204020204" pitchFamily="34" charset="-122"/>
                <a:cs typeface="+mn-cs"/>
              </a:defRPr>
            </a:lvl4pPr>
            <a:lvl5pPr marL="1828800" algn="l" defTabSz="457200" rtl="0" eaLnBrk="0" fontAlgn="base" hangingPunct="0">
              <a:spcBef>
                <a:spcPct val="0"/>
              </a:spcBef>
              <a:spcAft>
                <a:spcPct val="0"/>
              </a:spcAft>
              <a:defRPr kern="1200">
                <a:solidFill>
                  <a:schemeClr val="tx1"/>
                </a:solidFill>
                <a:latin typeface="Arial" panose="020B0604020202020204" pitchFamily="34" charset="0"/>
                <a:ea typeface="微软雅黑" panose="020B0503020204020204" pitchFamily="34" charset="-122"/>
                <a:cs typeface="+mn-cs"/>
              </a:defRPr>
            </a:lvl5pPr>
            <a:lvl6pPr marL="2286000" algn="l" defTabSz="914400" rtl="0" eaLnBrk="1" latinLnBrk="0" hangingPunct="1">
              <a:defRPr kern="1200">
                <a:solidFill>
                  <a:schemeClr val="tx1"/>
                </a:solidFill>
                <a:latin typeface="Arial" panose="020B0604020202020204" pitchFamily="34" charset="0"/>
                <a:ea typeface="微软雅黑" panose="020B0503020204020204" pitchFamily="34" charset="-122"/>
                <a:cs typeface="+mn-cs"/>
              </a:defRPr>
            </a:lvl6pPr>
            <a:lvl7pPr marL="2743200" algn="l" defTabSz="914400" rtl="0" eaLnBrk="1" latinLnBrk="0" hangingPunct="1">
              <a:defRPr kern="1200">
                <a:solidFill>
                  <a:schemeClr val="tx1"/>
                </a:solidFill>
                <a:latin typeface="Arial" panose="020B0604020202020204" pitchFamily="34" charset="0"/>
                <a:ea typeface="微软雅黑" panose="020B0503020204020204" pitchFamily="34" charset="-122"/>
                <a:cs typeface="+mn-cs"/>
              </a:defRPr>
            </a:lvl7pPr>
            <a:lvl8pPr marL="3200400" algn="l" defTabSz="914400" rtl="0" eaLnBrk="1" latinLnBrk="0" hangingPunct="1">
              <a:defRPr kern="1200">
                <a:solidFill>
                  <a:schemeClr val="tx1"/>
                </a:solidFill>
                <a:latin typeface="Arial" panose="020B0604020202020204" pitchFamily="34" charset="0"/>
                <a:ea typeface="微软雅黑" panose="020B0503020204020204" pitchFamily="34" charset="-122"/>
                <a:cs typeface="+mn-cs"/>
              </a:defRPr>
            </a:lvl8pPr>
            <a:lvl9pPr marL="3657600" algn="l" defTabSz="914400" rtl="0" eaLnBrk="1" latinLnBrk="0" hangingPunct="1">
              <a:defRPr kern="1200">
                <a:solidFill>
                  <a:schemeClr val="tx1"/>
                </a:solidFill>
                <a:latin typeface="Arial" panose="020B0604020202020204" pitchFamily="34" charset="0"/>
                <a:ea typeface="微软雅黑" panose="020B0503020204020204" pitchFamily="34" charset="-122"/>
                <a:cs typeface="+mn-cs"/>
              </a:defRPr>
            </a:lvl9pPr>
          </a:lstStyle>
          <a:p>
            <a:pPr eaLnBrk="1" fontAlgn="auto" hangingPunct="1">
              <a:lnSpc>
                <a:spcPct val="150000"/>
              </a:lnSpc>
              <a:spcBef>
                <a:spcPts val="0"/>
              </a:spcBef>
              <a:spcAft>
                <a:spcPts val="0"/>
              </a:spcAft>
              <a:defRPr/>
            </a:pPr>
            <a:r>
              <a:rPr lang="zh-CN" altLang="en-US" sz="2000" b="1" dirty="0">
                <a:latin typeface="微软雅黑" panose="020B0503020204020204" pitchFamily="34" charset="-122"/>
                <a:ea typeface="微软雅黑" panose="020B0503020204020204" pitchFamily="34" charset="-122"/>
                <a:cs typeface="+mn-ea"/>
                <a:sym typeface="+mn-lt"/>
              </a:rPr>
              <a:t>公司基础与优势</a:t>
            </a:r>
            <a:r>
              <a:rPr lang="en-US" altLang="zh-CN" sz="2000" b="1" dirty="0">
                <a:latin typeface="微软雅黑" panose="020B0503020204020204" pitchFamily="34" charset="-122"/>
                <a:ea typeface="微软雅黑" panose="020B0503020204020204" pitchFamily="34" charset="-122"/>
                <a:cs typeface="+mn-ea"/>
                <a:sym typeface="+mn-lt"/>
              </a:rPr>
              <a:t>+</a:t>
            </a:r>
            <a:r>
              <a:rPr lang="zh-CN" altLang="en-US" sz="2000" b="1" dirty="0">
                <a:latin typeface="微软雅黑" panose="020B0503020204020204" pitchFamily="34" charset="-122"/>
                <a:ea typeface="微软雅黑" panose="020B0503020204020204" pitchFamily="34" charset="-122"/>
                <a:cs typeface="+mn-ea"/>
                <a:sym typeface="+mn-lt"/>
              </a:rPr>
              <a:t>资金</a:t>
            </a:r>
            <a:r>
              <a:rPr lang="en-US" altLang="zh-CN" sz="2000" b="1" dirty="0">
                <a:latin typeface="微软雅黑" panose="020B0503020204020204" pitchFamily="34" charset="-122"/>
                <a:ea typeface="微软雅黑" panose="020B0503020204020204" pitchFamily="34" charset="-122"/>
                <a:cs typeface="+mn-ea"/>
                <a:sym typeface="+mn-lt"/>
              </a:rPr>
              <a:t>+</a:t>
            </a:r>
            <a:r>
              <a:rPr lang="zh-CN" altLang="en-US" sz="2000" b="1" dirty="0">
                <a:latin typeface="微软雅黑" panose="020B0503020204020204" pitchFamily="34" charset="-122"/>
                <a:ea typeface="微软雅黑" panose="020B0503020204020204" pitchFamily="34" charset="-122"/>
                <a:cs typeface="+mn-ea"/>
                <a:sym typeface="+mn-lt"/>
              </a:rPr>
              <a:t>资质</a:t>
            </a:r>
            <a:r>
              <a:rPr lang="en-US" altLang="zh-CN" sz="2000" b="1" dirty="0">
                <a:latin typeface="微软雅黑" panose="020B0503020204020204" pitchFamily="34" charset="-122"/>
                <a:ea typeface="微软雅黑" panose="020B0503020204020204" pitchFamily="34" charset="-122"/>
                <a:cs typeface="+mn-ea"/>
                <a:sym typeface="+mn-lt"/>
              </a:rPr>
              <a:t>=</a:t>
            </a:r>
            <a:r>
              <a:rPr lang="zh-CN" altLang="en-US" sz="2000" b="1" dirty="0">
                <a:latin typeface="微软雅黑" panose="020B0503020204020204" pitchFamily="34" charset="-122"/>
                <a:ea typeface="微软雅黑" panose="020B0503020204020204" pitchFamily="34" charset="-122"/>
                <a:cs typeface="+mn-ea"/>
                <a:sym typeface="+mn-lt"/>
              </a:rPr>
              <a:t>持续快速的业绩增长</a:t>
            </a:r>
            <a:endParaRPr lang="zh-CN" altLang="en-US" sz="2000" b="1" dirty="0">
              <a:latin typeface="微软雅黑" panose="020B0503020204020204" pitchFamily="34" charset="-122"/>
              <a:ea typeface="微软雅黑" panose="020B0503020204020204" pitchFamily="34" charset="-122"/>
              <a:cs typeface="+mn-ea"/>
              <a:sym typeface="+mn-lt"/>
            </a:endParaRPr>
          </a:p>
          <a:p>
            <a:pPr eaLnBrk="1" fontAlgn="auto" hangingPunct="1">
              <a:lnSpc>
                <a:spcPct val="150000"/>
              </a:lnSpc>
              <a:spcBef>
                <a:spcPts val="0"/>
              </a:spcBef>
              <a:spcAft>
                <a:spcPts val="0"/>
              </a:spcAft>
              <a:defRPr/>
            </a:pPr>
            <a:r>
              <a:rPr lang="zh-CN" altLang="en-US" sz="2000" b="1" dirty="0">
                <a:latin typeface="微软雅黑" panose="020B0503020204020204" pitchFamily="34" charset="-122"/>
                <a:ea typeface="微软雅黑" panose="020B0503020204020204" pitchFamily="34" charset="-122"/>
                <a:cs typeface="+mn-ea"/>
                <a:sym typeface="+mn-lt"/>
              </a:rPr>
              <a:t>规范管理</a:t>
            </a:r>
            <a:r>
              <a:rPr lang="en-US" altLang="zh-CN" sz="2000" b="1" dirty="0">
                <a:latin typeface="微软雅黑" panose="020B0503020204020204" pitchFamily="34" charset="-122"/>
                <a:ea typeface="微软雅黑" panose="020B0503020204020204" pitchFamily="34" charset="-122"/>
                <a:cs typeface="+mn-ea"/>
                <a:sym typeface="+mn-lt"/>
              </a:rPr>
              <a:t>+</a:t>
            </a:r>
            <a:r>
              <a:rPr lang="zh-CN" altLang="en-US" sz="2000" b="1" dirty="0">
                <a:latin typeface="微软雅黑" panose="020B0503020204020204" pitchFamily="34" charset="-122"/>
                <a:ea typeface="微软雅黑" panose="020B0503020204020204" pitchFamily="34" charset="-122"/>
                <a:cs typeface="+mn-ea"/>
                <a:sym typeface="+mn-lt"/>
              </a:rPr>
              <a:t>主营突出</a:t>
            </a:r>
            <a:r>
              <a:rPr lang="en-US" altLang="zh-CN" sz="2000" b="1" dirty="0">
                <a:latin typeface="微软雅黑" panose="020B0503020204020204" pitchFamily="34" charset="-122"/>
                <a:ea typeface="微软雅黑" panose="020B0503020204020204" pitchFamily="34" charset="-122"/>
                <a:cs typeface="+mn-ea"/>
                <a:sym typeface="+mn-lt"/>
              </a:rPr>
              <a:t>+</a:t>
            </a:r>
            <a:r>
              <a:rPr lang="zh-CN" altLang="en-US" sz="2000" b="1" dirty="0">
                <a:latin typeface="微软雅黑" panose="020B0503020204020204" pitchFamily="34" charset="-122"/>
                <a:ea typeface="微软雅黑" panose="020B0503020204020204" pitchFamily="34" charset="-122"/>
                <a:cs typeface="+mn-ea"/>
                <a:sym typeface="+mn-lt"/>
              </a:rPr>
              <a:t>优秀团队</a:t>
            </a:r>
            <a:r>
              <a:rPr lang="en-US" altLang="zh-CN" sz="2000" b="1" dirty="0">
                <a:latin typeface="微软雅黑" panose="020B0503020204020204" pitchFamily="34" charset="-122"/>
                <a:ea typeface="微软雅黑" panose="020B0503020204020204" pitchFamily="34" charset="-122"/>
                <a:cs typeface="+mn-ea"/>
                <a:sym typeface="+mn-lt"/>
              </a:rPr>
              <a:t>+</a:t>
            </a:r>
            <a:r>
              <a:rPr lang="zh-CN" altLang="en-US" sz="2000" b="1" dirty="0">
                <a:latin typeface="微软雅黑" panose="020B0503020204020204" pitchFamily="34" charset="-122"/>
                <a:ea typeface="微软雅黑" panose="020B0503020204020204" pitchFamily="34" charset="-122"/>
                <a:cs typeface="+mn-ea"/>
                <a:sym typeface="+mn-lt"/>
              </a:rPr>
              <a:t>高成长业绩</a:t>
            </a:r>
            <a:r>
              <a:rPr lang="en-US" altLang="zh-CN" sz="2000" b="1" dirty="0">
                <a:latin typeface="微软雅黑" panose="020B0503020204020204" pitchFamily="34" charset="-122"/>
                <a:ea typeface="微软雅黑" panose="020B0503020204020204" pitchFamily="34" charset="-122"/>
                <a:cs typeface="+mn-ea"/>
                <a:sym typeface="+mn-lt"/>
              </a:rPr>
              <a:t>+</a:t>
            </a:r>
            <a:r>
              <a:rPr lang="zh-CN" altLang="en-US" sz="2000" b="1" dirty="0">
                <a:latin typeface="微软雅黑" panose="020B0503020204020204" pitchFamily="34" charset="-122"/>
                <a:ea typeface="微软雅黑" panose="020B0503020204020204" pitchFamily="34" charset="-122"/>
                <a:cs typeface="+mn-ea"/>
                <a:sym typeface="+mn-lt"/>
              </a:rPr>
              <a:t>风险可控</a:t>
            </a:r>
            <a:r>
              <a:rPr lang="en-US" altLang="zh-CN" sz="2000" b="1" dirty="0">
                <a:latin typeface="微软雅黑" panose="020B0503020204020204" pitchFamily="34" charset="-122"/>
                <a:ea typeface="微软雅黑" panose="020B0503020204020204" pitchFamily="34" charset="-122"/>
                <a:cs typeface="+mn-ea"/>
                <a:sym typeface="+mn-lt"/>
              </a:rPr>
              <a:t>=</a:t>
            </a:r>
            <a:r>
              <a:rPr lang="zh-CN" altLang="en-US" sz="2000" b="1" dirty="0">
                <a:latin typeface="微软雅黑" panose="020B0503020204020204" pitchFamily="34" charset="-122"/>
                <a:ea typeface="微软雅黑" panose="020B0503020204020204" pitchFamily="34" charset="-122"/>
                <a:cs typeface="+mn-ea"/>
                <a:sym typeface="+mn-lt"/>
              </a:rPr>
              <a:t>成功融资成功上市</a:t>
            </a:r>
            <a:endParaRPr lang="zh-CN" altLang="en-US" sz="2000" b="1" dirty="0">
              <a:latin typeface="微软雅黑" panose="020B0503020204020204" pitchFamily="34" charset="-122"/>
              <a:ea typeface="微软雅黑" panose="020B0503020204020204" pitchFamily="34" charset="-122"/>
              <a:cs typeface="+mn-ea"/>
              <a:sym typeface="+mn-lt"/>
            </a:endParaRPr>
          </a:p>
          <a:p>
            <a:pPr eaLnBrk="1" fontAlgn="auto" hangingPunct="1">
              <a:lnSpc>
                <a:spcPct val="150000"/>
              </a:lnSpc>
              <a:spcBef>
                <a:spcPts val="0"/>
              </a:spcBef>
              <a:spcAft>
                <a:spcPts val="0"/>
              </a:spcAft>
              <a:defRPr/>
            </a:pPr>
            <a:r>
              <a:rPr lang="zh-CN" altLang="en-US" sz="2000" b="1" dirty="0">
                <a:latin typeface="微软雅黑" panose="020B0503020204020204" pitchFamily="34" charset="-122"/>
                <a:ea typeface="微软雅黑" panose="020B0503020204020204" pitchFamily="34" charset="-122"/>
                <a:cs typeface="+mn-ea"/>
                <a:sym typeface="+mn-lt"/>
              </a:rPr>
              <a:t>专业的人员</a:t>
            </a:r>
            <a:r>
              <a:rPr lang="en-US" altLang="zh-CN" sz="2000" b="1" dirty="0">
                <a:latin typeface="微软雅黑" panose="020B0503020204020204" pitchFamily="34" charset="-122"/>
                <a:ea typeface="微软雅黑" panose="020B0503020204020204" pitchFamily="34" charset="-122"/>
                <a:cs typeface="+mn-ea"/>
                <a:sym typeface="+mn-lt"/>
              </a:rPr>
              <a:t>+</a:t>
            </a:r>
            <a:r>
              <a:rPr lang="zh-CN" altLang="en-US" sz="2000" b="1" dirty="0">
                <a:latin typeface="微软雅黑" panose="020B0503020204020204" pitchFamily="34" charset="-122"/>
                <a:ea typeface="微软雅黑" panose="020B0503020204020204" pitchFamily="34" charset="-122"/>
                <a:cs typeface="+mn-ea"/>
                <a:sym typeface="+mn-lt"/>
              </a:rPr>
              <a:t>专业的方法</a:t>
            </a:r>
            <a:r>
              <a:rPr lang="en-US" altLang="zh-CN" sz="2000" b="1" dirty="0">
                <a:latin typeface="微软雅黑" panose="020B0503020204020204" pitchFamily="34" charset="-122"/>
                <a:ea typeface="微软雅黑" panose="020B0503020204020204" pitchFamily="34" charset="-122"/>
                <a:cs typeface="+mn-ea"/>
                <a:sym typeface="+mn-lt"/>
              </a:rPr>
              <a:t>+</a:t>
            </a:r>
            <a:r>
              <a:rPr lang="zh-CN" altLang="en-US" sz="2000" b="1" dirty="0">
                <a:latin typeface="微软雅黑" panose="020B0503020204020204" pitchFamily="34" charset="-122"/>
                <a:ea typeface="微软雅黑" panose="020B0503020204020204" pitchFamily="34" charset="-122"/>
                <a:cs typeface="+mn-ea"/>
                <a:sym typeface="+mn-lt"/>
              </a:rPr>
              <a:t>高效的工作</a:t>
            </a:r>
            <a:r>
              <a:rPr lang="en-US" altLang="zh-CN" sz="2000" b="1" dirty="0">
                <a:latin typeface="微软雅黑" panose="020B0503020204020204" pitchFamily="34" charset="-122"/>
                <a:ea typeface="微软雅黑" panose="020B0503020204020204" pitchFamily="34" charset="-122"/>
                <a:cs typeface="+mn-ea"/>
                <a:sym typeface="+mn-lt"/>
              </a:rPr>
              <a:t>=</a:t>
            </a:r>
            <a:r>
              <a:rPr lang="zh-CN" altLang="en-US" sz="2000" b="1" dirty="0">
                <a:latin typeface="微软雅黑" panose="020B0503020204020204" pitchFamily="34" charset="-122"/>
                <a:ea typeface="微软雅黑" panose="020B0503020204020204" pitchFamily="34" charset="-122"/>
                <a:cs typeface="+mn-ea"/>
                <a:sym typeface="+mn-lt"/>
              </a:rPr>
              <a:t>操作成功</a:t>
            </a:r>
            <a:endParaRPr lang="zh-CN" altLang="en-US" sz="2000" b="1" dirty="0">
              <a:latin typeface="微软雅黑" panose="020B0503020204020204" pitchFamily="34" charset="-122"/>
              <a:ea typeface="微软雅黑" panose="020B0503020204020204" pitchFamily="34" charset="-122"/>
              <a:cs typeface="+mn-ea"/>
              <a:sym typeface="+mn-l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785786" y="1424137"/>
            <a:ext cx="7772400" cy="715565"/>
          </a:xfrm>
        </p:spPr>
        <p:txBody>
          <a:bodyPr/>
          <a:lstStyle/>
          <a:p>
            <a:r>
              <a:rPr lang="zh-CN" altLang="en-US" dirty="0">
                <a:solidFill>
                  <a:srgbClr val="0070C0"/>
                </a:solidFill>
              </a:rPr>
              <a:t>感谢参与！</a:t>
            </a:r>
            <a:endParaRPr lang="zh-CN" altLang="en-US" dirty="0">
              <a:solidFill>
                <a:srgbClr val="0070C0"/>
              </a:solidFill>
            </a:endParaRPr>
          </a:p>
        </p:txBody>
      </p:sp>
      <p:sp>
        <p:nvSpPr>
          <p:cNvPr id="3" name="副标题 2"/>
          <p:cNvSpPr>
            <a:spLocks noGrp="1"/>
          </p:cNvSpPr>
          <p:nvPr>
            <p:ph type="subTitle" idx="1"/>
          </p:nvPr>
        </p:nvSpPr>
        <p:spPr>
          <a:xfrm>
            <a:off x="1115616" y="3282142"/>
            <a:ext cx="3604470" cy="1349969"/>
          </a:xfrm>
        </p:spPr>
        <p:txBody>
          <a:bodyPr/>
          <a:lstStyle/>
          <a:p>
            <a:pPr>
              <a:lnSpc>
                <a:spcPct val="150000"/>
              </a:lnSpc>
            </a:pPr>
            <a:r>
              <a:rPr lang="zh-CN" altLang="en-US" sz="1600" b="0" dirty="0">
                <a:solidFill>
                  <a:schemeClr val="accent1">
                    <a:lumMod val="75000"/>
                  </a:schemeClr>
                </a:solidFill>
                <a:latin typeface="黑体" panose="02010609060101010101" pitchFamily="49" charset="-122"/>
                <a:ea typeface="黑体" panose="02010609060101010101" pitchFamily="49" charset="-122"/>
              </a:rPr>
              <a:t>企业管理战略联盟商学院</a:t>
            </a:r>
            <a:endParaRPr lang="zh-CN" altLang="en-US" sz="1600" b="0" dirty="0">
              <a:solidFill>
                <a:schemeClr val="accent1">
                  <a:lumMod val="75000"/>
                </a:schemeClr>
              </a:solidFill>
              <a:latin typeface="黑体" panose="02010609060101010101" pitchFamily="49" charset="-122"/>
              <a:ea typeface="黑体" panose="02010609060101010101" pitchFamily="49" charset="-122"/>
            </a:endParaRPr>
          </a:p>
          <a:p>
            <a:pPr>
              <a:lnSpc>
                <a:spcPct val="150000"/>
              </a:lnSpc>
            </a:pPr>
            <a:r>
              <a:rPr lang="zh-CN" altLang="en-US" sz="1600" b="0" dirty="0">
                <a:solidFill>
                  <a:schemeClr val="accent1">
                    <a:lumMod val="75000"/>
                  </a:schemeClr>
                </a:solidFill>
                <a:latin typeface="黑体" panose="02010609060101010101" pitchFamily="49" charset="-122"/>
                <a:ea typeface="黑体" panose="02010609060101010101" pitchFamily="49" charset="-122"/>
              </a:rPr>
              <a:t>北京智信恒鼎企业管理咨询有限公司</a:t>
            </a:r>
            <a:endParaRPr lang="en-US" altLang="zh-CN" sz="1600" b="0" dirty="0">
              <a:solidFill>
                <a:schemeClr val="accent1">
                  <a:lumMod val="75000"/>
                </a:schemeClr>
              </a:solidFill>
              <a:latin typeface="黑体" panose="02010609060101010101" pitchFamily="49" charset="-122"/>
              <a:ea typeface="黑体" panose="02010609060101010101" pitchFamily="49" charset="-122"/>
            </a:endParaRPr>
          </a:p>
          <a:p>
            <a:pPr>
              <a:lnSpc>
                <a:spcPct val="150000"/>
              </a:lnSpc>
            </a:pPr>
            <a:r>
              <a:rPr lang="zh-CN" altLang="en-US" sz="1600" b="0" dirty="0">
                <a:solidFill>
                  <a:schemeClr val="accent1">
                    <a:lumMod val="75000"/>
                  </a:schemeClr>
                </a:solidFill>
                <a:latin typeface="黑体" panose="02010609060101010101" pitchFamily="49" charset="-122"/>
                <a:ea typeface="黑体" panose="02010609060101010101" pitchFamily="49" charset="-122"/>
              </a:rPr>
              <a:t>北京智鑫互联科技有限公司</a:t>
            </a:r>
            <a:endParaRPr lang="en-US" altLang="zh-CN" sz="1600" b="0" dirty="0">
              <a:solidFill>
                <a:schemeClr val="accent1">
                  <a:lumMod val="75000"/>
                </a:schemeClr>
              </a:solidFill>
              <a:latin typeface="黑体" panose="02010609060101010101" pitchFamily="49" charset="-122"/>
              <a:ea typeface="黑体" panose="02010609060101010101" pitchFamily="49" charset="-122"/>
            </a:endParaRPr>
          </a:p>
          <a:p>
            <a:pPr>
              <a:lnSpc>
                <a:spcPct val="150000"/>
              </a:lnSpc>
            </a:pPr>
            <a:endParaRPr lang="zh-CN" altLang="en-US" sz="1600" b="0" dirty="0">
              <a:solidFill>
                <a:schemeClr val="accent1">
                  <a:lumMod val="75000"/>
                </a:schemeClr>
              </a:solidFill>
              <a:latin typeface="黑体" panose="02010609060101010101" pitchFamily="49" charset="-122"/>
              <a:ea typeface="黑体" panose="02010609060101010101" pitchFamily="49" charset="-122"/>
            </a:endParaRPr>
          </a:p>
          <a:p>
            <a:pPr>
              <a:lnSpc>
                <a:spcPct val="150000"/>
              </a:lnSpc>
            </a:pPr>
            <a:endParaRPr lang="en-US" altLang="zh-CN" sz="1600" b="0" dirty="0">
              <a:solidFill>
                <a:schemeClr val="accent1">
                  <a:lumMod val="75000"/>
                </a:schemeClr>
              </a:solidFill>
              <a:latin typeface="黑体" panose="02010609060101010101" pitchFamily="49" charset="-122"/>
              <a:ea typeface="黑体" panose="02010609060101010101" pitchFamily="49" charset="-122"/>
            </a:endParaRPr>
          </a:p>
          <a:p>
            <a:pPr>
              <a:lnSpc>
                <a:spcPct val="150000"/>
              </a:lnSpc>
            </a:pPr>
            <a:endParaRPr lang="en-US" altLang="zh-CN" sz="1600" b="0" dirty="0">
              <a:solidFill>
                <a:schemeClr val="accent1">
                  <a:lumMod val="75000"/>
                </a:schemeClr>
              </a:solidFill>
              <a:latin typeface="黑体" panose="02010609060101010101" pitchFamily="49" charset="-122"/>
              <a:ea typeface="黑体" panose="02010609060101010101" pitchFamily="49" charset="-122"/>
            </a:endParaRPr>
          </a:p>
        </p:txBody>
      </p:sp>
      <p:sp>
        <p:nvSpPr>
          <p:cNvPr id="4" name="标题 1"/>
          <p:cNvSpPr txBox="1"/>
          <p:nvPr/>
        </p:nvSpPr>
        <p:spPr bwMode="auto">
          <a:xfrm>
            <a:off x="785786" y="2469222"/>
            <a:ext cx="7772400" cy="715565"/>
          </a:xfrm>
          <a:prstGeom prst="rect">
            <a:avLst/>
          </a:prstGeom>
          <a:noFill/>
          <a:ln w="9525">
            <a:noFill/>
            <a:miter lim="800000"/>
          </a:ln>
        </p:spPr>
        <p:txBody>
          <a:bodyPr vert="horz" wrap="square" lIns="91440" tIns="45720" rIns="91440" bIns="45720" numCol="1" anchor="ctr" anchorCtr="0" compatLnSpc="1"/>
          <a:lstStyle>
            <a:lvl1pPr algn="ctr" rtl="0" eaLnBrk="1" fontAlgn="base" hangingPunct="1">
              <a:spcBef>
                <a:spcPct val="0"/>
              </a:spcBef>
              <a:spcAft>
                <a:spcPct val="0"/>
              </a:spcAft>
              <a:defRPr sz="4000" b="1" smtClean="0">
                <a:solidFill>
                  <a:schemeClr val="accent5">
                    <a:lumMod val="75000"/>
                  </a:schemeClr>
                </a:solidFill>
                <a:latin typeface="Arial" panose="020B0604020202020204" pitchFamily="34" charset="0"/>
                <a:ea typeface="微软雅黑" panose="020B0503020204020204" pitchFamily="34" charset="-122"/>
                <a:cs typeface="+mj-cs"/>
              </a:defRPr>
            </a:lvl1pPr>
            <a:lvl2pPr algn="l" rtl="0" eaLnBrk="1" fontAlgn="base" hangingPunct="1">
              <a:spcBef>
                <a:spcPct val="0"/>
              </a:spcBef>
              <a:spcAft>
                <a:spcPct val="0"/>
              </a:spcAft>
              <a:defRPr sz="3200" b="1">
                <a:solidFill>
                  <a:srgbClr val="284D90"/>
                </a:solidFill>
                <a:latin typeface="微软雅黑" panose="020B0503020204020204" pitchFamily="34" charset="-122"/>
                <a:ea typeface="微软雅黑" panose="020B0503020204020204" pitchFamily="34" charset="-122"/>
              </a:defRPr>
            </a:lvl2pPr>
            <a:lvl3pPr algn="l" rtl="0" eaLnBrk="1" fontAlgn="base" hangingPunct="1">
              <a:spcBef>
                <a:spcPct val="0"/>
              </a:spcBef>
              <a:spcAft>
                <a:spcPct val="0"/>
              </a:spcAft>
              <a:defRPr sz="3200" b="1">
                <a:solidFill>
                  <a:srgbClr val="284D90"/>
                </a:solidFill>
                <a:latin typeface="微软雅黑" panose="020B0503020204020204" pitchFamily="34" charset="-122"/>
                <a:ea typeface="微软雅黑" panose="020B0503020204020204" pitchFamily="34" charset="-122"/>
              </a:defRPr>
            </a:lvl3pPr>
            <a:lvl4pPr algn="l" rtl="0" eaLnBrk="1" fontAlgn="base" hangingPunct="1">
              <a:spcBef>
                <a:spcPct val="0"/>
              </a:spcBef>
              <a:spcAft>
                <a:spcPct val="0"/>
              </a:spcAft>
              <a:defRPr sz="3200" b="1">
                <a:solidFill>
                  <a:srgbClr val="284D90"/>
                </a:solidFill>
                <a:latin typeface="微软雅黑" panose="020B0503020204020204" pitchFamily="34" charset="-122"/>
                <a:ea typeface="微软雅黑" panose="020B0503020204020204" pitchFamily="34" charset="-122"/>
              </a:defRPr>
            </a:lvl4pPr>
            <a:lvl5pPr algn="l" rtl="0" eaLnBrk="1" fontAlgn="base" hangingPunct="1">
              <a:spcBef>
                <a:spcPct val="0"/>
              </a:spcBef>
              <a:spcAft>
                <a:spcPct val="0"/>
              </a:spcAft>
              <a:defRPr sz="3200" b="1">
                <a:solidFill>
                  <a:srgbClr val="284D90"/>
                </a:solidFill>
                <a:latin typeface="微软雅黑" panose="020B0503020204020204" pitchFamily="34" charset="-122"/>
                <a:ea typeface="微软雅黑" panose="020B0503020204020204" pitchFamily="34" charset="-122"/>
              </a:defRPr>
            </a:lvl5pPr>
            <a:lvl6pPr marL="457200" algn="l" rtl="0" eaLnBrk="1" fontAlgn="base" hangingPunct="1">
              <a:spcBef>
                <a:spcPct val="0"/>
              </a:spcBef>
              <a:spcAft>
                <a:spcPct val="0"/>
              </a:spcAft>
              <a:defRPr sz="2400">
                <a:solidFill>
                  <a:schemeClr val="tx2"/>
                </a:solidFill>
                <a:latin typeface="Arial" panose="020B0604020202020204" pitchFamily="34" charset="0"/>
              </a:defRPr>
            </a:lvl6pPr>
            <a:lvl7pPr marL="914400" algn="l" rtl="0" eaLnBrk="1" fontAlgn="base" hangingPunct="1">
              <a:spcBef>
                <a:spcPct val="0"/>
              </a:spcBef>
              <a:spcAft>
                <a:spcPct val="0"/>
              </a:spcAft>
              <a:defRPr sz="2400">
                <a:solidFill>
                  <a:schemeClr val="tx2"/>
                </a:solidFill>
                <a:latin typeface="Arial" panose="020B0604020202020204" pitchFamily="34" charset="0"/>
              </a:defRPr>
            </a:lvl7pPr>
            <a:lvl8pPr marL="1371600" algn="l" rtl="0" eaLnBrk="1" fontAlgn="base" hangingPunct="1">
              <a:spcBef>
                <a:spcPct val="0"/>
              </a:spcBef>
              <a:spcAft>
                <a:spcPct val="0"/>
              </a:spcAft>
              <a:defRPr sz="2400">
                <a:solidFill>
                  <a:schemeClr val="tx2"/>
                </a:solidFill>
                <a:latin typeface="Arial" panose="020B0604020202020204" pitchFamily="34" charset="0"/>
              </a:defRPr>
            </a:lvl8pPr>
            <a:lvl9pPr marL="1828800" algn="l" rtl="0" eaLnBrk="1" fontAlgn="base" hangingPunct="1">
              <a:spcBef>
                <a:spcPct val="0"/>
              </a:spcBef>
              <a:spcAft>
                <a:spcPct val="0"/>
              </a:spcAft>
              <a:defRPr sz="2400">
                <a:solidFill>
                  <a:schemeClr val="tx2"/>
                </a:solidFill>
                <a:latin typeface="Arial" panose="020B0604020202020204" pitchFamily="34" charset="0"/>
              </a:defRPr>
            </a:lvl9pPr>
          </a:lstStyle>
          <a:p>
            <a:r>
              <a:rPr kumimoji="0" lang="zh-CN" altLang="en-US" sz="2400" kern="0" dirty="0">
                <a:solidFill>
                  <a:schemeClr val="bg1"/>
                </a:solidFill>
              </a:rPr>
              <a:t>特别鸣谢</a:t>
            </a:r>
            <a:endParaRPr kumimoji="0" lang="zh-CN" altLang="en-US" sz="2400" kern="0" dirty="0">
              <a:solidFill>
                <a:schemeClr val="bg1"/>
              </a:solidFill>
            </a:endParaRPr>
          </a:p>
        </p:txBody>
      </p:sp>
      <p:sp>
        <p:nvSpPr>
          <p:cNvPr id="5" name="矩形 4"/>
          <p:cNvSpPr/>
          <p:nvPr/>
        </p:nvSpPr>
        <p:spPr>
          <a:xfrm>
            <a:off x="5146675" y="3282315"/>
            <a:ext cx="3591560" cy="1198880"/>
          </a:xfrm>
          <a:prstGeom prst="rect">
            <a:avLst/>
          </a:prstGeom>
        </p:spPr>
        <p:txBody>
          <a:bodyPr wrap="square">
            <a:spAutoFit/>
          </a:bodyPr>
          <a:lstStyle/>
          <a:p>
            <a:pPr algn="ctr">
              <a:lnSpc>
                <a:spcPct val="150000"/>
              </a:lnSpc>
            </a:pPr>
            <a:r>
              <a:rPr lang="zh-CN" altLang="en-US" sz="1600" dirty="0">
                <a:solidFill>
                  <a:schemeClr val="accent1">
                    <a:lumMod val="75000"/>
                  </a:schemeClr>
                </a:solidFill>
                <a:latin typeface="黑体" panose="02010609060101010101" pitchFamily="49" charset="-122"/>
                <a:ea typeface="黑体" panose="02010609060101010101" pitchFamily="49" charset="-122"/>
                <a:sym typeface="+mn-ea"/>
              </a:rPr>
              <a:t>瀚海控股集团</a:t>
            </a:r>
            <a:endParaRPr lang="en-US" altLang="zh-CN" sz="1600">
              <a:solidFill>
                <a:schemeClr val="accent1">
                  <a:lumMod val="75000"/>
                </a:schemeClr>
              </a:solidFill>
              <a:latin typeface="黑体" panose="02010609060101010101" pitchFamily="49" charset="-122"/>
              <a:ea typeface="黑体" panose="02010609060101010101" pitchFamily="49" charset="-122"/>
            </a:endParaRPr>
          </a:p>
          <a:p>
            <a:pPr algn="ctr">
              <a:lnSpc>
                <a:spcPct val="150000"/>
              </a:lnSpc>
            </a:pPr>
            <a:r>
              <a:rPr lang="zh-CN" altLang="en-US" sz="1600">
                <a:solidFill>
                  <a:schemeClr val="accent1">
                    <a:lumMod val="75000"/>
                  </a:schemeClr>
                </a:solidFill>
                <a:latin typeface="黑体" panose="02010609060101010101" pitchFamily="49" charset="-122"/>
                <a:ea typeface="黑体" panose="02010609060101010101" pitchFamily="49" charset="-122"/>
              </a:rPr>
              <a:t>江西智铭飞鼎企业管理咨询有限公司</a:t>
            </a:r>
            <a:endParaRPr lang="en-US" altLang="zh-CN" sz="1600" dirty="0">
              <a:solidFill>
                <a:schemeClr val="accent1">
                  <a:lumMod val="75000"/>
                </a:schemeClr>
              </a:solidFill>
              <a:latin typeface="黑体" panose="02010609060101010101" pitchFamily="49" charset="-122"/>
              <a:ea typeface="黑体" panose="02010609060101010101" pitchFamily="49" charset="-122"/>
            </a:endParaRPr>
          </a:p>
          <a:p>
            <a:pPr algn="ctr">
              <a:lnSpc>
                <a:spcPct val="150000"/>
              </a:lnSpc>
            </a:pPr>
            <a:r>
              <a:rPr lang="zh-CN" sz="1600" dirty="0">
                <a:solidFill>
                  <a:schemeClr val="accent1">
                    <a:lumMod val="75000"/>
                  </a:schemeClr>
                </a:solidFill>
                <a:latin typeface="黑体" panose="02010609060101010101" pitchFamily="49" charset="-122"/>
                <a:ea typeface="黑体" panose="02010609060101010101" pitchFamily="49" charset="-122"/>
              </a:rPr>
              <a:t>上饶市智蕊恒程科技有限公司</a:t>
            </a:r>
            <a:endParaRPr lang="zh-CN" sz="1600" dirty="0">
              <a:solidFill>
                <a:schemeClr val="accent1">
                  <a:lumMod val="75000"/>
                </a:schemeClr>
              </a:solidFill>
              <a:latin typeface="黑体" panose="02010609060101010101" pitchFamily="49" charset="-122"/>
              <a:ea typeface="黑体" panose="02010609060101010101" pitchFamily="49" charset="-122"/>
            </a:endParaRPr>
          </a:p>
        </p:txBody>
      </p:sp>
    </p:spTree>
  </p:cSld>
  <p:clrMapOvr>
    <a:masterClrMapping/>
  </p:clrMapOvr>
</p:sld>
</file>

<file path=ppt/theme/theme1.xml><?xml version="1.0" encoding="utf-8"?>
<a:theme xmlns:a="http://schemas.openxmlformats.org/drawingml/2006/main" name="主题1">
  <a:themeElements>
    <a:clrScheme name="凸显">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视点">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solidFill>
            <a:schemeClr val="tx1"/>
          </a:solidFill>
          <a:prstDash val="solid"/>
          <a:round/>
          <a:headEnd type="none" w="med" len="med"/>
          <a:tailEnd type="none" w="med" len="med"/>
        </a:ln>
      </a:spPr>
      <a:bodyPr vert="horz" wrap="square" lIns="91440" tIns="45720" rIns="91440" bIns="45720" numCol="1" anchor="ctr" anchorCtr="0" compatLnSpc="1"/>
      <a:lstStyle>
        <a:defPPr marL="0" marR="0" indent="0" algn="l" defTabSz="914400" rtl="0" eaLnBrk="1" fontAlgn="base" latinLnBrk="0" hangingPunct="1">
          <a:lnSpc>
            <a:spcPct val="100000"/>
          </a:lnSpc>
          <a:spcBef>
            <a:spcPct val="0"/>
          </a:spcBef>
          <a:spcAft>
            <a:spcPct val="0"/>
          </a:spcAft>
          <a:buClrTx/>
          <a:buSzTx/>
          <a:buFontTx/>
          <a:buNone/>
          <a:defRPr kumimoji="0" lang="en-US" sz="1800" b="0" i="0" u="none" strike="noStrike" cap="none" normalizeH="0" baseline="0" smtClean="0">
            <a:ln>
              <a:noFill/>
            </a:ln>
            <a:solidFill>
              <a:schemeClr val="tx1"/>
            </a:solidFill>
            <a:effectLst/>
            <a:latin typeface="Arial" panose="020B0604020202020204" pitchFamily="34" charset="0"/>
          </a:defRPr>
        </a:defPPr>
      </a:lstStyle>
    </a:spDef>
    <a:lnDef>
      <a:spPr bwMode="auto">
        <a:xfrm>
          <a:off x="0" y="0"/>
          <a:ext cx="1" cy="1"/>
        </a:xfrm>
        <a:custGeom>
          <a:avLst/>
          <a:gdLst/>
          <a:ahLst/>
          <a:cxnLst/>
          <a:rect l="0" t="0" r="0" b="0"/>
          <a:pathLst/>
        </a:custGeom>
        <a:noFill/>
        <a:ln w="9525" cap="flat" cmpd="sng" algn="ctr">
          <a:solidFill>
            <a:schemeClr val="tx1"/>
          </a:solidFill>
          <a:prstDash val="solid"/>
          <a:round/>
          <a:headEnd type="none" w="med" len="med"/>
          <a:tailEnd type="none" w="med" len="med"/>
        </a:ln>
      </a:spPr>
      <a:bodyPr vert="horz" wrap="square" lIns="91440" tIns="45720" rIns="91440" bIns="45720" numCol="1" anchor="ctr" anchorCtr="0" compatLnSpc="1"/>
      <a:lstStyle>
        <a:defPPr marL="0" marR="0" indent="0" algn="l" defTabSz="914400" rtl="0" eaLnBrk="1" fontAlgn="base" latinLnBrk="0" hangingPunct="1">
          <a:lnSpc>
            <a:spcPct val="100000"/>
          </a:lnSpc>
          <a:spcBef>
            <a:spcPct val="0"/>
          </a:spcBef>
          <a:spcAft>
            <a:spcPct val="0"/>
          </a:spcAft>
          <a:buClrTx/>
          <a:buSzTx/>
          <a:buFontTx/>
          <a:buNone/>
          <a:defRPr kumimoji="0" lang="en-US" sz="1800" b="0" i="0" u="none" strike="noStrike" cap="none" normalizeH="0" baseline="0" smtClean="0">
            <a:ln>
              <a:noFill/>
            </a:ln>
            <a:solidFill>
              <a:schemeClr val="tx1"/>
            </a:solidFill>
            <a:effectLst/>
            <a:latin typeface="Arial" panose="020B0604020202020204" pitchFamily="34" charset="0"/>
          </a:defRPr>
        </a:defPPr>
      </a:lstStyle>
    </a:lnDef>
  </a:objectDefaults>
  <a:extraClrSchemeLst>
    <a:extraClrScheme>
      <a:clrScheme name="LenovoMar06 - SamLin 1">
        <a:dk1>
          <a:srgbClr val="808080"/>
        </a:dk1>
        <a:lt1>
          <a:srgbClr val="FFFFFF"/>
        </a:lt1>
        <a:dk2>
          <a:srgbClr val="000000"/>
        </a:dk2>
        <a:lt2>
          <a:srgbClr val="FFFFFF"/>
        </a:lt2>
        <a:accent1>
          <a:srgbClr val="FF9900"/>
        </a:accent1>
        <a:accent2>
          <a:srgbClr val="55CAEB"/>
        </a:accent2>
        <a:accent3>
          <a:srgbClr val="AAAAAA"/>
        </a:accent3>
        <a:accent4>
          <a:srgbClr val="DADADA"/>
        </a:accent4>
        <a:accent5>
          <a:srgbClr val="FFCAAA"/>
        </a:accent5>
        <a:accent6>
          <a:srgbClr val="4CB7D5"/>
        </a:accent6>
        <a:hlink>
          <a:srgbClr val="00AB38"/>
        </a:hlink>
        <a:folHlink>
          <a:srgbClr val="FF0000"/>
        </a:folHlink>
      </a:clrScheme>
      <a:clrMap bg1="dk2" tx1="lt1" bg2="dk1" tx2="lt2" accent1="accent1" accent2="accent2" accent3="accent3" accent4="accent4" accent5="accent5" accent6="accent6" hlink="hlink" folHlink="folHlink"/>
    </a:extraClrScheme>
    <a:extraClrScheme>
      <a:clrScheme name="LenovoMar06 - SamLin 2">
        <a:dk1>
          <a:srgbClr val="000000"/>
        </a:dk1>
        <a:lt1>
          <a:srgbClr val="FFFFFF"/>
        </a:lt1>
        <a:dk2>
          <a:srgbClr val="00529B"/>
        </a:dk2>
        <a:lt2>
          <a:srgbClr val="808080"/>
        </a:lt2>
        <a:accent1>
          <a:srgbClr val="FF9900"/>
        </a:accent1>
        <a:accent2>
          <a:srgbClr val="9EA900"/>
        </a:accent2>
        <a:accent3>
          <a:srgbClr val="FFFFFF"/>
        </a:accent3>
        <a:accent4>
          <a:srgbClr val="000000"/>
        </a:accent4>
        <a:accent5>
          <a:srgbClr val="FFCAAA"/>
        </a:accent5>
        <a:accent6>
          <a:srgbClr val="8F9900"/>
        </a:accent6>
        <a:hlink>
          <a:srgbClr val="0092BA"/>
        </a:hlink>
        <a:folHlink>
          <a:srgbClr val="FF000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主题1</Template>
  <TotalTime>0</TotalTime>
  <Words>3946</Words>
  <Application>WPS 演示</Application>
  <PresentationFormat>全屏显示(16:9)</PresentationFormat>
  <Paragraphs>426</Paragraphs>
  <Slides>32</Slides>
  <Notes>1</Notes>
  <HiddenSlides>0</HiddenSlides>
  <MMClips>0</MMClips>
  <ScaleCrop>false</ScaleCrop>
  <HeadingPairs>
    <vt:vector size="6" baseType="variant">
      <vt:variant>
        <vt:lpstr>已用的字体</vt:lpstr>
      </vt:variant>
      <vt:variant>
        <vt:i4>14</vt:i4>
      </vt:variant>
      <vt:variant>
        <vt:lpstr>主题</vt:lpstr>
      </vt:variant>
      <vt:variant>
        <vt:i4>1</vt:i4>
      </vt:variant>
      <vt:variant>
        <vt:lpstr>幻灯片标题</vt:lpstr>
      </vt:variant>
      <vt:variant>
        <vt:i4>32</vt:i4>
      </vt:variant>
    </vt:vector>
  </HeadingPairs>
  <TitlesOfParts>
    <vt:vector size="47" baseType="lpstr">
      <vt:lpstr>Arial</vt:lpstr>
      <vt:lpstr>宋体</vt:lpstr>
      <vt:lpstr>Wingdings</vt:lpstr>
      <vt:lpstr>Times New Roman</vt:lpstr>
      <vt:lpstr>微软雅黑</vt:lpstr>
      <vt:lpstr>仿宋</vt:lpstr>
      <vt:lpstr>华文细黑</vt:lpstr>
      <vt:lpstr>楷体_GB2312</vt:lpstr>
      <vt:lpstr>幼圆</vt:lpstr>
      <vt:lpstr>Arial Unicode MS</vt:lpstr>
      <vt:lpstr>Calibri</vt:lpstr>
      <vt:lpstr>黑体</vt:lpstr>
      <vt:lpstr>Verdana</vt:lpstr>
      <vt:lpstr>新宋体</vt:lpstr>
      <vt:lpstr>主题1</vt:lpstr>
      <vt:lpstr>PowerPoint 演示文稿</vt:lpstr>
      <vt:lpstr>PowerPoint 演示文稿</vt:lpstr>
      <vt:lpstr>PowerPoint 演示文稿</vt:lpstr>
      <vt:lpstr>基本概念</vt:lpstr>
      <vt:lpstr>PowerPoint 演示文稿</vt:lpstr>
      <vt:lpstr>PowerPoint 演示文稿</vt:lpstr>
      <vt:lpstr>PowerPoint 演示文稿</vt:lpstr>
      <vt:lpstr>PowerPoint 演示文稿</vt:lpstr>
      <vt:lpstr>PowerPoint 演示文稿</vt:lpstr>
      <vt:lpstr>股权设计</vt:lpstr>
      <vt:lpstr>股权架构</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股权成熟度制度</vt:lpstr>
      <vt:lpstr>PowerPoint 演示文稿</vt:lpstr>
      <vt:lpstr>股权结构设计</vt:lpstr>
      <vt:lpstr>PowerPoint 演示文稿</vt:lpstr>
      <vt:lpstr>PowerPoint 演示文稿</vt:lpstr>
      <vt:lpstr>PowerPoint 演示文稿</vt:lpstr>
      <vt:lpstr>股权融资</vt:lpstr>
      <vt:lpstr>股权融资的意义</vt:lpstr>
      <vt:lpstr>股权融资的基本条件</vt:lpstr>
      <vt:lpstr>融资前企业自查</vt:lpstr>
      <vt:lpstr>融资协议基本内容</vt:lpstr>
      <vt:lpstr>总结</vt:lpstr>
      <vt:lpstr>感谢参与！</vt:lpstr>
    </vt:vector>
  </TitlesOfParts>
  <Company>专业管理研究机构</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zl</dc:creator>
  <cp:lastModifiedBy>岳利超</cp:lastModifiedBy>
  <cp:revision>763</cp:revision>
  <dcterms:created xsi:type="dcterms:W3CDTF">2003-11-02T07:26:00Z</dcterms:created>
  <dcterms:modified xsi:type="dcterms:W3CDTF">2019-08-15T05:53:57Z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2052-11.1.0.8907</vt:lpwstr>
  </property>
</Properties>
</file>