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4750" r:id="rId2"/>
    <p:sldId id="4722" r:id="rId3"/>
    <p:sldId id="4793" r:id="rId4"/>
    <p:sldId id="4818" r:id="rId5"/>
    <p:sldId id="4802" r:id="rId6"/>
    <p:sldId id="4803" r:id="rId7"/>
    <p:sldId id="4804" r:id="rId8"/>
    <p:sldId id="4811" r:id="rId9"/>
    <p:sldId id="4805" r:id="rId10"/>
    <p:sldId id="4806" r:id="rId11"/>
    <p:sldId id="4807" r:id="rId12"/>
    <p:sldId id="4808" r:id="rId13"/>
    <p:sldId id="4819" r:id="rId14"/>
    <p:sldId id="4809" r:id="rId15"/>
    <p:sldId id="4816" r:id="rId16"/>
    <p:sldId id="4814" r:id="rId17"/>
    <p:sldId id="4817" r:id="rId18"/>
    <p:sldId id="4815" r:id="rId19"/>
    <p:sldId id="4797" r:id="rId20"/>
    <p:sldId id="4777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A5D9"/>
    <a:srgbClr val="FFFFFF"/>
    <a:srgbClr val="FFC000"/>
    <a:srgbClr val="ED7D31"/>
    <a:srgbClr val="C55A11"/>
    <a:srgbClr val="00B0F0"/>
    <a:srgbClr val="5B9BD5"/>
    <a:srgbClr val="44546A"/>
    <a:srgbClr val="A5A5A5"/>
    <a:srgbClr val="AB4E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61" autoAdjust="0"/>
    <p:restoredTop sz="95156" autoAdjust="0"/>
  </p:normalViewPr>
  <p:slideViewPr>
    <p:cSldViewPr snapToGrid="0">
      <p:cViewPr varScale="1">
        <p:scale>
          <a:sx n="85" d="100"/>
          <a:sy n="85" d="100"/>
        </p:scale>
        <p:origin x="42" y="5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E2470E-4B48-49CB-9DCE-1988EDB8E778}" type="datetimeFigureOut">
              <a:rPr lang="zh-CN" altLang="en-US" smtClean="0"/>
              <a:t>2020/6/7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DDF2DF-CAC6-4D99-A0BE-6302D32A62E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D8C14-53A9-495C-A4B2-B2D7D3668BC2}" type="datetimeFigureOut">
              <a:rPr lang="zh-CN" altLang="en-US" smtClean="0"/>
              <a:t>2020/6/7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469FA6-84C7-4795-991C-59F00CDB28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slow">
    <p:push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audio" Target="../media/media1.mp3"/><Relationship Id="rId7" Type="http://schemas.openxmlformats.org/officeDocument/2006/relationships/image" Target="../media/image1.png"/><Relationship Id="rId2" Type="http://schemas.microsoft.com/office/2007/relationships/media" Target="../media/media1.mp3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1.xml"/><Relationship Id="rId5" Type="http://schemas.openxmlformats.org/officeDocument/2006/relationships/audio" Target="../media/media2.m4a"/><Relationship Id="rId4" Type="http://schemas.microsoft.com/office/2007/relationships/media" Target="../media/media2.m4a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audio" Target="../media/media4.m4a"/><Relationship Id="rId7" Type="http://schemas.openxmlformats.org/officeDocument/2006/relationships/audio" Target="../media/media5.m4a"/><Relationship Id="rId12" Type="http://schemas.openxmlformats.org/officeDocument/2006/relationships/image" Target="../media/image3.png"/><Relationship Id="rId2" Type="http://schemas.microsoft.com/office/2007/relationships/media" Target="../media/media4.m4a"/><Relationship Id="rId1" Type="http://schemas.openxmlformats.org/officeDocument/2006/relationships/tags" Target="../tags/tag2.xml"/><Relationship Id="rId6" Type="http://schemas.microsoft.com/office/2007/relationships/media" Target="../media/media5.m4a"/><Relationship Id="rId11" Type="http://schemas.openxmlformats.org/officeDocument/2006/relationships/image" Target="../media/image18.jpg"/><Relationship Id="rId5" Type="http://schemas.openxmlformats.org/officeDocument/2006/relationships/audio" Target="../media/media1.mp3"/><Relationship Id="rId10" Type="http://schemas.openxmlformats.org/officeDocument/2006/relationships/image" Target="../media/image17.jpg"/><Relationship Id="rId4" Type="http://schemas.microsoft.com/office/2007/relationships/media" Target="../media/media1.mp3"/><Relationship Id="rId9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2.jpe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1.jpe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6.jp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5.jpg"/><Relationship Id="rId5" Type="http://schemas.openxmlformats.org/officeDocument/2006/relationships/image" Target="../media/image24.jpeg"/><Relationship Id="rId4" Type="http://schemas.openxmlformats.org/officeDocument/2006/relationships/image" Target="../media/image2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3.png"/><Relationship Id="rId5" Type="http://schemas.openxmlformats.org/officeDocument/2006/relationships/image" Target="../media/image31.jpg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jpeg"/><Relationship Id="rId7" Type="http://schemas.openxmlformats.org/officeDocument/2006/relationships/image" Target="../media/image50.JP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JPG"/><Relationship Id="rId11" Type="http://schemas.openxmlformats.org/officeDocument/2006/relationships/image" Target="../media/image54.jpeg"/><Relationship Id="rId5" Type="http://schemas.openxmlformats.org/officeDocument/2006/relationships/image" Target="../media/image48.jpeg"/><Relationship Id="rId10" Type="http://schemas.openxmlformats.org/officeDocument/2006/relationships/image" Target="../media/image53.jpeg"/><Relationship Id="rId4" Type="http://schemas.openxmlformats.org/officeDocument/2006/relationships/image" Target="../media/image47.jpeg"/><Relationship Id="rId9" Type="http://schemas.openxmlformats.org/officeDocument/2006/relationships/image" Target="../media/image5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9.JPG"/><Relationship Id="rId4" Type="http://schemas.openxmlformats.org/officeDocument/2006/relationships/image" Target="../media/image5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02230" y="2265045"/>
            <a:ext cx="6619875" cy="364045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335405" y="685800"/>
            <a:ext cx="8585200" cy="101566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800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WELCOME TO </a:t>
            </a:r>
            <a:r>
              <a:rPr lang="en-US" altLang="zh-CN" sz="2800" b="1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GUANGDONG JASPER IMPORT AND </a:t>
            </a:r>
            <a:r>
              <a:rPr lang="en-US" altLang="zh-CN" sz="2800" b="1" dirty="0">
                <a:ln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EXPORT </a:t>
            </a:r>
            <a:r>
              <a:rPr lang="en-US" altLang="zh-CN" sz="3200" b="1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CO., LTD. </a:t>
            </a:r>
            <a:endParaRPr lang="en-US" altLang="zh-CN" sz="2800" b="1" dirty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E1916C3-F716-4173-B5C0-0AEFAE7881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3449" y="2369854"/>
            <a:ext cx="6619875" cy="364045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0ACD4A3-BFDF-4490-AEE6-80656BFBFA4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377" y="1701462"/>
            <a:ext cx="6367866" cy="5058366"/>
          </a:xfrm>
          <a:prstGeom prst="rect">
            <a:avLst/>
          </a:prstGeom>
        </p:spPr>
      </p:pic>
      <p:pic>
        <p:nvPicPr>
          <p:cNvPr id="4" name="Boulevaard St. Germain">
            <a:hlinkClick r:id="" action="ppaction://media"/>
            <a:extLst>
              <a:ext uri="{FF2B5EF4-FFF2-40B4-BE49-F238E27FC236}">
                <a16:creationId xmlns:a16="http://schemas.microsoft.com/office/drawing/2014/main" id="{5C60BE90-3CC8-4CAF-A66F-D2A0E4C4602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7354936"/>
            <a:ext cx="304800" cy="304800"/>
          </a:xfrm>
          <a:prstGeom prst="rect">
            <a:avLst/>
          </a:prstGeom>
        </p:spPr>
      </p:pic>
      <p:pic>
        <p:nvPicPr>
          <p:cNvPr id="7" name="音频 6">
            <a:hlinkClick r:id="" action="ppaction://media"/>
            <a:extLst>
              <a:ext uri="{FF2B5EF4-FFF2-40B4-BE49-F238E27FC236}">
                <a16:creationId xmlns:a16="http://schemas.microsoft.com/office/drawing/2014/main" id="{D197EDFA-1F94-4460-98D8-50A92898671D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23019"/>
    </mc:Choice>
    <mc:Fallback xmlns="">
      <p:transition advTm="230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5667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610" objId="6"/>
        <p14:playEvt time="14432" objId="4"/>
        <p14:pauseEvt time="19189" objId="4"/>
        <p14:pauseEvt time="19189" objId="6"/>
        <p14:seekEvt time="19189" objId="4" seek="4643"/>
        <p14:resumeEvt time="19189" objId="4"/>
        <p14:seekEvt time="19189" objId="6" seek="15466"/>
        <p14:resumeEvt time="19189" objId="6"/>
        <p14:pauseEvt time="22044" objId="6"/>
        <p14:stopEvt time="22051" objId="6"/>
        <p14:playEvt time="22051" objId="6"/>
        <p14:pauseEvt time="23017" objId="6"/>
        <p14:stopEvt time="23019" objId="4"/>
        <p14:stopEvt time="23019" objId="6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135255"/>
            <a:ext cx="12192000" cy="4352925"/>
            <a:chOff x="0" y="848812"/>
            <a:chExt cx="12191999" cy="3638965"/>
          </a:xfrm>
          <a:noFill/>
        </p:grpSpPr>
        <p:sp>
          <p:nvSpPr>
            <p:cNvPr id="14" name="矩形 13"/>
            <p:cNvSpPr/>
            <p:nvPr/>
          </p:nvSpPr>
          <p:spPr>
            <a:xfrm flipH="1">
              <a:off x="0" y="2370223"/>
              <a:ext cx="12191999" cy="21175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705"/>
            </a:p>
          </p:txBody>
        </p:sp>
        <p:sp>
          <p:nvSpPr>
            <p:cNvPr id="10" name="矩形 259"/>
            <p:cNvSpPr>
              <a:spLocks noChangeArrowheads="1"/>
            </p:cNvSpPr>
            <p:nvPr/>
          </p:nvSpPr>
          <p:spPr bwMode="auto">
            <a:xfrm>
              <a:off x="2571115" y="953919"/>
              <a:ext cx="6390639" cy="23145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>
                <a:buNone/>
              </a:pPr>
              <a:r>
                <a:rPr lang="en-US" altLang="zh-CN" sz="1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                             </a:t>
              </a:r>
              <a:endParaRPr lang="en-US" altLang="zh-CN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矩形 259"/>
            <p:cNvSpPr>
              <a:spLocks noChangeArrowheads="1"/>
            </p:cNvSpPr>
            <p:nvPr/>
          </p:nvSpPr>
          <p:spPr bwMode="auto">
            <a:xfrm>
              <a:off x="3720465" y="848812"/>
              <a:ext cx="7402194" cy="617377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indent="0" algn="ctr">
                <a:buNone/>
              </a:pPr>
              <a:endParaRPr lang="zh-CN" altLang="en-US" sz="48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+mn-ea"/>
                <a:sym typeface="+mn-lt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3081663" y="537844"/>
            <a:ext cx="7886700" cy="483209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latin typeface="Tekton Pro Ext" panose="020F0605020208020904" pitchFamily="34" charset="0"/>
              </a:rPr>
              <a:t>COMPANY PROFILE</a:t>
            </a:r>
          </a:p>
          <a:p>
            <a:pPr algn="ctr"/>
            <a:endParaRPr lang="en-US" sz="2400" dirty="0">
              <a:latin typeface="Tekton Pro Ext" panose="020F0605020208020904" pitchFamily="34" charset="0"/>
            </a:endParaRPr>
          </a:p>
          <a:p>
            <a:r>
              <a:rPr lang="en-US" altLang="zh-CN" dirty="0">
                <a:latin typeface="Tekton Pro Ext" panose="020F0605020208020904" pitchFamily="34" charset="0"/>
              </a:rPr>
              <a:t>Guangdong Jasper Import and Export Co., Ltd. is a professional building material manufacturer and supplier of China. We are located in Foshan,  Guangdong province. The member company of Fruition Group in HONGKONG which was established in 2003.</a:t>
            </a:r>
            <a:endParaRPr lang="zh-CN" altLang="zh-CN" dirty="0">
              <a:latin typeface="Tekton Pro Ext" panose="020F0605020208020904" pitchFamily="34" charset="0"/>
            </a:endParaRPr>
          </a:p>
          <a:p>
            <a:r>
              <a:rPr lang="en-US" altLang="zh-CN" dirty="0">
                <a:latin typeface="Tekton Pro Ext" panose="020F0605020208020904" pitchFamily="34" charset="0"/>
              </a:rPr>
              <a:t>After nearly 18 years development, We had built up a diligent team of experienced experts in the production and trading field.</a:t>
            </a:r>
            <a:endParaRPr lang="zh-CN" altLang="zh-CN" dirty="0">
              <a:latin typeface="Tekton Pro Ext" panose="020F0605020208020904" pitchFamily="34" charset="0"/>
            </a:endParaRPr>
          </a:p>
          <a:p>
            <a:pPr algn="ctr"/>
            <a:endParaRPr sz="2400" dirty="0">
              <a:latin typeface="Tekton Pro Ext" panose="020F0605020208020904" pitchFamily="34" charset="0"/>
            </a:endParaRPr>
          </a:p>
          <a:p>
            <a:r>
              <a:rPr lang="en-US" altLang="zh-CN" b="1" dirty="0">
                <a:latin typeface="Tekton Pro Ext" panose="020F0605020208020904" pitchFamily="34" charset="0"/>
              </a:rPr>
              <a:t>"High efficiency, low cost, superior service, make customers satisfied" is our earnest promise. Forever innovation keeps us making progress. </a:t>
            </a:r>
          </a:p>
          <a:p>
            <a:endParaRPr lang="en-US" altLang="zh-CN" b="1" dirty="0">
              <a:latin typeface="Tekton Pro Ext" panose="020F0605020208020904" pitchFamily="34" charset="0"/>
            </a:endParaRPr>
          </a:p>
          <a:p>
            <a:r>
              <a:rPr lang="en-US" altLang="zh-CN" b="1" dirty="0">
                <a:latin typeface="Tekton Pro Ext" panose="020F0605020208020904" pitchFamily="34" charset="0"/>
              </a:rPr>
              <a:t>A warm welcome to the customers establish long-term business relationship with us! </a:t>
            </a:r>
            <a:endParaRPr lang="zh-CN" altLang="zh-CN" dirty="0">
              <a:latin typeface="Tekton Pro Ext" panose="020F0605020208020904" pitchFamily="34" charset="0"/>
            </a:endParaRPr>
          </a:p>
          <a:p>
            <a:endParaRPr lang="en-US" sz="20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45F7CB7-AB21-4E71-AEAF-CDF38D2C6D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1" y="78997"/>
            <a:ext cx="2166174" cy="207301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792C0FC-5F9F-4E2F-A7A0-BDD09EDEC1A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65248"/>
            <a:ext cx="2219516" cy="2127503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9D31DDD9-E0D7-4D14-827C-A3F5F0EA46E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1" y="4574495"/>
            <a:ext cx="2219517" cy="2204508"/>
          </a:xfrm>
          <a:prstGeom prst="rect">
            <a:avLst/>
          </a:prstGeom>
        </p:spPr>
      </p:pic>
      <p:pic>
        <p:nvPicPr>
          <p:cNvPr id="2" name="音频 1">
            <a:hlinkClick r:id="" action="ppaction://media"/>
            <a:extLst>
              <a:ext uri="{FF2B5EF4-FFF2-40B4-BE49-F238E27FC236}">
                <a16:creationId xmlns:a16="http://schemas.microsoft.com/office/drawing/2014/main" id="{7DCF5274-9AD8-49B7-B855-F5CDF418B2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Tm="788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B65202A7-A54C-41CF-A7F3-026C858911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88" y="499274"/>
            <a:ext cx="5226480" cy="253844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0ADB076-7CB1-4FC0-B350-45053803D4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151" y="3429000"/>
            <a:ext cx="3745488" cy="314830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F133EB8-7822-438E-8948-151108A2D7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374" y="4038864"/>
            <a:ext cx="4063377" cy="2538442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1A0E13A5-D831-4C13-A3A8-F4EBBD7D687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677" y="275582"/>
            <a:ext cx="4791716" cy="3593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815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399D334-46CF-4CB8-99A8-9AC76748C4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599" y="241222"/>
            <a:ext cx="3741747" cy="2746982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22DC53E9-259B-4A51-8561-3074CF0540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599" y="3586075"/>
            <a:ext cx="3741747" cy="303070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E63335D-628A-4F37-97B3-249EBDED3B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31" y="241222"/>
            <a:ext cx="4488787" cy="300125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F265075-D217-4A44-A23B-62E7B1EB7DB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173" y="1099523"/>
            <a:ext cx="3033505" cy="445699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C804393-9CA1-4123-97C9-A2CEE83547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813" y="3475282"/>
            <a:ext cx="2976885" cy="315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051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EE818CED-7930-4ED7-86C3-07ADE46193E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379" y="192994"/>
            <a:ext cx="4219304" cy="316972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3BBB8DF5-B965-461C-943A-43EC1197B6E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92994"/>
            <a:ext cx="4807612" cy="315249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CABF1955-8B61-40F2-92BD-C44FF0EF99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9638" y="3429000"/>
            <a:ext cx="4762500" cy="3319609"/>
          </a:xfrm>
          <a:prstGeom prst="rect">
            <a:avLst/>
          </a:prstGeom>
        </p:spPr>
      </p:pic>
      <p:pic>
        <p:nvPicPr>
          <p:cNvPr id="2" name="1已录下的声音">
            <a:hlinkClick r:id="" action="ppaction://media"/>
            <a:extLst>
              <a:ext uri="{FF2B5EF4-FFF2-40B4-BE49-F238E27FC236}">
                <a16:creationId xmlns:a16="http://schemas.microsoft.com/office/drawing/2014/main" id="{9E9ADB6F-F854-40D2-986F-4F5ADCA1F87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943600" y="3276600"/>
            <a:ext cx="304800" cy="304800"/>
          </a:xfrm>
          <a:prstGeom prst="rect">
            <a:avLst/>
          </a:prstGeom>
        </p:spPr>
      </p:pic>
      <p:pic>
        <p:nvPicPr>
          <p:cNvPr id="3" name="Boulevaard St. Germain">
            <a:hlinkClick r:id="" action="ppaction://media"/>
            <a:extLst>
              <a:ext uri="{FF2B5EF4-FFF2-40B4-BE49-F238E27FC236}">
                <a16:creationId xmlns:a16="http://schemas.microsoft.com/office/drawing/2014/main" id="{3B46FBB1-43D9-4595-9364-73A3C8FE6042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2"/>
          <a:stretch>
            <a:fillRect/>
          </a:stretch>
        </p:blipFill>
        <p:spPr>
          <a:xfrm rot="5673138">
            <a:off x="7609715" y="3803923"/>
            <a:ext cx="304800" cy="304800"/>
          </a:xfrm>
          <a:prstGeom prst="rect">
            <a:avLst/>
          </a:prstGeom>
        </p:spPr>
      </p:pic>
      <p:pic>
        <p:nvPicPr>
          <p:cNvPr id="4" name="音频 3">
            <a:hlinkClick r:id="" action="ppaction://media"/>
            <a:extLst>
              <a:ext uri="{FF2B5EF4-FFF2-40B4-BE49-F238E27FC236}">
                <a16:creationId xmlns:a16="http://schemas.microsoft.com/office/drawing/2014/main" id="{B03900A8-F640-4851-9239-35F7FFDD209A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13143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4919"/>
    </mc:Choice>
    <mc:Fallback xmlns="">
      <p:transition advTm="149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9941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566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4009" objId="2"/>
        <p14:playEvt time="12177" objId="3"/>
        <p14:stopEvt time="14919" objId="2"/>
        <p14:stopEvt time="14919" objId="3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AE7356A-DE9C-46B7-A8DC-3BB30C77D1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70" y="764573"/>
            <a:ext cx="3242474" cy="292785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651A9D1-300A-42CF-AC60-ACE269A981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649" y="2698322"/>
            <a:ext cx="3169546" cy="316954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B4B4F5F-A88A-489F-899F-58C8BF0355C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938" y="680424"/>
            <a:ext cx="3117889" cy="276680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38F8F310-6484-42F5-90B9-93544149ACF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938" y="3747357"/>
            <a:ext cx="2880640" cy="2880640"/>
          </a:xfrm>
          <a:prstGeom prst="rect">
            <a:avLst/>
          </a:prstGeom>
        </p:spPr>
      </p:pic>
      <p:pic>
        <p:nvPicPr>
          <p:cNvPr id="2" name="音频 1">
            <a:hlinkClick r:id="" action="ppaction://media"/>
            <a:extLst>
              <a:ext uri="{FF2B5EF4-FFF2-40B4-BE49-F238E27FC236}">
                <a16:creationId xmlns:a16="http://schemas.microsoft.com/office/drawing/2014/main" id="{F525F4BC-136E-4F64-8578-3FDEDDC29D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621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478"/>
    </mc:Choice>
    <mc:Fallback xmlns="">
      <p:transition advTm="24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06A4B2AE-9D14-41D3-9608-D083E857F4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09" y="656348"/>
            <a:ext cx="3399602" cy="323125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4B050F2-DD7A-498B-BE83-E1882F09FDF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066" y="1329759"/>
            <a:ext cx="3084931" cy="308493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17A9BE73-96D7-4F68-923E-3178738BEA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974" y="3943702"/>
            <a:ext cx="3654328" cy="271188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BA398A30-7A80-4D04-8385-B82D914FB8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549" y="280437"/>
            <a:ext cx="3654327" cy="3500084"/>
          </a:xfrm>
          <a:prstGeom prst="rect">
            <a:avLst/>
          </a:prstGeom>
        </p:spPr>
      </p:pic>
      <p:pic>
        <p:nvPicPr>
          <p:cNvPr id="2" name="音频 1">
            <a:hlinkClick r:id="" action="ppaction://media"/>
            <a:extLst>
              <a:ext uri="{FF2B5EF4-FFF2-40B4-BE49-F238E27FC236}">
                <a16:creationId xmlns:a16="http://schemas.microsoft.com/office/drawing/2014/main" id="{FBC0FC12-8BE9-433A-A661-2DD57B783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890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469"/>
    </mc:Choice>
    <mc:Fallback xmlns="">
      <p:transition advTm="34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7731471-CC58-4E7D-A2E2-4A22CF9EFC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83" y="242625"/>
            <a:ext cx="3429000" cy="3429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6176F74-77A4-4B0B-A0D5-9367C9536A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667" y="242624"/>
            <a:ext cx="3887603" cy="359108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ED28B0F-34D5-4C6B-9EBB-823E17FFA5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502" y="2708139"/>
            <a:ext cx="3677234" cy="3677234"/>
          </a:xfrm>
          <a:prstGeom prst="rect">
            <a:avLst/>
          </a:prstGeom>
        </p:spPr>
      </p:pic>
      <p:pic>
        <p:nvPicPr>
          <p:cNvPr id="2" name="音频 1">
            <a:hlinkClick r:id="" action="ppaction://media"/>
            <a:extLst>
              <a:ext uri="{FF2B5EF4-FFF2-40B4-BE49-F238E27FC236}">
                <a16:creationId xmlns:a16="http://schemas.microsoft.com/office/drawing/2014/main" id="{CD98C8CF-7429-4232-B688-0E9F3FC8C6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738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941"/>
    </mc:Choice>
    <mc:Fallback xmlns="">
      <p:transition advTm="9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A76D3F04-7B9A-4C9E-B4BB-22F1DBB18A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352" y="456728"/>
            <a:ext cx="4476632" cy="587511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C312AE6-2DCD-4938-B720-18BDC844379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018" y="456729"/>
            <a:ext cx="4476632" cy="5875114"/>
          </a:xfrm>
          <a:prstGeom prst="rect">
            <a:avLst/>
          </a:prstGeom>
        </p:spPr>
      </p:pic>
      <p:pic>
        <p:nvPicPr>
          <p:cNvPr id="2" name="音频 1">
            <a:hlinkClick r:id="" action="ppaction://media"/>
            <a:extLst>
              <a:ext uri="{FF2B5EF4-FFF2-40B4-BE49-F238E27FC236}">
                <a16:creationId xmlns:a16="http://schemas.microsoft.com/office/drawing/2014/main" id="{DE898771-7686-47D9-B5BD-D6E704E348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111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984"/>
    </mc:Choice>
    <mc:Fallback xmlns="">
      <p:transition advTm="69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8AD0615-23AE-4BDA-A726-16EB819E52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787" y="476381"/>
            <a:ext cx="4177529" cy="483611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A94C949-8921-46F9-BA9D-E73CE11E28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4763" y="196343"/>
            <a:ext cx="5143500" cy="64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613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C7014C2-616A-4787-9309-CB9708592B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7" y="0"/>
            <a:ext cx="6720559" cy="481322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8B96E02-84E2-49DC-8CE7-846880BF41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913" y="316956"/>
            <a:ext cx="5143500" cy="6358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691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6CC0C9DA-7054-4CCC-A99A-397B95A9EB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48" y="297319"/>
            <a:ext cx="5038783" cy="518908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E7034DA-D687-4847-8136-45CCB959D7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757" y="151464"/>
            <a:ext cx="5143500" cy="6546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631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6F4BD6E0-681D-45B4-9EC6-9A92156B52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09" y="359028"/>
            <a:ext cx="4495333" cy="564768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6E5B562-17B2-41A9-AFC5-C88FFC6F47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304" y="2350512"/>
            <a:ext cx="3023897" cy="371369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B215597-54D7-4B5A-A807-1A3C0A47B0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5613" y="183721"/>
            <a:ext cx="3577195" cy="324527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9B759A12-8C2D-4F2C-9636-E64B0212B9F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4760" y="3708088"/>
            <a:ext cx="3638900" cy="284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033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split orient="vert" dir="in"/>
      </p:transition>
    </mc:Choice>
    <mc:Fallback xmlns="">
      <p:transition spd="slow">
        <p:split orient="vert" dir="in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标题 5"/>
          <p:cNvSpPr txBox="1"/>
          <p:nvPr>
            <p:custDataLst>
              <p:tags r:id="rId1"/>
            </p:custDataLst>
          </p:nvPr>
        </p:nvSpPr>
        <p:spPr>
          <a:xfrm>
            <a:off x="3423171" y="193852"/>
            <a:ext cx="5622329" cy="386715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CN" altLang="en-US" sz="2800" b="1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Engineering case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74217D32-4AAA-4A28-8C51-8C221072D3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96" y="512529"/>
            <a:ext cx="4572000" cy="349287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3CE73FF7-DBCD-4951-BD2B-42F4F26810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868" y="3651989"/>
            <a:ext cx="4889153" cy="305735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AC8F643B-F1CC-4E0B-A412-E91E79867E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5958" y="512529"/>
            <a:ext cx="3606540" cy="30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644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randomBar/>
      </p:transition>
    </mc:Choice>
    <mc:Fallback xmlns="">
      <p:transition spd="slow">
        <p:randomBar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F851A9C-D3D6-4B0E-8EDA-A94E1C5206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506427" cy="387918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81F37D5-9F09-49F7-AB63-2B0E4307AB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696" y="510494"/>
            <a:ext cx="2351705" cy="396614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F702D6B-E5E6-467B-A525-766E1A1D9E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935" y="1002754"/>
            <a:ext cx="2351705" cy="379784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071CAC5-4392-4EB1-A134-6C7049FB0AF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8175" y="1469773"/>
            <a:ext cx="2094810" cy="359028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D21AF225-61B1-44A7-8E73-7A6BBCAD3E7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1304" y="70648"/>
            <a:ext cx="2279571" cy="307558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D1D80147-31FF-4A5D-B367-AEBB517E182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988" y="880743"/>
            <a:ext cx="2196661" cy="307558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82B263E1-A844-44C6-9E56-1489FFE5DDD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055" y="2067216"/>
            <a:ext cx="2030859" cy="3321011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B2C61C97-A95A-4DF7-A2F9-395439FDD77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325" y="2739936"/>
            <a:ext cx="2386739" cy="3649185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F13BB392-0EA3-413A-8519-A9B8F786AF1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0262" y="1537790"/>
            <a:ext cx="2304147" cy="3197245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88FA69D5-58D7-4A79-9944-F65292E043F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3581" y="2054594"/>
            <a:ext cx="2357127" cy="3649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67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186På¯ç¼è¾å¯è°è²ä¸çå°å¾PPT">
            <a:extLst>
              <a:ext uri="{FF2B5EF4-FFF2-40B4-BE49-F238E27FC236}">
                <a16:creationId xmlns:a16="http://schemas.microsoft.com/office/drawing/2014/main" id="{044A9181-806F-4C22-8656-DCAC56EAA3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3F02485-B607-496F-8C99-F4E9184C32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497" y="305034"/>
            <a:ext cx="10176206" cy="5943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021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63F31950-CEEA-4407-A151-C5A40FFC1C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711" y="140245"/>
            <a:ext cx="4604713" cy="407272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5AE73E1-7D49-418B-A4B3-E61FA75EAC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34" y="2037957"/>
            <a:ext cx="4695804" cy="352137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766F1FE-7CE3-48F6-9E2A-8DFA600B09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4437" y="3043512"/>
            <a:ext cx="3593236" cy="352137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A2E9FF6-1E70-4EBD-BD2B-99650E5F9B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7797" y="217380"/>
            <a:ext cx="3211620" cy="3211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089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FF905CB-EC52-4022-A1BE-E117C973FF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39" y="403907"/>
            <a:ext cx="3988578" cy="297881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B14F45F-E075-4837-8F30-472E200587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130" y="2516003"/>
            <a:ext cx="3220036" cy="434199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20D448D-838E-44D0-B7FD-3054C821CA0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922" y="238417"/>
            <a:ext cx="2814264" cy="297881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A4ECC483-E244-4BD8-8F7F-A03F921FADB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439" y="3382719"/>
            <a:ext cx="4472892" cy="335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694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776E567-AD1C-42CB-AC1B-5C38C4206A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950" y="557993"/>
            <a:ext cx="4022278" cy="287100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C3A6C18-B1D8-4758-91BB-DD4AFA1953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08" y="3494914"/>
            <a:ext cx="4709576" cy="291398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CD5380D-33D7-461E-9748-C23B902394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635785"/>
            <a:ext cx="4921679" cy="248646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21AB774-5CC7-4B06-9C5E-D3DCD74A340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64" y="3820284"/>
            <a:ext cx="5459135" cy="2676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32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532380" y="2278380"/>
            <a:ext cx="7073900" cy="132207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8000" b="1">
                <a:ln/>
                <a:solidFill>
                  <a:srgbClr val="48A5D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THANK YOU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2|7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|8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 anchor="t">
        <a:spAutoFit/>
      </a:bodyPr>
      <a:lstStyle>
        <a:defPPr>
          <a:defRPr lang="zh-CN" altLang="en-US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123</Words>
  <Application>Microsoft Office PowerPoint</Application>
  <PresentationFormat>宽屏</PresentationFormat>
  <Paragraphs>12</Paragraphs>
  <Slides>20</Slides>
  <Notes>0</Notes>
  <HiddenSlides>0</HiddenSlides>
  <MMClips>10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6" baseType="lpstr">
      <vt:lpstr>等线</vt:lpstr>
      <vt:lpstr>等线 Light</vt:lpstr>
      <vt:lpstr>微软雅黑</vt:lpstr>
      <vt:lpstr>Arial</vt:lpstr>
      <vt:lpstr>Tekton Pro Ext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王 璐</dc:creator>
  <cp:lastModifiedBy>黄 文茹</cp:lastModifiedBy>
  <cp:revision>220</cp:revision>
  <dcterms:created xsi:type="dcterms:W3CDTF">2019-08-17T08:00:00Z</dcterms:created>
  <dcterms:modified xsi:type="dcterms:W3CDTF">2020-06-07T11:15:46Z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2052-11.1.0.9584</vt:lpwstr>
  </property>
</Properties>
</file>