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gif" ContentType="image/gi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6"/>
  </p:notesMasterIdLst>
  <p:sldIdLst>
    <p:sldId id="926" r:id="rId5"/>
    <p:sldId id="645" r:id="rId7"/>
    <p:sldId id="879" r:id="rId8"/>
    <p:sldId id="901" r:id="rId9"/>
    <p:sldId id="902" r:id="rId10"/>
    <p:sldId id="903" r:id="rId11"/>
    <p:sldId id="682" r:id="rId12"/>
    <p:sldId id="649" r:id="rId13"/>
    <p:sldId id="789" r:id="rId14"/>
    <p:sldId id="788" r:id="rId15"/>
    <p:sldId id="623" r:id="rId16"/>
    <p:sldId id="742" r:id="rId17"/>
    <p:sldId id="864" r:id="rId18"/>
    <p:sldId id="866" r:id="rId19"/>
    <p:sldId id="744" r:id="rId20"/>
    <p:sldId id="632" r:id="rId21"/>
    <p:sldId id="875" r:id="rId22"/>
    <p:sldId id="823" r:id="rId23"/>
    <p:sldId id="824" r:id="rId24"/>
    <p:sldId id="822" r:id="rId25"/>
    <p:sldId id="821" r:id="rId26"/>
    <p:sldId id="830" r:id="rId27"/>
    <p:sldId id="831" r:id="rId28"/>
    <p:sldId id="832" r:id="rId29"/>
    <p:sldId id="833" r:id="rId30"/>
    <p:sldId id="811" r:id="rId31"/>
    <p:sldId id="813" r:id="rId32"/>
  </p:sldIdLst>
  <p:sldSz cx="9144000" cy="6858000" type="screen4x3"/>
  <p:notesSz cx="6858000" cy="9144000"/>
  <p:defaultTextStyle>
    <a:defPPr>
      <a:defRPr lang="en-US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3319F3"/>
    <a:srgbClr val="000000"/>
    <a:srgbClr val="00CC00"/>
    <a:srgbClr val="1A1FF2"/>
    <a:srgbClr val="FF3399"/>
    <a:srgbClr val="FFFF00"/>
    <a:srgbClr val="F41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000"/>
    <p:restoredTop sz="97923"/>
  </p:normalViewPr>
  <p:slideViewPr>
    <p:cSldViewPr showGuides="1">
      <p:cViewPr>
        <p:scale>
          <a:sx n="75" d="100"/>
          <a:sy n="75" d="100"/>
        </p:scale>
        <p:origin x="-528" y="150"/>
      </p:cViewPr>
      <p:guideLst>
        <p:guide orient="horz" pos="213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696"/>
    </p:cViewPr>
  </p:sorterViewPr>
  <p:gridSpacing cx="76199" cy="761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892" name="Rectangle 4"/>
          <p:cNvSpPr>
            <a:spLocks noRo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41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marL="0" lvl="0" indent="0" defTabSz="9144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 defTabSz="914400"/>
            <a:r>
              <a:rPr lang="zh-CN" altLang="en-US"/>
              <a:t>第二级</a:t>
            </a:r>
            <a:endParaRPr lang="zh-CN" altLang="en-US"/>
          </a:p>
          <a:p>
            <a:pPr lvl="2" indent="0" defTabSz="914400"/>
            <a:r>
              <a:rPr lang="zh-CN" altLang="en-US"/>
              <a:t>第三级</a:t>
            </a:r>
            <a:endParaRPr lang="zh-CN" altLang="en-US"/>
          </a:p>
          <a:p>
            <a:pPr lvl="3" indent="0" defTabSz="914400"/>
            <a:r>
              <a:rPr lang="zh-CN" altLang="en-US"/>
              <a:t>第四级</a:t>
            </a:r>
            <a:endParaRPr lang="zh-CN" altLang="en-US"/>
          </a:p>
          <a:p>
            <a:pPr lvl="4" indent="0" defTabSz="9144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41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b="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1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5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1986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4198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b="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6082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4608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b="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29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813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4813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b="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7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017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5017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b="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7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017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5017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b="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3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5427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b="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3489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349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6349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b="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3489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349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6349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b="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3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5427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b="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3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5427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b="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3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5427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b="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1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6322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5632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b="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369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837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5837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b="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417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041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6041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b="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3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5427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b="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129" descr="b_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04450" y="1968500"/>
            <a:ext cx="1079500" cy="469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6" name="Picture 128" descr="a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59900" y="95250"/>
            <a:ext cx="1803400" cy="2070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5" name="Picture 11" descr="artplus_nature_naturalcity42_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6100" y="2862263"/>
            <a:ext cx="623888" cy="5794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4" name="Picture 8" descr="artplus_nature_naturalcity42_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1993900"/>
            <a:ext cx="1546225" cy="1663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" name="Picture 9" descr="artplus_nature_naturalcity42_b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5888" y="3097213"/>
            <a:ext cx="2971800" cy="571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1" name="Picture 13" descr="artplus_nature_naturalcity42_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4275" y="4594225"/>
            <a:ext cx="4911725" cy="1882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2" name="Text Box 126"/>
          <p:cNvSpPr txBox="1">
            <a:spLocks noChangeArrowheads="1"/>
          </p:cNvSpPr>
          <p:nvPr/>
        </p:nvSpPr>
        <p:spPr bwMode="auto">
          <a:xfrm>
            <a:off x="8007350" y="152400"/>
            <a:ext cx="984250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LOGO</a:t>
            </a:r>
            <a:endParaRPr kumimoji="0" lang="en-US" altLang="zh-CN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30" name="Picture 10" descr="artplus_nature_naturalcity42_c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96400" y="2895600"/>
            <a:ext cx="1112838" cy="866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9" name="Picture 12" descr="artplus_nature_naturalcity42_i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6425" y="3352800"/>
            <a:ext cx="1654175" cy="8778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8" name="Picture 7" descr="artplus_nature_naturalcity42_a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70450" y="3167063"/>
            <a:ext cx="4425950" cy="29892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9" name="Group 15"/>
          <p:cNvGrpSpPr/>
          <p:nvPr/>
        </p:nvGrpSpPr>
        <p:grpSpPr>
          <a:xfrm>
            <a:off x="152400" y="381000"/>
            <a:ext cx="6838950" cy="3365500"/>
            <a:chOff x="664" y="1951"/>
            <a:chExt cx="4308" cy="2120"/>
          </a:xfrm>
        </p:grpSpPr>
        <p:sp>
          <p:nvSpPr>
            <p:cNvPr id="20" name="Freeform 16"/>
            <p:cNvSpPr/>
            <p:nvPr/>
          </p:nvSpPr>
          <p:spPr bwMode="invGray">
            <a:xfrm>
              <a:off x="743" y="2045"/>
              <a:ext cx="1267" cy="1938"/>
            </a:xfrm>
            <a:custGeom>
              <a:avLst/>
              <a:gdLst/>
              <a:ahLst/>
              <a:cxnLst>
                <a:cxn ang="0">
                  <a:pos x="116" y="258"/>
                </a:cxn>
                <a:cxn ang="0">
                  <a:pos x="320" y="210"/>
                </a:cxn>
                <a:cxn ang="0">
                  <a:pos x="434" y="240"/>
                </a:cxn>
                <a:cxn ang="0">
                  <a:pos x="416" y="444"/>
                </a:cxn>
                <a:cxn ang="0">
                  <a:pos x="272" y="582"/>
                </a:cxn>
                <a:cxn ang="0">
                  <a:pos x="218" y="714"/>
                </a:cxn>
                <a:cxn ang="0">
                  <a:pos x="284" y="964"/>
                </a:cxn>
                <a:cxn ang="0">
                  <a:pos x="316" y="960"/>
                </a:cxn>
                <a:cxn ang="0">
                  <a:pos x="328" y="906"/>
                </a:cxn>
                <a:cxn ang="0">
                  <a:pos x="478" y="1154"/>
                </a:cxn>
                <a:cxn ang="0">
                  <a:pos x="650" y="1200"/>
                </a:cxn>
                <a:cxn ang="0">
                  <a:pos x="794" y="1350"/>
                </a:cxn>
                <a:cxn ang="0">
                  <a:pos x="854" y="1422"/>
                </a:cxn>
                <a:cxn ang="0">
                  <a:pos x="770" y="1608"/>
                </a:cxn>
                <a:cxn ang="0">
                  <a:pos x="916" y="1782"/>
                </a:cxn>
                <a:cxn ang="0">
                  <a:pos x="1034" y="2022"/>
                </a:cxn>
                <a:cxn ang="0">
                  <a:pos x="1094" y="2310"/>
                </a:cxn>
                <a:cxn ang="0">
                  <a:pos x="1194" y="2540"/>
                </a:cxn>
                <a:cxn ang="0">
                  <a:pos x="1280" y="2520"/>
                </a:cxn>
                <a:cxn ang="0">
                  <a:pos x="1244" y="2394"/>
                </a:cxn>
                <a:cxn ang="0">
                  <a:pos x="1288" y="2306"/>
                </a:cxn>
                <a:cxn ang="0">
                  <a:pos x="1368" y="2228"/>
                </a:cxn>
                <a:cxn ang="0">
                  <a:pos x="1448" y="2076"/>
                </a:cxn>
                <a:cxn ang="0">
                  <a:pos x="1568" y="1950"/>
                </a:cxn>
                <a:cxn ang="0">
                  <a:pos x="1622" y="1746"/>
                </a:cxn>
                <a:cxn ang="0">
                  <a:pos x="1552" y="1538"/>
                </a:cxn>
                <a:cxn ang="0">
                  <a:pos x="1376" y="1410"/>
                </a:cxn>
                <a:cxn ang="0">
                  <a:pos x="1104" y="1280"/>
                </a:cxn>
                <a:cxn ang="0">
                  <a:pos x="974" y="1260"/>
                </a:cxn>
                <a:cxn ang="0">
                  <a:pos x="904" y="1268"/>
                </a:cxn>
                <a:cxn ang="0">
                  <a:pos x="794" y="1308"/>
                </a:cxn>
                <a:cxn ang="0">
                  <a:pos x="758" y="1174"/>
                </a:cxn>
                <a:cxn ang="0">
                  <a:pos x="736" y="1062"/>
                </a:cxn>
                <a:cxn ang="0">
                  <a:pos x="632" y="1104"/>
                </a:cxn>
                <a:cxn ang="0">
                  <a:pos x="568" y="950"/>
                </a:cxn>
                <a:cxn ang="0">
                  <a:pos x="740" y="912"/>
                </a:cxn>
                <a:cxn ang="0">
                  <a:pos x="842" y="906"/>
                </a:cxn>
                <a:cxn ang="0">
                  <a:pos x="896" y="900"/>
                </a:cxn>
                <a:cxn ang="0">
                  <a:pos x="1058" y="750"/>
                </a:cxn>
                <a:cxn ang="0">
                  <a:pos x="1184" y="678"/>
                </a:cxn>
                <a:cxn ang="0">
                  <a:pos x="1278" y="636"/>
                </a:cxn>
                <a:cxn ang="0">
                  <a:pos x="1340" y="538"/>
                </a:cxn>
                <a:cxn ang="0">
                  <a:pos x="1288" y="512"/>
                </a:cxn>
                <a:cxn ang="0">
                  <a:pos x="1526" y="456"/>
                </a:cxn>
                <a:cxn ang="0">
                  <a:pos x="1406" y="342"/>
                </a:cxn>
                <a:cxn ang="0">
                  <a:pos x="1328" y="264"/>
                </a:cxn>
                <a:cxn ang="0">
                  <a:pos x="1222" y="364"/>
                </a:cxn>
                <a:cxn ang="0">
                  <a:pos x="1110" y="444"/>
                </a:cxn>
                <a:cxn ang="0">
                  <a:pos x="1022" y="304"/>
                </a:cxn>
                <a:cxn ang="0">
                  <a:pos x="1212" y="240"/>
                </a:cxn>
                <a:cxn ang="0">
                  <a:pos x="1266" y="198"/>
                </a:cxn>
                <a:cxn ang="0">
                  <a:pos x="1328" y="172"/>
                </a:cxn>
                <a:cxn ang="0">
                  <a:pos x="1286" y="144"/>
                </a:cxn>
                <a:cxn ang="0">
                  <a:pos x="1262" y="120"/>
                </a:cxn>
                <a:cxn ang="0">
                  <a:pos x="1202" y="102"/>
                </a:cxn>
                <a:cxn ang="0">
                  <a:pos x="1106" y="136"/>
                </a:cxn>
                <a:cxn ang="0">
                  <a:pos x="950" y="120"/>
                </a:cxn>
                <a:cxn ang="0">
                  <a:pos x="550" y="0"/>
                </a:cxn>
                <a:cxn ang="0">
                  <a:pos x="344" y="32"/>
                </a:cxn>
                <a:cxn ang="0">
                  <a:pos x="290" y="102"/>
                </a:cxn>
                <a:cxn ang="0">
                  <a:pos x="128" y="174"/>
                </a:cxn>
                <a:cxn ang="0">
                  <a:pos x="128" y="216"/>
                </a:cxn>
                <a:cxn ang="0">
                  <a:pos x="2" y="252"/>
                </a:cxn>
              </a:cxnLst>
              <a:rect l="0" t="0" r="r" b="b"/>
              <a:pathLst>
                <a:path w="1692" h="2586">
                  <a:moveTo>
                    <a:pt x="2" y="252"/>
                  </a:moveTo>
                  <a:lnTo>
                    <a:pt x="68" y="264"/>
                  </a:lnTo>
                  <a:lnTo>
                    <a:pt x="116" y="258"/>
                  </a:lnTo>
                  <a:lnTo>
                    <a:pt x="188" y="216"/>
                  </a:lnTo>
                  <a:lnTo>
                    <a:pt x="236" y="210"/>
                  </a:lnTo>
                  <a:lnTo>
                    <a:pt x="320" y="210"/>
                  </a:lnTo>
                  <a:lnTo>
                    <a:pt x="368" y="216"/>
                  </a:lnTo>
                  <a:lnTo>
                    <a:pt x="398" y="246"/>
                  </a:lnTo>
                  <a:lnTo>
                    <a:pt x="434" y="240"/>
                  </a:lnTo>
                  <a:lnTo>
                    <a:pt x="422" y="294"/>
                  </a:lnTo>
                  <a:lnTo>
                    <a:pt x="404" y="354"/>
                  </a:lnTo>
                  <a:lnTo>
                    <a:pt x="416" y="444"/>
                  </a:lnTo>
                  <a:lnTo>
                    <a:pt x="408" y="480"/>
                  </a:lnTo>
                  <a:lnTo>
                    <a:pt x="380" y="474"/>
                  </a:lnTo>
                  <a:lnTo>
                    <a:pt x="272" y="582"/>
                  </a:lnTo>
                  <a:lnTo>
                    <a:pt x="236" y="628"/>
                  </a:lnTo>
                  <a:lnTo>
                    <a:pt x="242" y="672"/>
                  </a:lnTo>
                  <a:lnTo>
                    <a:pt x="218" y="714"/>
                  </a:lnTo>
                  <a:lnTo>
                    <a:pt x="268" y="774"/>
                  </a:lnTo>
                  <a:lnTo>
                    <a:pt x="262" y="844"/>
                  </a:lnTo>
                  <a:lnTo>
                    <a:pt x="284" y="964"/>
                  </a:lnTo>
                  <a:lnTo>
                    <a:pt x="320" y="1010"/>
                  </a:lnTo>
                  <a:lnTo>
                    <a:pt x="324" y="970"/>
                  </a:lnTo>
                  <a:lnTo>
                    <a:pt x="316" y="960"/>
                  </a:lnTo>
                  <a:lnTo>
                    <a:pt x="302" y="834"/>
                  </a:lnTo>
                  <a:lnTo>
                    <a:pt x="326" y="830"/>
                  </a:lnTo>
                  <a:lnTo>
                    <a:pt x="328" y="906"/>
                  </a:lnTo>
                  <a:lnTo>
                    <a:pt x="380" y="996"/>
                  </a:lnTo>
                  <a:lnTo>
                    <a:pt x="368" y="1074"/>
                  </a:lnTo>
                  <a:lnTo>
                    <a:pt x="478" y="1154"/>
                  </a:lnTo>
                  <a:lnTo>
                    <a:pt x="564" y="1164"/>
                  </a:lnTo>
                  <a:lnTo>
                    <a:pt x="612" y="1208"/>
                  </a:lnTo>
                  <a:lnTo>
                    <a:pt x="650" y="1200"/>
                  </a:lnTo>
                  <a:lnTo>
                    <a:pt x="680" y="1224"/>
                  </a:lnTo>
                  <a:lnTo>
                    <a:pt x="698" y="1272"/>
                  </a:lnTo>
                  <a:lnTo>
                    <a:pt x="794" y="1350"/>
                  </a:lnTo>
                  <a:lnTo>
                    <a:pt x="842" y="1308"/>
                  </a:lnTo>
                  <a:lnTo>
                    <a:pt x="848" y="1350"/>
                  </a:lnTo>
                  <a:lnTo>
                    <a:pt x="854" y="1422"/>
                  </a:lnTo>
                  <a:lnTo>
                    <a:pt x="786" y="1490"/>
                  </a:lnTo>
                  <a:lnTo>
                    <a:pt x="788" y="1542"/>
                  </a:lnTo>
                  <a:lnTo>
                    <a:pt x="770" y="1608"/>
                  </a:lnTo>
                  <a:lnTo>
                    <a:pt x="802" y="1634"/>
                  </a:lnTo>
                  <a:lnTo>
                    <a:pt x="848" y="1668"/>
                  </a:lnTo>
                  <a:lnTo>
                    <a:pt x="916" y="1782"/>
                  </a:lnTo>
                  <a:lnTo>
                    <a:pt x="956" y="1800"/>
                  </a:lnTo>
                  <a:lnTo>
                    <a:pt x="1010" y="1848"/>
                  </a:lnTo>
                  <a:lnTo>
                    <a:pt x="1034" y="2022"/>
                  </a:lnTo>
                  <a:lnTo>
                    <a:pt x="1058" y="2178"/>
                  </a:lnTo>
                  <a:lnTo>
                    <a:pt x="1046" y="2244"/>
                  </a:lnTo>
                  <a:lnTo>
                    <a:pt x="1094" y="2310"/>
                  </a:lnTo>
                  <a:lnTo>
                    <a:pt x="1118" y="2364"/>
                  </a:lnTo>
                  <a:lnTo>
                    <a:pt x="1138" y="2458"/>
                  </a:lnTo>
                  <a:lnTo>
                    <a:pt x="1194" y="2540"/>
                  </a:lnTo>
                  <a:lnTo>
                    <a:pt x="1286" y="2586"/>
                  </a:lnTo>
                  <a:lnTo>
                    <a:pt x="1382" y="2574"/>
                  </a:lnTo>
                  <a:lnTo>
                    <a:pt x="1280" y="2520"/>
                  </a:lnTo>
                  <a:lnTo>
                    <a:pt x="1266" y="2472"/>
                  </a:lnTo>
                  <a:lnTo>
                    <a:pt x="1288" y="2428"/>
                  </a:lnTo>
                  <a:lnTo>
                    <a:pt x="1244" y="2394"/>
                  </a:lnTo>
                  <a:lnTo>
                    <a:pt x="1284" y="2334"/>
                  </a:lnTo>
                  <a:lnTo>
                    <a:pt x="1244" y="2300"/>
                  </a:lnTo>
                  <a:lnTo>
                    <a:pt x="1288" y="2306"/>
                  </a:lnTo>
                  <a:lnTo>
                    <a:pt x="1286" y="2244"/>
                  </a:lnTo>
                  <a:lnTo>
                    <a:pt x="1330" y="2268"/>
                  </a:lnTo>
                  <a:lnTo>
                    <a:pt x="1368" y="2228"/>
                  </a:lnTo>
                  <a:lnTo>
                    <a:pt x="1334" y="2160"/>
                  </a:lnTo>
                  <a:lnTo>
                    <a:pt x="1382" y="2184"/>
                  </a:lnTo>
                  <a:lnTo>
                    <a:pt x="1448" y="2076"/>
                  </a:lnTo>
                  <a:lnTo>
                    <a:pt x="1468" y="2052"/>
                  </a:lnTo>
                  <a:lnTo>
                    <a:pt x="1476" y="1982"/>
                  </a:lnTo>
                  <a:lnTo>
                    <a:pt x="1568" y="1950"/>
                  </a:lnTo>
                  <a:lnTo>
                    <a:pt x="1612" y="1880"/>
                  </a:lnTo>
                  <a:lnTo>
                    <a:pt x="1628" y="1830"/>
                  </a:lnTo>
                  <a:lnTo>
                    <a:pt x="1622" y="1746"/>
                  </a:lnTo>
                  <a:lnTo>
                    <a:pt x="1692" y="1644"/>
                  </a:lnTo>
                  <a:lnTo>
                    <a:pt x="1652" y="1578"/>
                  </a:lnTo>
                  <a:lnTo>
                    <a:pt x="1552" y="1538"/>
                  </a:lnTo>
                  <a:lnTo>
                    <a:pt x="1448" y="1500"/>
                  </a:lnTo>
                  <a:lnTo>
                    <a:pt x="1376" y="1494"/>
                  </a:lnTo>
                  <a:lnTo>
                    <a:pt x="1376" y="1410"/>
                  </a:lnTo>
                  <a:lnTo>
                    <a:pt x="1262" y="1356"/>
                  </a:lnTo>
                  <a:lnTo>
                    <a:pt x="1166" y="1272"/>
                  </a:lnTo>
                  <a:lnTo>
                    <a:pt x="1104" y="1280"/>
                  </a:lnTo>
                  <a:lnTo>
                    <a:pt x="1048" y="1276"/>
                  </a:lnTo>
                  <a:lnTo>
                    <a:pt x="1020" y="1244"/>
                  </a:lnTo>
                  <a:lnTo>
                    <a:pt x="974" y="1260"/>
                  </a:lnTo>
                  <a:lnTo>
                    <a:pt x="984" y="1238"/>
                  </a:lnTo>
                  <a:lnTo>
                    <a:pt x="934" y="1268"/>
                  </a:lnTo>
                  <a:lnTo>
                    <a:pt x="904" y="1268"/>
                  </a:lnTo>
                  <a:lnTo>
                    <a:pt x="872" y="1314"/>
                  </a:lnTo>
                  <a:lnTo>
                    <a:pt x="836" y="1272"/>
                  </a:lnTo>
                  <a:lnTo>
                    <a:pt x="794" y="1308"/>
                  </a:lnTo>
                  <a:lnTo>
                    <a:pt x="748" y="1278"/>
                  </a:lnTo>
                  <a:lnTo>
                    <a:pt x="758" y="1242"/>
                  </a:lnTo>
                  <a:lnTo>
                    <a:pt x="758" y="1174"/>
                  </a:lnTo>
                  <a:lnTo>
                    <a:pt x="698" y="1176"/>
                  </a:lnTo>
                  <a:lnTo>
                    <a:pt x="668" y="1140"/>
                  </a:lnTo>
                  <a:lnTo>
                    <a:pt x="736" y="1062"/>
                  </a:lnTo>
                  <a:lnTo>
                    <a:pt x="712" y="1050"/>
                  </a:lnTo>
                  <a:lnTo>
                    <a:pt x="658" y="1062"/>
                  </a:lnTo>
                  <a:lnTo>
                    <a:pt x="632" y="1104"/>
                  </a:lnTo>
                  <a:lnTo>
                    <a:pt x="596" y="1110"/>
                  </a:lnTo>
                  <a:lnTo>
                    <a:pt x="538" y="1066"/>
                  </a:lnTo>
                  <a:lnTo>
                    <a:pt x="568" y="950"/>
                  </a:lnTo>
                  <a:lnTo>
                    <a:pt x="632" y="894"/>
                  </a:lnTo>
                  <a:lnTo>
                    <a:pt x="686" y="894"/>
                  </a:lnTo>
                  <a:lnTo>
                    <a:pt x="740" y="912"/>
                  </a:lnTo>
                  <a:lnTo>
                    <a:pt x="736" y="900"/>
                  </a:lnTo>
                  <a:lnTo>
                    <a:pt x="766" y="868"/>
                  </a:lnTo>
                  <a:lnTo>
                    <a:pt x="842" y="906"/>
                  </a:lnTo>
                  <a:lnTo>
                    <a:pt x="848" y="966"/>
                  </a:lnTo>
                  <a:lnTo>
                    <a:pt x="884" y="984"/>
                  </a:lnTo>
                  <a:lnTo>
                    <a:pt x="896" y="900"/>
                  </a:lnTo>
                  <a:lnTo>
                    <a:pt x="878" y="858"/>
                  </a:lnTo>
                  <a:lnTo>
                    <a:pt x="998" y="806"/>
                  </a:lnTo>
                  <a:lnTo>
                    <a:pt x="1058" y="750"/>
                  </a:lnTo>
                  <a:lnTo>
                    <a:pt x="1100" y="696"/>
                  </a:lnTo>
                  <a:lnTo>
                    <a:pt x="1130" y="672"/>
                  </a:lnTo>
                  <a:lnTo>
                    <a:pt x="1184" y="678"/>
                  </a:lnTo>
                  <a:lnTo>
                    <a:pt x="1190" y="636"/>
                  </a:lnTo>
                  <a:lnTo>
                    <a:pt x="1280" y="588"/>
                  </a:lnTo>
                  <a:lnTo>
                    <a:pt x="1278" y="636"/>
                  </a:lnTo>
                  <a:lnTo>
                    <a:pt x="1360" y="602"/>
                  </a:lnTo>
                  <a:lnTo>
                    <a:pt x="1322" y="570"/>
                  </a:lnTo>
                  <a:lnTo>
                    <a:pt x="1340" y="538"/>
                  </a:lnTo>
                  <a:lnTo>
                    <a:pt x="1320" y="522"/>
                  </a:lnTo>
                  <a:lnTo>
                    <a:pt x="1286" y="546"/>
                  </a:lnTo>
                  <a:lnTo>
                    <a:pt x="1288" y="512"/>
                  </a:lnTo>
                  <a:lnTo>
                    <a:pt x="1400" y="504"/>
                  </a:lnTo>
                  <a:lnTo>
                    <a:pt x="1490" y="480"/>
                  </a:lnTo>
                  <a:lnTo>
                    <a:pt x="1526" y="456"/>
                  </a:lnTo>
                  <a:lnTo>
                    <a:pt x="1484" y="394"/>
                  </a:lnTo>
                  <a:cubicBezTo>
                    <a:pt x="1474" y="370"/>
                    <a:pt x="1479" y="319"/>
                    <a:pt x="1466" y="310"/>
                  </a:cubicBezTo>
                  <a:cubicBezTo>
                    <a:pt x="1456" y="300"/>
                    <a:pt x="1423" y="343"/>
                    <a:pt x="1406" y="342"/>
                  </a:cubicBezTo>
                  <a:lnTo>
                    <a:pt x="1376" y="312"/>
                  </a:lnTo>
                  <a:lnTo>
                    <a:pt x="1376" y="270"/>
                  </a:lnTo>
                  <a:lnTo>
                    <a:pt x="1328" y="264"/>
                  </a:lnTo>
                  <a:lnTo>
                    <a:pt x="1312" y="252"/>
                  </a:lnTo>
                  <a:lnTo>
                    <a:pt x="1256" y="314"/>
                  </a:lnTo>
                  <a:lnTo>
                    <a:pt x="1222" y="364"/>
                  </a:lnTo>
                  <a:lnTo>
                    <a:pt x="1172" y="402"/>
                  </a:lnTo>
                  <a:lnTo>
                    <a:pt x="1136" y="474"/>
                  </a:lnTo>
                  <a:lnTo>
                    <a:pt x="1110" y="444"/>
                  </a:lnTo>
                  <a:lnTo>
                    <a:pt x="1128" y="394"/>
                  </a:lnTo>
                  <a:lnTo>
                    <a:pt x="1038" y="334"/>
                  </a:lnTo>
                  <a:lnTo>
                    <a:pt x="1022" y="304"/>
                  </a:lnTo>
                  <a:lnTo>
                    <a:pt x="1122" y="226"/>
                  </a:lnTo>
                  <a:lnTo>
                    <a:pt x="1184" y="222"/>
                  </a:lnTo>
                  <a:lnTo>
                    <a:pt x="1212" y="240"/>
                  </a:lnTo>
                  <a:lnTo>
                    <a:pt x="1248" y="220"/>
                  </a:lnTo>
                  <a:lnTo>
                    <a:pt x="1300" y="220"/>
                  </a:lnTo>
                  <a:lnTo>
                    <a:pt x="1266" y="198"/>
                  </a:lnTo>
                  <a:lnTo>
                    <a:pt x="1208" y="196"/>
                  </a:lnTo>
                  <a:lnTo>
                    <a:pt x="1250" y="174"/>
                  </a:lnTo>
                  <a:lnTo>
                    <a:pt x="1328" y="172"/>
                  </a:lnTo>
                  <a:lnTo>
                    <a:pt x="1364" y="132"/>
                  </a:lnTo>
                  <a:cubicBezTo>
                    <a:pt x="1346" y="124"/>
                    <a:pt x="1343" y="119"/>
                    <a:pt x="1324" y="122"/>
                  </a:cubicBezTo>
                  <a:cubicBezTo>
                    <a:pt x="1310" y="124"/>
                    <a:pt x="1294" y="132"/>
                    <a:pt x="1286" y="144"/>
                  </a:cubicBezTo>
                  <a:cubicBezTo>
                    <a:pt x="1282" y="149"/>
                    <a:pt x="1274" y="148"/>
                    <a:pt x="1268" y="150"/>
                  </a:cubicBezTo>
                  <a:cubicBezTo>
                    <a:pt x="1266" y="144"/>
                    <a:pt x="1259" y="138"/>
                    <a:pt x="1262" y="132"/>
                  </a:cubicBezTo>
                  <a:cubicBezTo>
                    <a:pt x="1269" y="118"/>
                    <a:pt x="1303" y="134"/>
                    <a:pt x="1262" y="120"/>
                  </a:cubicBezTo>
                  <a:cubicBezTo>
                    <a:pt x="1221" y="134"/>
                    <a:pt x="1252" y="105"/>
                    <a:pt x="1262" y="90"/>
                  </a:cubicBezTo>
                  <a:cubicBezTo>
                    <a:pt x="1260" y="84"/>
                    <a:pt x="1262" y="75"/>
                    <a:pt x="1256" y="72"/>
                  </a:cubicBezTo>
                  <a:cubicBezTo>
                    <a:pt x="1238" y="63"/>
                    <a:pt x="1202" y="102"/>
                    <a:pt x="1202" y="102"/>
                  </a:cubicBezTo>
                  <a:cubicBezTo>
                    <a:pt x="1198" y="108"/>
                    <a:pt x="1186" y="140"/>
                    <a:pt x="1180" y="144"/>
                  </a:cubicBezTo>
                  <a:cubicBezTo>
                    <a:pt x="1169" y="151"/>
                    <a:pt x="1148" y="122"/>
                    <a:pt x="1148" y="122"/>
                  </a:cubicBezTo>
                  <a:cubicBezTo>
                    <a:pt x="1138" y="123"/>
                    <a:pt x="1121" y="137"/>
                    <a:pt x="1106" y="136"/>
                  </a:cubicBezTo>
                  <a:cubicBezTo>
                    <a:pt x="1091" y="135"/>
                    <a:pt x="1074" y="117"/>
                    <a:pt x="1056" y="116"/>
                  </a:cubicBezTo>
                  <a:cubicBezTo>
                    <a:pt x="1038" y="115"/>
                    <a:pt x="1016" y="131"/>
                    <a:pt x="998" y="132"/>
                  </a:cubicBezTo>
                  <a:cubicBezTo>
                    <a:pt x="997" y="132"/>
                    <a:pt x="956" y="125"/>
                    <a:pt x="950" y="120"/>
                  </a:cubicBezTo>
                  <a:cubicBezTo>
                    <a:pt x="918" y="94"/>
                    <a:pt x="960" y="108"/>
                    <a:pt x="920" y="90"/>
                  </a:cubicBezTo>
                  <a:cubicBezTo>
                    <a:pt x="852" y="60"/>
                    <a:pt x="806" y="58"/>
                    <a:pt x="730" y="54"/>
                  </a:cubicBezTo>
                  <a:cubicBezTo>
                    <a:pt x="656" y="39"/>
                    <a:pt x="625" y="15"/>
                    <a:pt x="550" y="0"/>
                  </a:cubicBezTo>
                  <a:cubicBezTo>
                    <a:pt x="510" y="2"/>
                    <a:pt x="486" y="5"/>
                    <a:pt x="446" y="8"/>
                  </a:cubicBezTo>
                  <a:cubicBezTo>
                    <a:pt x="424" y="9"/>
                    <a:pt x="423" y="14"/>
                    <a:pt x="406" y="18"/>
                  </a:cubicBezTo>
                  <a:cubicBezTo>
                    <a:pt x="389" y="22"/>
                    <a:pt x="353" y="24"/>
                    <a:pt x="344" y="32"/>
                  </a:cubicBezTo>
                  <a:cubicBezTo>
                    <a:pt x="346" y="38"/>
                    <a:pt x="354" y="60"/>
                    <a:pt x="350" y="64"/>
                  </a:cubicBezTo>
                  <a:cubicBezTo>
                    <a:pt x="274" y="50"/>
                    <a:pt x="250" y="81"/>
                    <a:pt x="236" y="82"/>
                  </a:cubicBezTo>
                  <a:cubicBezTo>
                    <a:pt x="278" y="110"/>
                    <a:pt x="270" y="72"/>
                    <a:pt x="290" y="102"/>
                  </a:cubicBezTo>
                  <a:cubicBezTo>
                    <a:pt x="234" y="121"/>
                    <a:pt x="178" y="104"/>
                    <a:pt x="128" y="138"/>
                  </a:cubicBezTo>
                  <a:cubicBezTo>
                    <a:pt x="126" y="144"/>
                    <a:pt x="122" y="150"/>
                    <a:pt x="122" y="156"/>
                  </a:cubicBezTo>
                  <a:cubicBezTo>
                    <a:pt x="122" y="162"/>
                    <a:pt x="132" y="170"/>
                    <a:pt x="128" y="174"/>
                  </a:cubicBezTo>
                  <a:cubicBezTo>
                    <a:pt x="126" y="182"/>
                    <a:pt x="109" y="197"/>
                    <a:pt x="112" y="202"/>
                  </a:cubicBezTo>
                  <a:cubicBezTo>
                    <a:pt x="124" y="206"/>
                    <a:pt x="137" y="195"/>
                    <a:pt x="146" y="204"/>
                  </a:cubicBezTo>
                  <a:cubicBezTo>
                    <a:pt x="151" y="209"/>
                    <a:pt x="135" y="213"/>
                    <a:pt x="128" y="216"/>
                  </a:cubicBezTo>
                  <a:cubicBezTo>
                    <a:pt x="116" y="221"/>
                    <a:pt x="104" y="226"/>
                    <a:pt x="92" y="228"/>
                  </a:cubicBezTo>
                  <a:cubicBezTo>
                    <a:pt x="48" y="237"/>
                    <a:pt x="72" y="233"/>
                    <a:pt x="20" y="240"/>
                  </a:cubicBezTo>
                  <a:cubicBezTo>
                    <a:pt x="0" y="247"/>
                    <a:pt x="2" y="240"/>
                    <a:pt x="2" y="25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Freeform 17"/>
            <p:cNvSpPr/>
            <p:nvPr/>
          </p:nvSpPr>
          <p:spPr bwMode="invGray">
            <a:xfrm>
              <a:off x="703" y="2230"/>
              <a:ext cx="34" cy="28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0" y="22"/>
                </a:cxn>
                <a:cxn ang="0">
                  <a:pos x="22" y="38"/>
                </a:cxn>
                <a:cxn ang="0">
                  <a:pos x="46" y="26"/>
                </a:cxn>
                <a:cxn ang="0">
                  <a:pos x="30" y="0"/>
                </a:cxn>
                <a:cxn ang="0">
                  <a:pos x="16" y="4"/>
                </a:cxn>
              </a:cxnLst>
              <a:rect l="0" t="0" r="r" b="b"/>
              <a:pathLst>
                <a:path w="46" h="38">
                  <a:moveTo>
                    <a:pt x="16" y="4"/>
                  </a:moveTo>
                  <a:lnTo>
                    <a:pt x="0" y="22"/>
                  </a:lnTo>
                  <a:lnTo>
                    <a:pt x="22" y="38"/>
                  </a:lnTo>
                  <a:lnTo>
                    <a:pt x="46" y="26"/>
                  </a:lnTo>
                  <a:lnTo>
                    <a:pt x="30" y="0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Freeform 18"/>
            <p:cNvSpPr/>
            <p:nvPr/>
          </p:nvSpPr>
          <p:spPr bwMode="invGray">
            <a:xfrm>
              <a:off x="1010" y="2353"/>
              <a:ext cx="39" cy="32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26" y="44"/>
                </a:cxn>
                <a:cxn ang="0">
                  <a:pos x="42" y="42"/>
                </a:cxn>
                <a:cxn ang="0">
                  <a:pos x="38" y="16"/>
                </a:cxn>
                <a:cxn ang="0">
                  <a:pos x="26" y="2"/>
                </a:cxn>
                <a:cxn ang="0">
                  <a:pos x="12" y="0"/>
                </a:cxn>
              </a:cxnLst>
              <a:rect l="0" t="0" r="r" b="b"/>
              <a:pathLst>
                <a:path w="52" h="44">
                  <a:moveTo>
                    <a:pt x="12" y="0"/>
                  </a:moveTo>
                  <a:cubicBezTo>
                    <a:pt x="16" y="14"/>
                    <a:pt x="18" y="32"/>
                    <a:pt x="26" y="44"/>
                  </a:cubicBezTo>
                  <a:cubicBezTo>
                    <a:pt x="31" y="43"/>
                    <a:pt x="37" y="44"/>
                    <a:pt x="42" y="42"/>
                  </a:cubicBezTo>
                  <a:cubicBezTo>
                    <a:pt x="52" y="38"/>
                    <a:pt x="48" y="19"/>
                    <a:pt x="38" y="16"/>
                  </a:cubicBezTo>
                  <a:cubicBezTo>
                    <a:pt x="33" y="9"/>
                    <a:pt x="34" y="5"/>
                    <a:pt x="26" y="2"/>
                  </a:cubicBezTo>
                  <a:cubicBezTo>
                    <a:pt x="4" y="4"/>
                    <a:pt x="0" y="8"/>
                    <a:pt x="12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Freeform 19"/>
            <p:cNvSpPr/>
            <p:nvPr/>
          </p:nvSpPr>
          <p:spPr bwMode="invGray">
            <a:xfrm>
              <a:off x="1792" y="2409"/>
              <a:ext cx="98" cy="74"/>
            </a:xfrm>
            <a:custGeom>
              <a:avLst/>
              <a:gdLst/>
              <a:ahLst/>
              <a:cxnLst>
                <a:cxn ang="0">
                  <a:pos x="97" y="0"/>
                </a:cxn>
                <a:cxn ang="0">
                  <a:pos x="79" y="8"/>
                </a:cxn>
                <a:cxn ang="0">
                  <a:pos x="53" y="24"/>
                </a:cxn>
                <a:cxn ang="0">
                  <a:pos x="39" y="40"/>
                </a:cxn>
                <a:cxn ang="0">
                  <a:pos x="21" y="52"/>
                </a:cxn>
                <a:cxn ang="0">
                  <a:pos x="63" y="82"/>
                </a:cxn>
                <a:cxn ang="0">
                  <a:pos x="79" y="94"/>
                </a:cxn>
                <a:cxn ang="0">
                  <a:pos x="85" y="92"/>
                </a:cxn>
                <a:cxn ang="0">
                  <a:pos x="89" y="86"/>
                </a:cxn>
                <a:cxn ang="0">
                  <a:pos x="97" y="98"/>
                </a:cxn>
                <a:cxn ang="0">
                  <a:pos x="123" y="86"/>
                </a:cxn>
                <a:cxn ang="0">
                  <a:pos x="129" y="74"/>
                </a:cxn>
                <a:cxn ang="0">
                  <a:pos x="101" y="40"/>
                </a:cxn>
                <a:cxn ang="0">
                  <a:pos x="115" y="24"/>
                </a:cxn>
                <a:cxn ang="0">
                  <a:pos x="111" y="4"/>
                </a:cxn>
                <a:cxn ang="0">
                  <a:pos x="97" y="0"/>
                </a:cxn>
              </a:cxnLst>
              <a:rect l="0" t="0" r="r" b="b"/>
              <a:pathLst>
                <a:path w="131" h="98">
                  <a:moveTo>
                    <a:pt x="97" y="0"/>
                  </a:moveTo>
                  <a:cubicBezTo>
                    <a:pt x="83" y="5"/>
                    <a:pt x="89" y="2"/>
                    <a:pt x="79" y="8"/>
                  </a:cubicBezTo>
                  <a:cubicBezTo>
                    <a:pt x="76" y="18"/>
                    <a:pt x="62" y="18"/>
                    <a:pt x="53" y="24"/>
                  </a:cubicBezTo>
                  <a:cubicBezTo>
                    <a:pt x="49" y="29"/>
                    <a:pt x="44" y="36"/>
                    <a:pt x="39" y="40"/>
                  </a:cubicBezTo>
                  <a:cubicBezTo>
                    <a:pt x="34" y="45"/>
                    <a:pt x="21" y="52"/>
                    <a:pt x="21" y="52"/>
                  </a:cubicBezTo>
                  <a:cubicBezTo>
                    <a:pt x="0" y="84"/>
                    <a:pt x="41" y="75"/>
                    <a:pt x="63" y="82"/>
                  </a:cubicBezTo>
                  <a:cubicBezTo>
                    <a:pt x="68" y="89"/>
                    <a:pt x="71" y="91"/>
                    <a:pt x="79" y="94"/>
                  </a:cubicBezTo>
                  <a:cubicBezTo>
                    <a:pt x="81" y="93"/>
                    <a:pt x="83" y="93"/>
                    <a:pt x="85" y="92"/>
                  </a:cubicBezTo>
                  <a:cubicBezTo>
                    <a:pt x="87" y="90"/>
                    <a:pt x="87" y="85"/>
                    <a:pt x="89" y="86"/>
                  </a:cubicBezTo>
                  <a:cubicBezTo>
                    <a:pt x="93" y="88"/>
                    <a:pt x="97" y="98"/>
                    <a:pt x="97" y="98"/>
                  </a:cubicBezTo>
                  <a:cubicBezTo>
                    <a:pt x="112" y="95"/>
                    <a:pt x="111" y="90"/>
                    <a:pt x="123" y="86"/>
                  </a:cubicBezTo>
                  <a:cubicBezTo>
                    <a:pt x="124" y="82"/>
                    <a:pt x="128" y="78"/>
                    <a:pt x="129" y="74"/>
                  </a:cubicBezTo>
                  <a:cubicBezTo>
                    <a:pt x="131" y="61"/>
                    <a:pt x="108" y="47"/>
                    <a:pt x="101" y="40"/>
                  </a:cubicBezTo>
                  <a:cubicBezTo>
                    <a:pt x="103" y="33"/>
                    <a:pt x="115" y="24"/>
                    <a:pt x="115" y="24"/>
                  </a:cubicBezTo>
                  <a:cubicBezTo>
                    <a:pt x="121" y="15"/>
                    <a:pt x="124" y="8"/>
                    <a:pt x="111" y="4"/>
                  </a:cubicBezTo>
                  <a:cubicBezTo>
                    <a:pt x="101" y="7"/>
                    <a:pt x="97" y="13"/>
                    <a:pt x="97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Freeform 20"/>
            <p:cNvSpPr/>
            <p:nvPr/>
          </p:nvSpPr>
          <p:spPr bwMode="invGray">
            <a:xfrm>
              <a:off x="1318" y="2793"/>
              <a:ext cx="158" cy="84"/>
            </a:xfrm>
            <a:custGeom>
              <a:avLst/>
              <a:gdLst/>
              <a:ahLst/>
              <a:cxnLst>
                <a:cxn ang="0">
                  <a:pos x="47" y="12"/>
                </a:cxn>
                <a:cxn ang="0">
                  <a:pos x="17" y="12"/>
                </a:cxn>
                <a:cxn ang="0">
                  <a:pos x="5" y="16"/>
                </a:cxn>
                <a:cxn ang="0">
                  <a:pos x="25" y="52"/>
                </a:cxn>
                <a:cxn ang="0">
                  <a:pos x="51" y="44"/>
                </a:cxn>
                <a:cxn ang="0">
                  <a:pos x="93" y="54"/>
                </a:cxn>
                <a:cxn ang="0">
                  <a:pos x="111" y="60"/>
                </a:cxn>
                <a:cxn ang="0">
                  <a:pos x="133" y="88"/>
                </a:cxn>
                <a:cxn ang="0">
                  <a:pos x="141" y="112"/>
                </a:cxn>
                <a:cxn ang="0">
                  <a:pos x="157" y="100"/>
                </a:cxn>
                <a:cxn ang="0">
                  <a:pos x="169" y="96"/>
                </a:cxn>
                <a:cxn ang="0">
                  <a:pos x="187" y="102"/>
                </a:cxn>
                <a:cxn ang="0">
                  <a:pos x="195" y="80"/>
                </a:cxn>
                <a:cxn ang="0">
                  <a:pos x="153" y="54"/>
                </a:cxn>
                <a:cxn ang="0">
                  <a:pos x="105" y="20"/>
                </a:cxn>
                <a:cxn ang="0">
                  <a:pos x="53" y="26"/>
                </a:cxn>
                <a:cxn ang="0">
                  <a:pos x="47" y="12"/>
                </a:cxn>
              </a:cxnLst>
              <a:rect l="0" t="0" r="r" b="b"/>
              <a:pathLst>
                <a:path w="212" h="112">
                  <a:moveTo>
                    <a:pt x="47" y="12"/>
                  </a:moveTo>
                  <a:cubicBezTo>
                    <a:pt x="39" y="0"/>
                    <a:pt x="28" y="7"/>
                    <a:pt x="17" y="12"/>
                  </a:cubicBezTo>
                  <a:cubicBezTo>
                    <a:pt x="13" y="14"/>
                    <a:pt x="5" y="16"/>
                    <a:pt x="5" y="16"/>
                  </a:cubicBezTo>
                  <a:cubicBezTo>
                    <a:pt x="0" y="31"/>
                    <a:pt x="10" y="48"/>
                    <a:pt x="25" y="52"/>
                  </a:cubicBezTo>
                  <a:cubicBezTo>
                    <a:pt x="37" y="50"/>
                    <a:pt x="41" y="47"/>
                    <a:pt x="51" y="44"/>
                  </a:cubicBezTo>
                  <a:cubicBezTo>
                    <a:pt x="65" y="53"/>
                    <a:pt x="76" y="53"/>
                    <a:pt x="93" y="54"/>
                  </a:cubicBezTo>
                  <a:cubicBezTo>
                    <a:pt x="99" y="56"/>
                    <a:pt x="111" y="60"/>
                    <a:pt x="111" y="60"/>
                  </a:cubicBezTo>
                  <a:cubicBezTo>
                    <a:pt x="120" y="69"/>
                    <a:pt x="129" y="75"/>
                    <a:pt x="133" y="88"/>
                  </a:cubicBezTo>
                  <a:cubicBezTo>
                    <a:pt x="125" y="100"/>
                    <a:pt x="126" y="107"/>
                    <a:pt x="141" y="112"/>
                  </a:cubicBezTo>
                  <a:cubicBezTo>
                    <a:pt x="145" y="106"/>
                    <a:pt x="150" y="103"/>
                    <a:pt x="157" y="100"/>
                  </a:cubicBezTo>
                  <a:cubicBezTo>
                    <a:pt x="161" y="98"/>
                    <a:pt x="169" y="96"/>
                    <a:pt x="169" y="96"/>
                  </a:cubicBezTo>
                  <a:cubicBezTo>
                    <a:pt x="175" y="98"/>
                    <a:pt x="187" y="102"/>
                    <a:pt x="187" y="102"/>
                  </a:cubicBezTo>
                  <a:cubicBezTo>
                    <a:pt x="203" y="100"/>
                    <a:pt x="212" y="94"/>
                    <a:pt x="195" y="80"/>
                  </a:cubicBezTo>
                  <a:cubicBezTo>
                    <a:pt x="183" y="70"/>
                    <a:pt x="165" y="66"/>
                    <a:pt x="153" y="54"/>
                  </a:cubicBezTo>
                  <a:cubicBezTo>
                    <a:pt x="141" y="42"/>
                    <a:pt x="122" y="26"/>
                    <a:pt x="105" y="20"/>
                  </a:cubicBezTo>
                  <a:cubicBezTo>
                    <a:pt x="85" y="21"/>
                    <a:pt x="71" y="20"/>
                    <a:pt x="53" y="26"/>
                  </a:cubicBezTo>
                  <a:cubicBezTo>
                    <a:pt x="47" y="24"/>
                    <a:pt x="33" y="12"/>
                    <a:pt x="47" y="1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Freeform 21"/>
            <p:cNvSpPr/>
            <p:nvPr/>
          </p:nvSpPr>
          <p:spPr bwMode="invGray">
            <a:xfrm>
              <a:off x="1448" y="2857"/>
              <a:ext cx="99" cy="41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43" y="6"/>
                </a:cxn>
                <a:cxn ang="0">
                  <a:pos x="31" y="30"/>
                </a:cxn>
                <a:cxn ang="0">
                  <a:pos x="15" y="34"/>
                </a:cxn>
                <a:cxn ang="0">
                  <a:pos x="3" y="42"/>
                </a:cxn>
                <a:cxn ang="0">
                  <a:pos x="13" y="54"/>
                </a:cxn>
                <a:cxn ang="0">
                  <a:pos x="133" y="34"/>
                </a:cxn>
                <a:cxn ang="0">
                  <a:pos x="123" y="16"/>
                </a:cxn>
                <a:cxn ang="0">
                  <a:pos x="105" y="8"/>
                </a:cxn>
                <a:cxn ang="0">
                  <a:pos x="101" y="24"/>
                </a:cxn>
                <a:cxn ang="0">
                  <a:pos x="89" y="18"/>
                </a:cxn>
                <a:cxn ang="0">
                  <a:pos x="67" y="14"/>
                </a:cxn>
                <a:cxn ang="0">
                  <a:pos x="57" y="0"/>
                </a:cxn>
              </a:cxnLst>
              <a:rect l="0" t="0" r="r" b="b"/>
              <a:pathLst>
                <a:path w="133" h="54">
                  <a:moveTo>
                    <a:pt x="57" y="0"/>
                  </a:moveTo>
                  <a:cubicBezTo>
                    <a:pt x="53" y="3"/>
                    <a:pt x="46" y="2"/>
                    <a:pt x="43" y="6"/>
                  </a:cubicBezTo>
                  <a:cubicBezTo>
                    <a:pt x="36" y="14"/>
                    <a:pt x="43" y="26"/>
                    <a:pt x="31" y="30"/>
                  </a:cubicBezTo>
                  <a:cubicBezTo>
                    <a:pt x="26" y="32"/>
                    <a:pt x="20" y="31"/>
                    <a:pt x="15" y="34"/>
                  </a:cubicBezTo>
                  <a:cubicBezTo>
                    <a:pt x="11" y="36"/>
                    <a:pt x="3" y="42"/>
                    <a:pt x="3" y="42"/>
                  </a:cubicBezTo>
                  <a:cubicBezTo>
                    <a:pt x="0" y="51"/>
                    <a:pt x="5" y="51"/>
                    <a:pt x="13" y="54"/>
                  </a:cubicBezTo>
                  <a:cubicBezTo>
                    <a:pt x="51" y="51"/>
                    <a:pt x="97" y="46"/>
                    <a:pt x="133" y="34"/>
                  </a:cubicBezTo>
                  <a:cubicBezTo>
                    <a:pt x="129" y="28"/>
                    <a:pt x="128" y="21"/>
                    <a:pt x="123" y="16"/>
                  </a:cubicBezTo>
                  <a:cubicBezTo>
                    <a:pt x="118" y="11"/>
                    <a:pt x="105" y="8"/>
                    <a:pt x="105" y="8"/>
                  </a:cubicBezTo>
                  <a:cubicBezTo>
                    <a:pt x="84" y="13"/>
                    <a:pt x="106" y="19"/>
                    <a:pt x="101" y="24"/>
                  </a:cubicBezTo>
                  <a:cubicBezTo>
                    <a:pt x="99" y="26"/>
                    <a:pt x="89" y="18"/>
                    <a:pt x="89" y="18"/>
                  </a:cubicBezTo>
                  <a:cubicBezTo>
                    <a:pt x="83" y="15"/>
                    <a:pt x="73" y="15"/>
                    <a:pt x="67" y="14"/>
                  </a:cubicBezTo>
                  <a:cubicBezTo>
                    <a:pt x="58" y="8"/>
                    <a:pt x="62" y="12"/>
                    <a:pt x="57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Freeform 22"/>
            <p:cNvSpPr/>
            <p:nvPr/>
          </p:nvSpPr>
          <p:spPr bwMode="invGray">
            <a:xfrm>
              <a:off x="1553" y="2883"/>
              <a:ext cx="38" cy="1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7" y="18"/>
                </a:cxn>
                <a:cxn ang="0">
                  <a:pos x="27" y="24"/>
                </a:cxn>
                <a:cxn ang="0">
                  <a:pos x="33" y="4"/>
                </a:cxn>
                <a:cxn ang="0">
                  <a:pos x="13" y="0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Freeform 23"/>
            <p:cNvSpPr/>
            <p:nvPr/>
          </p:nvSpPr>
          <p:spPr bwMode="invGray">
            <a:xfrm>
              <a:off x="1609" y="2886"/>
              <a:ext cx="12" cy="2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14"/>
                </a:cxn>
                <a:cxn ang="0">
                  <a:pos x="16" y="34"/>
                </a:cxn>
                <a:cxn ang="0">
                  <a:pos x="12" y="18"/>
                </a:cxn>
                <a:cxn ang="0">
                  <a:pos x="16" y="6"/>
                </a:cxn>
                <a:cxn ang="0">
                  <a:pos x="14" y="0"/>
                </a:cxn>
              </a:cxnLst>
              <a:rect l="0" t="0" r="r" b="b"/>
              <a:pathLst>
                <a:path w="16" h="34">
                  <a:moveTo>
                    <a:pt x="14" y="0"/>
                  </a:moveTo>
                  <a:cubicBezTo>
                    <a:pt x="5" y="3"/>
                    <a:pt x="2" y="4"/>
                    <a:pt x="0" y="14"/>
                  </a:cubicBezTo>
                  <a:cubicBezTo>
                    <a:pt x="3" y="26"/>
                    <a:pt x="4" y="30"/>
                    <a:pt x="16" y="34"/>
                  </a:cubicBezTo>
                  <a:cubicBezTo>
                    <a:pt x="15" y="29"/>
                    <a:pt x="11" y="23"/>
                    <a:pt x="12" y="18"/>
                  </a:cubicBezTo>
                  <a:cubicBezTo>
                    <a:pt x="12" y="14"/>
                    <a:pt x="16" y="6"/>
                    <a:pt x="16" y="6"/>
                  </a:cubicBezTo>
                  <a:cubicBezTo>
                    <a:pt x="9" y="1"/>
                    <a:pt x="8" y="3"/>
                    <a:pt x="1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Freeform 24"/>
            <p:cNvSpPr/>
            <p:nvPr/>
          </p:nvSpPr>
          <p:spPr bwMode="invGray">
            <a:xfrm>
              <a:off x="1426" y="2040"/>
              <a:ext cx="180" cy="88"/>
            </a:xfrm>
            <a:custGeom>
              <a:avLst/>
              <a:gdLst/>
              <a:ahLst/>
              <a:cxnLst>
                <a:cxn ang="0">
                  <a:pos x="64" y="1"/>
                </a:cxn>
                <a:cxn ang="0">
                  <a:pos x="24" y="31"/>
                </a:cxn>
                <a:cxn ang="0">
                  <a:pos x="6" y="37"/>
                </a:cxn>
                <a:cxn ang="0">
                  <a:pos x="0" y="39"/>
                </a:cxn>
                <a:cxn ang="0">
                  <a:pos x="26" y="59"/>
                </a:cxn>
                <a:cxn ang="0">
                  <a:pos x="38" y="63"/>
                </a:cxn>
                <a:cxn ang="0">
                  <a:pos x="68" y="47"/>
                </a:cxn>
                <a:cxn ang="0">
                  <a:pos x="80" y="43"/>
                </a:cxn>
                <a:cxn ang="0">
                  <a:pos x="82" y="55"/>
                </a:cxn>
                <a:cxn ang="0">
                  <a:pos x="64" y="61"/>
                </a:cxn>
                <a:cxn ang="0">
                  <a:pos x="72" y="73"/>
                </a:cxn>
                <a:cxn ang="0">
                  <a:pos x="40" y="87"/>
                </a:cxn>
                <a:cxn ang="0">
                  <a:pos x="70" y="109"/>
                </a:cxn>
                <a:cxn ang="0">
                  <a:pos x="82" y="113"/>
                </a:cxn>
                <a:cxn ang="0">
                  <a:pos x="118" y="103"/>
                </a:cxn>
                <a:cxn ang="0">
                  <a:pos x="150" y="105"/>
                </a:cxn>
                <a:cxn ang="0">
                  <a:pos x="168" y="117"/>
                </a:cxn>
                <a:cxn ang="0">
                  <a:pos x="204" y="109"/>
                </a:cxn>
                <a:cxn ang="0">
                  <a:pos x="224" y="103"/>
                </a:cxn>
                <a:cxn ang="0">
                  <a:pos x="222" y="77"/>
                </a:cxn>
                <a:cxn ang="0">
                  <a:pos x="234" y="69"/>
                </a:cxn>
                <a:cxn ang="0">
                  <a:pos x="238" y="47"/>
                </a:cxn>
                <a:cxn ang="0">
                  <a:pos x="210" y="57"/>
                </a:cxn>
                <a:cxn ang="0">
                  <a:pos x="200" y="43"/>
                </a:cxn>
                <a:cxn ang="0">
                  <a:pos x="172" y="45"/>
                </a:cxn>
                <a:cxn ang="0">
                  <a:pos x="134" y="9"/>
                </a:cxn>
                <a:cxn ang="0">
                  <a:pos x="94" y="11"/>
                </a:cxn>
                <a:cxn ang="0">
                  <a:pos x="82" y="1"/>
                </a:cxn>
                <a:cxn ang="0">
                  <a:pos x="64" y="1"/>
                </a:cxn>
              </a:cxnLst>
              <a:rect l="0" t="0" r="r" b="b"/>
              <a:pathLst>
                <a:path w="240" h="117">
                  <a:moveTo>
                    <a:pt x="64" y="1"/>
                  </a:moveTo>
                  <a:cubicBezTo>
                    <a:pt x="57" y="21"/>
                    <a:pt x="44" y="24"/>
                    <a:pt x="24" y="31"/>
                  </a:cubicBezTo>
                  <a:cubicBezTo>
                    <a:pt x="18" y="33"/>
                    <a:pt x="12" y="35"/>
                    <a:pt x="6" y="37"/>
                  </a:cubicBezTo>
                  <a:cubicBezTo>
                    <a:pt x="4" y="38"/>
                    <a:pt x="0" y="39"/>
                    <a:pt x="0" y="39"/>
                  </a:cubicBezTo>
                  <a:cubicBezTo>
                    <a:pt x="3" y="55"/>
                    <a:pt x="12" y="54"/>
                    <a:pt x="26" y="59"/>
                  </a:cubicBezTo>
                  <a:cubicBezTo>
                    <a:pt x="30" y="60"/>
                    <a:pt x="38" y="63"/>
                    <a:pt x="38" y="63"/>
                  </a:cubicBezTo>
                  <a:cubicBezTo>
                    <a:pt x="50" y="59"/>
                    <a:pt x="57" y="54"/>
                    <a:pt x="68" y="47"/>
                  </a:cubicBezTo>
                  <a:cubicBezTo>
                    <a:pt x="72" y="45"/>
                    <a:pt x="80" y="43"/>
                    <a:pt x="80" y="43"/>
                  </a:cubicBezTo>
                  <a:cubicBezTo>
                    <a:pt x="82" y="46"/>
                    <a:pt x="88" y="51"/>
                    <a:pt x="82" y="55"/>
                  </a:cubicBezTo>
                  <a:cubicBezTo>
                    <a:pt x="77" y="59"/>
                    <a:pt x="64" y="61"/>
                    <a:pt x="64" y="61"/>
                  </a:cubicBezTo>
                  <a:cubicBezTo>
                    <a:pt x="58" y="70"/>
                    <a:pt x="63" y="70"/>
                    <a:pt x="72" y="73"/>
                  </a:cubicBezTo>
                  <a:cubicBezTo>
                    <a:pt x="77" y="88"/>
                    <a:pt x="50" y="86"/>
                    <a:pt x="40" y="87"/>
                  </a:cubicBezTo>
                  <a:cubicBezTo>
                    <a:pt x="47" y="94"/>
                    <a:pt x="60" y="106"/>
                    <a:pt x="70" y="109"/>
                  </a:cubicBezTo>
                  <a:cubicBezTo>
                    <a:pt x="74" y="110"/>
                    <a:pt x="82" y="113"/>
                    <a:pt x="82" y="113"/>
                  </a:cubicBezTo>
                  <a:cubicBezTo>
                    <a:pt x="99" y="111"/>
                    <a:pt x="104" y="108"/>
                    <a:pt x="118" y="103"/>
                  </a:cubicBezTo>
                  <a:cubicBezTo>
                    <a:pt x="129" y="104"/>
                    <a:pt x="140" y="103"/>
                    <a:pt x="150" y="105"/>
                  </a:cubicBezTo>
                  <a:cubicBezTo>
                    <a:pt x="157" y="107"/>
                    <a:pt x="168" y="117"/>
                    <a:pt x="168" y="117"/>
                  </a:cubicBezTo>
                  <a:cubicBezTo>
                    <a:pt x="193" y="115"/>
                    <a:pt x="188" y="116"/>
                    <a:pt x="204" y="109"/>
                  </a:cubicBezTo>
                  <a:cubicBezTo>
                    <a:pt x="210" y="106"/>
                    <a:pt x="224" y="103"/>
                    <a:pt x="224" y="103"/>
                  </a:cubicBezTo>
                  <a:cubicBezTo>
                    <a:pt x="223" y="98"/>
                    <a:pt x="217" y="82"/>
                    <a:pt x="222" y="77"/>
                  </a:cubicBezTo>
                  <a:cubicBezTo>
                    <a:pt x="225" y="73"/>
                    <a:pt x="234" y="69"/>
                    <a:pt x="234" y="69"/>
                  </a:cubicBezTo>
                  <a:cubicBezTo>
                    <a:pt x="237" y="59"/>
                    <a:pt x="240" y="59"/>
                    <a:pt x="238" y="47"/>
                  </a:cubicBezTo>
                  <a:cubicBezTo>
                    <a:pt x="228" y="49"/>
                    <a:pt x="219" y="51"/>
                    <a:pt x="210" y="57"/>
                  </a:cubicBezTo>
                  <a:cubicBezTo>
                    <a:pt x="201" y="71"/>
                    <a:pt x="201" y="50"/>
                    <a:pt x="200" y="43"/>
                  </a:cubicBezTo>
                  <a:cubicBezTo>
                    <a:pt x="189" y="45"/>
                    <a:pt x="182" y="48"/>
                    <a:pt x="172" y="45"/>
                  </a:cubicBezTo>
                  <a:cubicBezTo>
                    <a:pt x="161" y="34"/>
                    <a:pt x="148" y="14"/>
                    <a:pt x="134" y="9"/>
                  </a:cubicBezTo>
                  <a:cubicBezTo>
                    <a:pt x="119" y="11"/>
                    <a:pt x="108" y="13"/>
                    <a:pt x="94" y="11"/>
                  </a:cubicBezTo>
                  <a:cubicBezTo>
                    <a:pt x="92" y="9"/>
                    <a:pt x="85" y="2"/>
                    <a:pt x="82" y="1"/>
                  </a:cubicBezTo>
                  <a:cubicBezTo>
                    <a:pt x="74" y="0"/>
                    <a:pt x="72" y="9"/>
                    <a:pt x="64" y="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Freeform 25"/>
            <p:cNvSpPr/>
            <p:nvPr/>
          </p:nvSpPr>
          <p:spPr bwMode="invGray">
            <a:xfrm>
              <a:off x="1506" y="1999"/>
              <a:ext cx="146" cy="60"/>
            </a:xfrm>
            <a:custGeom>
              <a:avLst/>
              <a:gdLst/>
              <a:ahLst/>
              <a:cxnLst>
                <a:cxn ang="0">
                  <a:pos x="97" y="10"/>
                </a:cxn>
                <a:cxn ang="0">
                  <a:pos x="13" y="24"/>
                </a:cxn>
                <a:cxn ang="0">
                  <a:pos x="9" y="34"/>
                </a:cxn>
                <a:cxn ang="0">
                  <a:pos x="57" y="52"/>
                </a:cxn>
                <a:cxn ang="0">
                  <a:pos x="135" y="74"/>
                </a:cxn>
                <a:cxn ang="0">
                  <a:pos x="175" y="68"/>
                </a:cxn>
                <a:cxn ang="0">
                  <a:pos x="187" y="64"/>
                </a:cxn>
                <a:cxn ang="0">
                  <a:pos x="175" y="44"/>
                </a:cxn>
                <a:cxn ang="0">
                  <a:pos x="163" y="36"/>
                </a:cxn>
                <a:cxn ang="0">
                  <a:pos x="129" y="26"/>
                </a:cxn>
                <a:cxn ang="0">
                  <a:pos x="97" y="10"/>
                </a:cxn>
              </a:cxnLst>
              <a:rect l="0" t="0" r="r" b="b"/>
              <a:pathLst>
                <a:path w="194" h="80">
                  <a:moveTo>
                    <a:pt x="97" y="10"/>
                  </a:moveTo>
                  <a:cubicBezTo>
                    <a:pt x="70" y="19"/>
                    <a:pt x="42" y="22"/>
                    <a:pt x="13" y="24"/>
                  </a:cubicBezTo>
                  <a:cubicBezTo>
                    <a:pt x="9" y="25"/>
                    <a:pt x="0" y="26"/>
                    <a:pt x="9" y="34"/>
                  </a:cubicBezTo>
                  <a:cubicBezTo>
                    <a:pt x="21" y="44"/>
                    <a:pt x="43" y="43"/>
                    <a:pt x="57" y="52"/>
                  </a:cubicBezTo>
                  <a:cubicBezTo>
                    <a:pt x="75" y="80"/>
                    <a:pt x="104" y="73"/>
                    <a:pt x="135" y="74"/>
                  </a:cubicBezTo>
                  <a:cubicBezTo>
                    <a:pt x="153" y="73"/>
                    <a:pt x="159" y="73"/>
                    <a:pt x="175" y="68"/>
                  </a:cubicBezTo>
                  <a:cubicBezTo>
                    <a:pt x="179" y="67"/>
                    <a:pt x="187" y="64"/>
                    <a:pt x="187" y="64"/>
                  </a:cubicBezTo>
                  <a:cubicBezTo>
                    <a:pt x="194" y="53"/>
                    <a:pt x="184" y="49"/>
                    <a:pt x="175" y="44"/>
                  </a:cubicBezTo>
                  <a:cubicBezTo>
                    <a:pt x="171" y="42"/>
                    <a:pt x="163" y="36"/>
                    <a:pt x="163" y="36"/>
                  </a:cubicBezTo>
                  <a:cubicBezTo>
                    <a:pt x="140" y="41"/>
                    <a:pt x="147" y="38"/>
                    <a:pt x="129" y="26"/>
                  </a:cubicBezTo>
                  <a:cubicBezTo>
                    <a:pt x="123" y="17"/>
                    <a:pt x="107" y="0"/>
                    <a:pt x="97" y="1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Freeform 26"/>
            <p:cNvSpPr/>
            <p:nvPr/>
          </p:nvSpPr>
          <p:spPr bwMode="invGray">
            <a:xfrm>
              <a:off x="1711" y="2069"/>
              <a:ext cx="233" cy="190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51" y="23"/>
                </a:cxn>
                <a:cxn ang="0">
                  <a:pos x="21" y="39"/>
                </a:cxn>
                <a:cxn ang="0">
                  <a:pos x="53" y="77"/>
                </a:cxn>
                <a:cxn ang="0">
                  <a:pos x="79" y="85"/>
                </a:cxn>
                <a:cxn ang="0">
                  <a:pos x="103" y="99"/>
                </a:cxn>
                <a:cxn ang="0">
                  <a:pos x="127" y="85"/>
                </a:cxn>
                <a:cxn ang="0">
                  <a:pos x="143" y="101"/>
                </a:cxn>
                <a:cxn ang="0">
                  <a:pos x="149" y="127"/>
                </a:cxn>
                <a:cxn ang="0">
                  <a:pos x="115" y="151"/>
                </a:cxn>
                <a:cxn ang="0">
                  <a:pos x="89" y="173"/>
                </a:cxn>
                <a:cxn ang="0">
                  <a:pos x="69" y="169"/>
                </a:cxn>
                <a:cxn ang="0">
                  <a:pos x="57" y="165"/>
                </a:cxn>
                <a:cxn ang="0">
                  <a:pos x="43" y="187"/>
                </a:cxn>
                <a:cxn ang="0">
                  <a:pos x="39" y="199"/>
                </a:cxn>
                <a:cxn ang="0">
                  <a:pos x="73" y="205"/>
                </a:cxn>
                <a:cxn ang="0">
                  <a:pos x="95" y="203"/>
                </a:cxn>
                <a:cxn ang="0">
                  <a:pos x="115" y="231"/>
                </a:cxn>
                <a:cxn ang="0">
                  <a:pos x="127" y="235"/>
                </a:cxn>
                <a:cxn ang="0">
                  <a:pos x="139" y="239"/>
                </a:cxn>
                <a:cxn ang="0">
                  <a:pos x="155" y="251"/>
                </a:cxn>
                <a:cxn ang="0">
                  <a:pos x="181" y="237"/>
                </a:cxn>
                <a:cxn ang="0">
                  <a:pos x="203" y="235"/>
                </a:cxn>
                <a:cxn ang="0">
                  <a:pos x="229" y="213"/>
                </a:cxn>
                <a:cxn ang="0">
                  <a:pos x="225" y="185"/>
                </a:cxn>
                <a:cxn ang="0">
                  <a:pos x="217" y="173"/>
                </a:cxn>
                <a:cxn ang="0">
                  <a:pos x="233" y="167"/>
                </a:cxn>
                <a:cxn ang="0">
                  <a:pos x="245" y="183"/>
                </a:cxn>
                <a:cxn ang="0">
                  <a:pos x="247" y="197"/>
                </a:cxn>
                <a:cxn ang="0">
                  <a:pos x="261" y="193"/>
                </a:cxn>
                <a:cxn ang="0">
                  <a:pos x="303" y="169"/>
                </a:cxn>
                <a:cxn ang="0">
                  <a:pos x="293" y="147"/>
                </a:cxn>
                <a:cxn ang="0">
                  <a:pos x="259" y="123"/>
                </a:cxn>
                <a:cxn ang="0">
                  <a:pos x="265" y="107"/>
                </a:cxn>
                <a:cxn ang="0">
                  <a:pos x="277" y="103"/>
                </a:cxn>
                <a:cxn ang="0">
                  <a:pos x="253" y="63"/>
                </a:cxn>
                <a:cxn ang="0">
                  <a:pos x="233" y="59"/>
                </a:cxn>
                <a:cxn ang="0">
                  <a:pos x="221" y="55"/>
                </a:cxn>
                <a:cxn ang="0">
                  <a:pos x="201" y="33"/>
                </a:cxn>
                <a:cxn ang="0">
                  <a:pos x="155" y="45"/>
                </a:cxn>
                <a:cxn ang="0">
                  <a:pos x="167" y="25"/>
                </a:cxn>
                <a:cxn ang="0">
                  <a:pos x="139" y="17"/>
                </a:cxn>
                <a:cxn ang="0">
                  <a:pos x="119" y="19"/>
                </a:cxn>
                <a:cxn ang="0">
                  <a:pos x="67" y="9"/>
                </a:cxn>
              </a:cxnLst>
              <a:rect l="0" t="0" r="r" b="b"/>
              <a:pathLst>
                <a:path w="310" h="254">
                  <a:moveTo>
                    <a:pt x="67" y="9"/>
                  </a:moveTo>
                  <a:cubicBezTo>
                    <a:pt x="63" y="15"/>
                    <a:pt x="51" y="23"/>
                    <a:pt x="51" y="23"/>
                  </a:cubicBezTo>
                  <a:cubicBezTo>
                    <a:pt x="43" y="34"/>
                    <a:pt x="33" y="35"/>
                    <a:pt x="21" y="39"/>
                  </a:cubicBezTo>
                  <a:cubicBezTo>
                    <a:pt x="0" y="71"/>
                    <a:pt x="30" y="74"/>
                    <a:pt x="53" y="77"/>
                  </a:cubicBezTo>
                  <a:cubicBezTo>
                    <a:pt x="61" y="89"/>
                    <a:pt x="63" y="87"/>
                    <a:pt x="79" y="85"/>
                  </a:cubicBezTo>
                  <a:cubicBezTo>
                    <a:pt x="88" y="88"/>
                    <a:pt x="93" y="96"/>
                    <a:pt x="103" y="99"/>
                  </a:cubicBezTo>
                  <a:cubicBezTo>
                    <a:pt x="117" y="96"/>
                    <a:pt x="116" y="89"/>
                    <a:pt x="127" y="85"/>
                  </a:cubicBezTo>
                  <a:cubicBezTo>
                    <a:pt x="134" y="90"/>
                    <a:pt x="138" y="94"/>
                    <a:pt x="143" y="101"/>
                  </a:cubicBezTo>
                  <a:cubicBezTo>
                    <a:pt x="140" y="116"/>
                    <a:pt x="134" y="117"/>
                    <a:pt x="149" y="127"/>
                  </a:cubicBezTo>
                  <a:cubicBezTo>
                    <a:pt x="161" y="144"/>
                    <a:pt x="126" y="147"/>
                    <a:pt x="115" y="151"/>
                  </a:cubicBezTo>
                  <a:cubicBezTo>
                    <a:pt x="109" y="160"/>
                    <a:pt x="100" y="169"/>
                    <a:pt x="89" y="173"/>
                  </a:cubicBezTo>
                  <a:cubicBezTo>
                    <a:pt x="81" y="172"/>
                    <a:pt x="76" y="171"/>
                    <a:pt x="69" y="169"/>
                  </a:cubicBezTo>
                  <a:cubicBezTo>
                    <a:pt x="65" y="168"/>
                    <a:pt x="57" y="165"/>
                    <a:pt x="57" y="165"/>
                  </a:cubicBezTo>
                  <a:cubicBezTo>
                    <a:pt x="46" y="169"/>
                    <a:pt x="46" y="177"/>
                    <a:pt x="43" y="187"/>
                  </a:cubicBezTo>
                  <a:cubicBezTo>
                    <a:pt x="42" y="191"/>
                    <a:pt x="39" y="199"/>
                    <a:pt x="39" y="199"/>
                  </a:cubicBezTo>
                  <a:cubicBezTo>
                    <a:pt x="50" y="203"/>
                    <a:pt x="61" y="204"/>
                    <a:pt x="73" y="205"/>
                  </a:cubicBezTo>
                  <a:cubicBezTo>
                    <a:pt x="82" y="203"/>
                    <a:pt x="86" y="201"/>
                    <a:pt x="95" y="203"/>
                  </a:cubicBezTo>
                  <a:cubicBezTo>
                    <a:pt x="107" y="211"/>
                    <a:pt x="111" y="218"/>
                    <a:pt x="115" y="231"/>
                  </a:cubicBezTo>
                  <a:cubicBezTo>
                    <a:pt x="116" y="235"/>
                    <a:pt x="123" y="234"/>
                    <a:pt x="127" y="235"/>
                  </a:cubicBezTo>
                  <a:cubicBezTo>
                    <a:pt x="131" y="236"/>
                    <a:pt x="139" y="239"/>
                    <a:pt x="139" y="239"/>
                  </a:cubicBezTo>
                  <a:cubicBezTo>
                    <a:pt x="144" y="246"/>
                    <a:pt x="147" y="248"/>
                    <a:pt x="155" y="251"/>
                  </a:cubicBezTo>
                  <a:cubicBezTo>
                    <a:pt x="169" y="250"/>
                    <a:pt x="187" y="254"/>
                    <a:pt x="181" y="237"/>
                  </a:cubicBezTo>
                  <a:cubicBezTo>
                    <a:pt x="184" y="220"/>
                    <a:pt x="192" y="228"/>
                    <a:pt x="203" y="235"/>
                  </a:cubicBezTo>
                  <a:cubicBezTo>
                    <a:pt x="224" y="233"/>
                    <a:pt x="224" y="232"/>
                    <a:pt x="229" y="213"/>
                  </a:cubicBezTo>
                  <a:cubicBezTo>
                    <a:pt x="229" y="211"/>
                    <a:pt x="229" y="192"/>
                    <a:pt x="225" y="185"/>
                  </a:cubicBezTo>
                  <a:cubicBezTo>
                    <a:pt x="223" y="181"/>
                    <a:pt x="217" y="173"/>
                    <a:pt x="217" y="173"/>
                  </a:cubicBezTo>
                  <a:cubicBezTo>
                    <a:pt x="220" y="163"/>
                    <a:pt x="224" y="165"/>
                    <a:pt x="233" y="167"/>
                  </a:cubicBezTo>
                  <a:cubicBezTo>
                    <a:pt x="240" y="172"/>
                    <a:pt x="242" y="175"/>
                    <a:pt x="245" y="183"/>
                  </a:cubicBezTo>
                  <a:cubicBezTo>
                    <a:pt x="246" y="188"/>
                    <a:pt x="244" y="193"/>
                    <a:pt x="247" y="197"/>
                  </a:cubicBezTo>
                  <a:cubicBezTo>
                    <a:pt x="250" y="201"/>
                    <a:pt x="256" y="194"/>
                    <a:pt x="261" y="193"/>
                  </a:cubicBezTo>
                  <a:cubicBezTo>
                    <a:pt x="276" y="188"/>
                    <a:pt x="290" y="178"/>
                    <a:pt x="303" y="169"/>
                  </a:cubicBezTo>
                  <a:cubicBezTo>
                    <a:pt x="310" y="158"/>
                    <a:pt x="302" y="153"/>
                    <a:pt x="293" y="147"/>
                  </a:cubicBezTo>
                  <a:cubicBezTo>
                    <a:pt x="281" y="129"/>
                    <a:pt x="283" y="126"/>
                    <a:pt x="259" y="123"/>
                  </a:cubicBezTo>
                  <a:cubicBezTo>
                    <a:pt x="256" y="115"/>
                    <a:pt x="257" y="111"/>
                    <a:pt x="265" y="107"/>
                  </a:cubicBezTo>
                  <a:cubicBezTo>
                    <a:pt x="269" y="105"/>
                    <a:pt x="277" y="103"/>
                    <a:pt x="277" y="103"/>
                  </a:cubicBezTo>
                  <a:cubicBezTo>
                    <a:pt x="287" y="88"/>
                    <a:pt x="269" y="66"/>
                    <a:pt x="253" y="63"/>
                  </a:cubicBezTo>
                  <a:cubicBezTo>
                    <a:pt x="239" y="60"/>
                    <a:pt x="244" y="62"/>
                    <a:pt x="233" y="59"/>
                  </a:cubicBezTo>
                  <a:cubicBezTo>
                    <a:pt x="229" y="58"/>
                    <a:pt x="221" y="55"/>
                    <a:pt x="221" y="55"/>
                  </a:cubicBezTo>
                  <a:cubicBezTo>
                    <a:pt x="200" y="60"/>
                    <a:pt x="217" y="38"/>
                    <a:pt x="201" y="33"/>
                  </a:cubicBezTo>
                  <a:cubicBezTo>
                    <a:pt x="185" y="35"/>
                    <a:pt x="169" y="36"/>
                    <a:pt x="155" y="45"/>
                  </a:cubicBezTo>
                  <a:cubicBezTo>
                    <a:pt x="145" y="30"/>
                    <a:pt x="152" y="30"/>
                    <a:pt x="167" y="25"/>
                  </a:cubicBezTo>
                  <a:cubicBezTo>
                    <a:pt x="163" y="10"/>
                    <a:pt x="155" y="15"/>
                    <a:pt x="139" y="17"/>
                  </a:cubicBezTo>
                  <a:cubicBezTo>
                    <a:pt x="131" y="20"/>
                    <a:pt x="127" y="22"/>
                    <a:pt x="119" y="19"/>
                  </a:cubicBezTo>
                  <a:cubicBezTo>
                    <a:pt x="106" y="0"/>
                    <a:pt x="74" y="29"/>
                    <a:pt x="67" y="9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Freeform 27"/>
            <p:cNvSpPr/>
            <p:nvPr/>
          </p:nvSpPr>
          <p:spPr bwMode="invGray">
            <a:xfrm>
              <a:off x="1709" y="1987"/>
              <a:ext cx="44" cy="37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0" y="10"/>
                </a:cxn>
                <a:cxn ang="0">
                  <a:pos x="30" y="40"/>
                </a:cxn>
                <a:cxn ang="0">
                  <a:pos x="48" y="50"/>
                </a:cxn>
                <a:cxn ang="0">
                  <a:pos x="58" y="28"/>
                </a:cxn>
                <a:cxn ang="0">
                  <a:pos x="44" y="8"/>
                </a:cxn>
                <a:cxn ang="0">
                  <a:pos x="26" y="0"/>
                </a:cxn>
              </a:cxnLst>
              <a:rect l="0" t="0" r="r" b="b"/>
              <a:pathLst>
                <a:path w="59" h="50">
                  <a:moveTo>
                    <a:pt x="26" y="0"/>
                  </a:moveTo>
                  <a:cubicBezTo>
                    <a:pt x="13" y="2"/>
                    <a:pt x="7" y="0"/>
                    <a:pt x="0" y="10"/>
                  </a:cubicBezTo>
                  <a:cubicBezTo>
                    <a:pt x="4" y="22"/>
                    <a:pt x="18" y="36"/>
                    <a:pt x="30" y="40"/>
                  </a:cubicBezTo>
                  <a:cubicBezTo>
                    <a:pt x="37" y="42"/>
                    <a:pt x="48" y="50"/>
                    <a:pt x="48" y="50"/>
                  </a:cubicBezTo>
                  <a:cubicBezTo>
                    <a:pt x="57" y="44"/>
                    <a:pt x="55" y="37"/>
                    <a:pt x="58" y="28"/>
                  </a:cubicBezTo>
                  <a:cubicBezTo>
                    <a:pt x="55" y="11"/>
                    <a:pt x="59" y="18"/>
                    <a:pt x="44" y="8"/>
                  </a:cubicBezTo>
                  <a:cubicBezTo>
                    <a:pt x="42" y="6"/>
                    <a:pt x="26" y="5"/>
                    <a:pt x="2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Freeform 28"/>
            <p:cNvSpPr/>
            <p:nvPr/>
          </p:nvSpPr>
          <p:spPr bwMode="invGray">
            <a:xfrm>
              <a:off x="1625" y="2057"/>
              <a:ext cx="65" cy="42"/>
            </a:xfrm>
            <a:custGeom>
              <a:avLst/>
              <a:gdLst/>
              <a:ahLst/>
              <a:cxnLst>
                <a:cxn ang="0">
                  <a:pos x="44" y="7"/>
                </a:cxn>
                <a:cxn ang="0">
                  <a:pos x="24" y="25"/>
                </a:cxn>
                <a:cxn ang="0">
                  <a:pos x="4" y="27"/>
                </a:cxn>
                <a:cxn ang="0">
                  <a:pos x="16" y="57"/>
                </a:cxn>
                <a:cxn ang="0">
                  <a:pos x="74" y="35"/>
                </a:cxn>
                <a:cxn ang="0">
                  <a:pos x="86" y="17"/>
                </a:cxn>
                <a:cxn ang="0">
                  <a:pos x="56" y="7"/>
                </a:cxn>
                <a:cxn ang="0">
                  <a:pos x="44" y="7"/>
                </a:cxn>
              </a:cxnLst>
              <a:rect l="0" t="0" r="r" b="b"/>
              <a:pathLst>
                <a:path w="86" h="57">
                  <a:moveTo>
                    <a:pt x="44" y="7"/>
                  </a:moveTo>
                  <a:cubicBezTo>
                    <a:pt x="39" y="14"/>
                    <a:pt x="31" y="20"/>
                    <a:pt x="24" y="25"/>
                  </a:cubicBezTo>
                  <a:cubicBezTo>
                    <a:pt x="16" y="19"/>
                    <a:pt x="12" y="22"/>
                    <a:pt x="4" y="27"/>
                  </a:cubicBezTo>
                  <a:cubicBezTo>
                    <a:pt x="0" y="38"/>
                    <a:pt x="4" y="53"/>
                    <a:pt x="16" y="57"/>
                  </a:cubicBezTo>
                  <a:cubicBezTo>
                    <a:pt x="33" y="51"/>
                    <a:pt x="60" y="45"/>
                    <a:pt x="74" y="35"/>
                  </a:cubicBezTo>
                  <a:cubicBezTo>
                    <a:pt x="78" y="29"/>
                    <a:pt x="86" y="17"/>
                    <a:pt x="86" y="17"/>
                  </a:cubicBezTo>
                  <a:cubicBezTo>
                    <a:pt x="80" y="0"/>
                    <a:pt x="74" y="5"/>
                    <a:pt x="56" y="7"/>
                  </a:cubicBezTo>
                  <a:cubicBezTo>
                    <a:pt x="43" y="11"/>
                    <a:pt x="44" y="15"/>
                    <a:pt x="44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Freeform 29"/>
            <p:cNvSpPr/>
            <p:nvPr/>
          </p:nvSpPr>
          <p:spPr bwMode="invGray">
            <a:xfrm>
              <a:off x="1693" y="2065"/>
              <a:ext cx="54" cy="25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10" y="16"/>
                </a:cxn>
                <a:cxn ang="0">
                  <a:pos x="24" y="34"/>
                </a:cxn>
                <a:cxn ang="0">
                  <a:pos x="52" y="28"/>
                </a:cxn>
                <a:cxn ang="0">
                  <a:pos x="64" y="20"/>
                </a:cxn>
                <a:cxn ang="0">
                  <a:pos x="40" y="0"/>
                </a:cxn>
              </a:cxnLst>
              <a:rect l="0" t="0" r="r" b="b"/>
              <a:pathLst>
                <a:path w="73" h="34">
                  <a:moveTo>
                    <a:pt x="40" y="0"/>
                  </a:moveTo>
                  <a:cubicBezTo>
                    <a:pt x="30" y="6"/>
                    <a:pt x="20" y="10"/>
                    <a:pt x="10" y="16"/>
                  </a:cubicBezTo>
                  <a:cubicBezTo>
                    <a:pt x="0" y="31"/>
                    <a:pt x="13" y="30"/>
                    <a:pt x="24" y="34"/>
                  </a:cubicBezTo>
                  <a:cubicBezTo>
                    <a:pt x="44" y="31"/>
                    <a:pt x="35" y="34"/>
                    <a:pt x="52" y="28"/>
                  </a:cubicBezTo>
                  <a:cubicBezTo>
                    <a:pt x="57" y="26"/>
                    <a:pt x="64" y="20"/>
                    <a:pt x="64" y="20"/>
                  </a:cubicBezTo>
                  <a:cubicBezTo>
                    <a:pt x="73" y="7"/>
                    <a:pt x="48" y="8"/>
                    <a:pt x="4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Freeform 30"/>
            <p:cNvSpPr/>
            <p:nvPr/>
          </p:nvSpPr>
          <p:spPr bwMode="invGray">
            <a:xfrm>
              <a:off x="1664" y="2029"/>
              <a:ext cx="64" cy="34"/>
            </a:xfrm>
            <a:custGeom>
              <a:avLst/>
              <a:gdLst/>
              <a:ahLst/>
              <a:cxnLst>
                <a:cxn ang="0">
                  <a:pos x="58" y="10"/>
                </a:cxn>
                <a:cxn ang="0">
                  <a:pos x="28" y="4"/>
                </a:cxn>
                <a:cxn ang="0">
                  <a:pos x="0" y="18"/>
                </a:cxn>
                <a:cxn ang="0">
                  <a:pos x="40" y="32"/>
                </a:cxn>
                <a:cxn ang="0">
                  <a:pos x="64" y="40"/>
                </a:cxn>
                <a:cxn ang="0">
                  <a:pos x="84" y="18"/>
                </a:cxn>
                <a:cxn ang="0">
                  <a:pos x="82" y="6"/>
                </a:cxn>
                <a:cxn ang="0">
                  <a:pos x="64" y="0"/>
                </a:cxn>
                <a:cxn ang="0">
                  <a:pos x="58" y="10"/>
                </a:cxn>
              </a:cxnLst>
              <a:rect l="0" t="0" r="r" b="b"/>
              <a:pathLst>
                <a:path w="85" h="45">
                  <a:moveTo>
                    <a:pt x="58" y="10"/>
                  </a:moveTo>
                  <a:cubicBezTo>
                    <a:pt x="39" y="16"/>
                    <a:pt x="45" y="10"/>
                    <a:pt x="28" y="4"/>
                  </a:cubicBezTo>
                  <a:cubicBezTo>
                    <a:pt x="7" y="6"/>
                    <a:pt x="5" y="2"/>
                    <a:pt x="0" y="18"/>
                  </a:cubicBezTo>
                  <a:cubicBezTo>
                    <a:pt x="5" y="34"/>
                    <a:pt x="26" y="31"/>
                    <a:pt x="40" y="32"/>
                  </a:cubicBezTo>
                  <a:cubicBezTo>
                    <a:pt x="50" y="42"/>
                    <a:pt x="49" y="45"/>
                    <a:pt x="64" y="40"/>
                  </a:cubicBezTo>
                  <a:cubicBezTo>
                    <a:pt x="69" y="32"/>
                    <a:pt x="77" y="25"/>
                    <a:pt x="84" y="18"/>
                  </a:cubicBezTo>
                  <a:cubicBezTo>
                    <a:pt x="83" y="14"/>
                    <a:pt x="85" y="9"/>
                    <a:pt x="82" y="6"/>
                  </a:cubicBezTo>
                  <a:cubicBezTo>
                    <a:pt x="78" y="1"/>
                    <a:pt x="64" y="0"/>
                    <a:pt x="64" y="0"/>
                  </a:cubicBezTo>
                  <a:cubicBezTo>
                    <a:pt x="56" y="3"/>
                    <a:pt x="47" y="21"/>
                    <a:pt x="58" y="1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Freeform 31"/>
            <p:cNvSpPr/>
            <p:nvPr/>
          </p:nvSpPr>
          <p:spPr bwMode="invGray">
            <a:xfrm>
              <a:off x="1637" y="1997"/>
              <a:ext cx="44" cy="24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0" y="18"/>
                </a:cxn>
                <a:cxn ang="0">
                  <a:pos x="20" y="28"/>
                </a:cxn>
                <a:cxn ang="0">
                  <a:pos x="28" y="20"/>
                </a:cxn>
                <a:cxn ang="0">
                  <a:pos x="52" y="12"/>
                </a:cxn>
                <a:cxn ang="0">
                  <a:pos x="44" y="0"/>
                </a:cxn>
                <a:cxn ang="0">
                  <a:pos x="16" y="4"/>
                </a:cxn>
              </a:cxnLst>
              <a:rect l="0" t="0" r="r" b="b"/>
              <a:pathLst>
                <a:path w="58" h="31">
                  <a:moveTo>
                    <a:pt x="16" y="4"/>
                  </a:moveTo>
                  <a:cubicBezTo>
                    <a:pt x="2" y="13"/>
                    <a:pt x="7" y="8"/>
                    <a:pt x="0" y="18"/>
                  </a:cubicBezTo>
                  <a:cubicBezTo>
                    <a:pt x="5" y="26"/>
                    <a:pt x="11" y="25"/>
                    <a:pt x="20" y="28"/>
                  </a:cubicBezTo>
                  <a:cubicBezTo>
                    <a:pt x="36" y="23"/>
                    <a:pt x="17" y="31"/>
                    <a:pt x="28" y="20"/>
                  </a:cubicBezTo>
                  <a:cubicBezTo>
                    <a:pt x="33" y="15"/>
                    <a:pt x="46" y="13"/>
                    <a:pt x="52" y="12"/>
                  </a:cubicBezTo>
                  <a:cubicBezTo>
                    <a:pt x="58" y="3"/>
                    <a:pt x="53" y="3"/>
                    <a:pt x="44" y="0"/>
                  </a:cubicBezTo>
                  <a:cubicBezTo>
                    <a:pt x="38" y="1"/>
                    <a:pt x="20" y="8"/>
                    <a:pt x="16" y="4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Freeform 32"/>
            <p:cNvSpPr/>
            <p:nvPr/>
          </p:nvSpPr>
          <p:spPr bwMode="invGray">
            <a:xfrm>
              <a:off x="1751" y="2000"/>
              <a:ext cx="114" cy="77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14" y="6"/>
                </a:cxn>
                <a:cxn ang="0">
                  <a:pos x="4" y="38"/>
                </a:cxn>
                <a:cxn ang="0">
                  <a:pos x="12" y="56"/>
                </a:cxn>
                <a:cxn ang="0">
                  <a:pos x="0" y="72"/>
                </a:cxn>
                <a:cxn ang="0">
                  <a:pos x="56" y="86"/>
                </a:cxn>
                <a:cxn ang="0">
                  <a:pos x="82" y="92"/>
                </a:cxn>
                <a:cxn ang="0">
                  <a:pos x="152" y="86"/>
                </a:cxn>
                <a:cxn ang="0">
                  <a:pos x="76" y="70"/>
                </a:cxn>
                <a:cxn ang="0">
                  <a:pos x="54" y="62"/>
                </a:cxn>
                <a:cxn ang="0">
                  <a:pos x="44" y="52"/>
                </a:cxn>
                <a:cxn ang="0">
                  <a:pos x="50" y="34"/>
                </a:cxn>
                <a:cxn ang="0">
                  <a:pos x="38" y="0"/>
                </a:cxn>
              </a:cxnLst>
              <a:rect l="0" t="0" r="r" b="b"/>
              <a:pathLst>
                <a:path w="152" h="102">
                  <a:moveTo>
                    <a:pt x="38" y="0"/>
                  </a:moveTo>
                  <a:cubicBezTo>
                    <a:pt x="22" y="5"/>
                    <a:pt x="30" y="3"/>
                    <a:pt x="14" y="6"/>
                  </a:cubicBezTo>
                  <a:cubicBezTo>
                    <a:pt x="18" y="22"/>
                    <a:pt x="22" y="32"/>
                    <a:pt x="4" y="38"/>
                  </a:cubicBezTo>
                  <a:cubicBezTo>
                    <a:pt x="1" y="47"/>
                    <a:pt x="7" y="49"/>
                    <a:pt x="12" y="56"/>
                  </a:cubicBezTo>
                  <a:cubicBezTo>
                    <a:pt x="10" y="65"/>
                    <a:pt x="9" y="69"/>
                    <a:pt x="0" y="72"/>
                  </a:cubicBezTo>
                  <a:cubicBezTo>
                    <a:pt x="5" y="88"/>
                    <a:pt x="45" y="85"/>
                    <a:pt x="56" y="86"/>
                  </a:cubicBezTo>
                  <a:cubicBezTo>
                    <a:pt x="72" y="97"/>
                    <a:pt x="63" y="95"/>
                    <a:pt x="82" y="92"/>
                  </a:cubicBezTo>
                  <a:cubicBezTo>
                    <a:pt x="86" y="92"/>
                    <a:pt x="147" y="102"/>
                    <a:pt x="152" y="86"/>
                  </a:cubicBezTo>
                  <a:cubicBezTo>
                    <a:pt x="123" y="66"/>
                    <a:pt x="128" y="72"/>
                    <a:pt x="76" y="70"/>
                  </a:cubicBezTo>
                  <a:cubicBezTo>
                    <a:pt x="62" y="56"/>
                    <a:pt x="81" y="73"/>
                    <a:pt x="54" y="62"/>
                  </a:cubicBezTo>
                  <a:cubicBezTo>
                    <a:pt x="50" y="60"/>
                    <a:pt x="48" y="55"/>
                    <a:pt x="44" y="52"/>
                  </a:cubicBezTo>
                  <a:cubicBezTo>
                    <a:pt x="41" y="43"/>
                    <a:pt x="42" y="39"/>
                    <a:pt x="50" y="34"/>
                  </a:cubicBezTo>
                  <a:cubicBezTo>
                    <a:pt x="52" y="27"/>
                    <a:pt x="42" y="9"/>
                    <a:pt x="3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Freeform 33"/>
            <p:cNvSpPr/>
            <p:nvPr/>
          </p:nvSpPr>
          <p:spPr bwMode="invGray">
            <a:xfrm>
              <a:off x="664" y="2245"/>
              <a:ext cx="25" cy="15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24" y="20"/>
                </a:cxn>
                <a:cxn ang="0">
                  <a:pos x="4" y="18"/>
                </a:cxn>
                <a:cxn ang="0">
                  <a:pos x="4" y="6"/>
                </a:cxn>
                <a:cxn ang="0">
                  <a:pos x="34" y="0"/>
                </a:cxn>
              </a:cxnLst>
              <a:rect l="0" t="0" r="r" b="b"/>
              <a:pathLst>
                <a:path w="34" h="20">
                  <a:moveTo>
                    <a:pt x="34" y="0"/>
                  </a:moveTo>
                  <a:cubicBezTo>
                    <a:pt x="32" y="10"/>
                    <a:pt x="34" y="17"/>
                    <a:pt x="24" y="20"/>
                  </a:cubicBezTo>
                  <a:cubicBezTo>
                    <a:pt x="17" y="19"/>
                    <a:pt x="10" y="20"/>
                    <a:pt x="4" y="18"/>
                  </a:cubicBezTo>
                  <a:cubicBezTo>
                    <a:pt x="0" y="17"/>
                    <a:pt x="2" y="7"/>
                    <a:pt x="4" y="6"/>
                  </a:cubicBezTo>
                  <a:cubicBezTo>
                    <a:pt x="12" y="0"/>
                    <a:pt x="24" y="0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Freeform 34"/>
            <p:cNvSpPr/>
            <p:nvPr/>
          </p:nvSpPr>
          <p:spPr bwMode="invGray">
            <a:xfrm>
              <a:off x="1421" y="2756"/>
              <a:ext cx="16" cy="12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3" y="16"/>
                </a:cxn>
                <a:cxn ang="0">
                  <a:pos x="3" y="0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Freeform 35"/>
            <p:cNvSpPr/>
            <p:nvPr/>
          </p:nvSpPr>
          <p:spPr bwMode="invGray">
            <a:xfrm>
              <a:off x="1424" y="2781"/>
              <a:ext cx="16" cy="12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3" y="16"/>
                </a:cxn>
                <a:cxn ang="0">
                  <a:pos x="3" y="0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Freeform 36"/>
            <p:cNvSpPr/>
            <p:nvPr/>
          </p:nvSpPr>
          <p:spPr bwMode="invGray">
            <a:xfrm>
              <a:off x="1628" y="2913"/>
              <a:ext cx="15" cy="12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3" y="16"/>
                </a:cxn>
                <a:cxn ang="0">
                  <a:pos x="3" y="0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Freeform 37"/>
            <p:cNvSpPr/>
            <p:nvPr/>
          </p:nvSpPr>
          <p:spPr bwMode="invGray">
            <a:xfrm>
              <a:off x="1752" y="2429"/>
              <a:ext cx="38" cy="1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7" y="18"/>
                </a:cxn>
                <a:cxn ang="0">
                  <a:pos x="27" y="24"/>
                </a:cxn>
                <a:cxn ang="0">
                  <a:pos x="33" y="4"/>
                </a:cxn>
                <a:cxn ang="0">
                  <a:pos x="13" y="0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Freeform 38"/>
            <p:cNvSpPr/>
            <p:nvPr/>
          </p:nvSpPr>
          <p:spPr bwMode="invGray">
            <a:xfrm>
              <a:off x="1652" y="2224"/>
              <a:ext cx="38" cy="1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7" y="18"/>
                </a:cxn>
                <a:cxn ang="0">
                  <a:pos x="27" y="24"/>
                </a:cxn>
                <a:cxn ang="0">
                  <a:pos x="33" y="4"/>
                </a:cxn>
                <a:cxn ang="0">
                  <a:pos x="13" y="0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" name="Freeform 39"/>
            <p:cNvSpPr/>
            <p:nvPr/>
          </p:nvSpPr>
          <p:spPr bwMode="invGray">
            <a:xfrm>
              <a:off x="1717" y="2045"/>
              <a:ext cx="39" cy="1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7" y="18"/>
                </a:cxn>
                <a:cxn ang="0">
                  <a:pos x="27" y="24"/>
                </a:cxn>
                <a:cxn ang="0">
                  <a:pos x="33" y="4"/>
                </a:cxn>
                <a:cxn ang="0">
                  <a:pos x="13" y="0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Freeform 40"/>
            <p:cNvSpPr/>
            <p:nvPr/>
          </p:nvSpPr>
          <p:spPr bwMode="invGray">
            <a:xfrm>
              <a:off x="1780" y="2153"/>
              <a:ext cx="38" cy="1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7" y="18"/>
                </a:cxn>
                <a:cxn ang="0">
                  <a:pos x="27" y="24"/>
                </a:cxn>
                <a:cxn ang="0">
                  <a:pos x="33" y="4"/>
                </a:cxn>
                <a:cxn ang="0">
                  <a:pos x="13" y="0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Freeform 41"/>
            <p:cNvSpPr/>
            <p:nvPr/>
          </p:nvSpPr>
          <p:spPr bwMode="invGray">
            <a:xfrm>
              <a:off x="1796" y="1951"/>
              <a:ext cx="696" cy="346"/>
            </a:xfrm>
            <a:custGeom>
              <a:avLst/>
              <a:gdLst/>
              <a:ahLst/>
              <a:cxnLst>
                <a:cxn ang="0">
                  <a:pos x="28" y="56"/>
                </a:cxn>
                <a:cxn ang="0">
                  <a:pos x="6" y="92"/>
                </a:cxn>
                <a:cxn ang="0">
                  <a:pos x="36" y="100"/>
                </a:cxn>
                <a:cxn ang="0">
                  <a:pos x="16" y="116"/>
                </a:cxn>
                <a:cxn ang="0">
                  <a:pos x="104" y="136"/>
                </a:cxn>
                <a:cxn ang="0">
                  <a:pos x="142" y="130"/>
                </a:cxn>
                <a:cxn ang="0">
                  <a:pos x="250" y="78"/>
                </a:cxn>
                <a:cxn ang="0">
                  <a:pos x="300" y="66"/>
                </a:cxn>
                <a:cxn ang="0">
                  <a:pos x="324" y="80"/>
                </a:cxn>
                <a:cxn ang="0">
                  <a:pos x="272" y="88"/>
                </a:cxn>
                <a:cxn ang="0">
                  <a:pos x="242" y="112"/>
                </a:cxn>
                <a:cxn ang="0">
                  <a:pos x="254" y="120"/>
                </a:cxn>
                <a:cxn ang="0">
                  <a:pos x="260" y="158"/>
                </a:cxn>
                <a:cxn ang="0">
                  <a:pos x="350" y="192"/>
                </a:cxn>
                <a:cxn ang="0">
                  <a:pos x="336" y="210"/>
                </a:cxn>
                <a:cxn ang="0">
                  <a:pos x="368" y="246"/>
                </a:cxn>
                <a:cxn ang="0">
                  <a:pos x="348" y="266"/>
                </a:cxn>
                <a:cxn ang="0">
                  <a:pos x="324" y="294"/>
                </a:cxn>
                <a:cxn ang="0">
                  <a:pos x="294" y="324"/>
                </a:cxn>
                <a:cxn ang="0">
                  <a:pos x="292" y="420"/>
                </a:cxn>
                <a:cxn ang="0">
                  <a:pos x="332" y="446"/>
                </a:cxn>
                <a:cxn ang="0">
                  <a:pos x="388" y="448"/>
                </a:cxn>
                <a:cxn ang="0">
                  <a:pos x="412" y="422"/>
                </a:cxn>
                <a:cxn ang="0">
                  <a:pos x="506" y="356"/>
                </a:cxn>
                <a:cxn ang="0">
                  <a:pos x="572" y="334"/>
                </a:cxn>
                <a:cxn ang="0">
                  <a:pos x="646" y="308"/>
                </a:cxn>
                <a:cxn ang="0">
                  <a:pos x="720" y="290"/>
                </a:cxn>
                <a:cxn ang="0">
                  <a:pos x="762" y="260"/>
                </a:cxn>
                <a:cxn ang="0">
                  <a:pos x="800" y="200"/>
                </a:cxn>
                <a:cxn ang="0">
                  <a:pos x="802" y="154"/>
                </a:cxn>
                <a:cxn ang="0">
                  <a:pos x="802" y="124"/>
                </a:cxn>
                <a:cxn ang="0">
                  <a:pos x="832" y="90"/>
                </a:cxn>
                <a:cxn ang="0">
                  <a:pos x="876" y="94"/>
                </a:cxn>
                <a:cxn ang="0">
                  <a:pos x="922" y="52"/>
                </a:cxn>
                <a:cxn ang="0">
                  <a:pos x="888" y="56"/>
                </a:cxn>
                <a:cxn ang="0">
                  <a:pos x="848" y="46"/>
                </a:cxn>
                <a:cxn ang="0">
                  <a:pos x="794" y="22"/>
                </a:cxn>
                <a:cxn ang="0">
                  <a:pos x="642" y="26"/>
                </a:cxn>
                <a:cxn ang="0">
                  <a:pos x="584" y="38"/>
                </a:cxn>
                <a:cxn ang="0">
                  <a:pos x="556" y="38"/>
                </a:cxn>
                <a:cxn ang="0">
                  <a:pos x="516" y="54"/>
                </a:cxn>
                <a:cxn ang="0">
                  <a:pos x="478" y="30"/>
                </a:cxn>
                <a:cxn ang="0">
                  <a:pos x="432" y="40"/>
                </a:cxn>
                <a:cxn ang="0">
                  <a:pos x="366" y="52"/>
                </a:cxn>
                <a:cxn ang="0">
                  <a:pos x="410" y="38"/>
                </a:cxn>
                <a:cxn ang="0">
                  <a:pos x="352" y="8"/>
                </a:cxn>
                <a:cxn ang="0">
                  <a:pos x="334" y="2"/>
                </a:cxn>
                <a:cxn ang="0">
                  <a:pos x="314" y="8"/>
                </a:cxn>
                <a:cxn ang="0">
                  <a:pos x="240" y="16"/>
                </a:cxn>
                <a:cxn ang="0">
                  <a:pos x="160" y="28"/>
                </a:cxn>
                <a:cxn ang="0">
                  <a:pos x="108" y="26"/>
                </a:cxn>
                <a:cxn ang="0">
                  <a:pos x="114" y="68"/>
                </a:cxn>
                <a:cxn ang="0">
                  <a:pos x="104" y="52"/>
                </a:cxn>
                <a:cxn ang="0">
                  <a:pos x="60" y="42"/>
                </a:cxn>
              </a:cxnLst>
              <a:rect l="0" t="0" r="r" b="b"/>
              <a:pathLst>
                <a:path w="929" h="462">
                  <a:moveTo>
                    <a:pt x="60" y="42"/>
                  </a:moveTo>
                  <a:cubicBezTo>
                    <a:pt x="40" y="45"/>
                    <a:pt x="42" y="46"/>
                    <a:pt x="28" y="56"/>
                  </a:cubicBezTo>
                  <a:cubicBezTo>
                    <a:pt x="26" y="74"/>
                    <a:pt x="27" y="75"/>
                    <a:pt x="10" y="78"/>
                  </a:cubicBezTo>
                  <a:cubicBezTo>
                    <a:pt x="4" y="82"/>
                    <a:pt x="0" y="82"/>
                    <a:pt x="6" y="92"/>
                  </a:cubicBezTo>
                  <a:cubicBezTo>
                    <a:pt x="10" y="98"/>
                    <a:pt x="21" y="96"/>
                    <a:pt x="28" y="98"/>
                  </a:cubicBezTo>
                  <a:cubicBezTo>
                    <a:pt x="31" y="99"/>
                    <a:pt x="36" y="100"/>
                    <a:pt x="36" y="100"/>
                  </a:cubicBezTo>
                  <a:cubicBezTo>
                    <a:pt x="47" y="99"/>
                    <a:pt x="69" y="97"/>
                    <a:pt x="50" y="110"/>
                  </a:cubicBezTo>
                  <a:cubicBezTo>
                    <a:pt x="37" y="108"/>
                    <a:pt x="24" y="104"/>
                    <a:pt x="16" y="116"/>
                  </a:cubicBezTo>
                  <a:cubicBezTo>
                    <a:pt x="24" y="141"/>
                    <a:pt x="68" y="125"/>
                    <a:pt x="94" y="126"/>
                  </a:cubicBezTo>
                  <a:cubicBezTo>
                    <a:pt x="98" y="129"/>
                    <a:pt x="100" y="134"/>
                    <a:pt x="104" y="136"/>
                  </a:cubicBezTo>
                  <a:cubicBezTo>
                    <a:pt x="108" y="138"/>
                    <a:pt x="116" y="140"/>
                    <a:pt x="116" y="140"/>
                  </a:cubicBezTo>
                  <a:cubicBezTo>
                    <a:pt x="129" y="138"/>
                    <a:pt x="133" y="139"/>
                    <a:pt x="142" y="130"/>
                  </a:cubicBezTo>
                  <a:cubicBezTo>
                    <a:pt x="151" y="104"/>
                    <a:pt x="179" y="110"/>
                    <a:pt x="202" y="102"/>
                  </a:cubicBezTo>
                  <a:cubicBezTo>
                    <a:pt x="219" y="96"/>
                    <a:pt x="233" y="84"/>
                    <a:pt x="250" y="78"/>
                  </a:cubicBezTo>
                  <a:cubicBezTo>
                    <a:pt x="260" y="75"/>
                    <a:pt x="269" y="74"/>
                    <a:pt x="280" y="72"/>
                  </a:cubicBezTo>
                  <a:cubicBezTo>
                    <a:pt x="287" y="71"/>
                    <a:pt x="300" y="66"/>
                    <a:pt x="300" y="66"/>
                  </a:cubicBezTo>
                  <a:cubicBezTo>
                    <a:pt x="311" y="49"/>
                    <a:pt x="336" y="54"/>
                    <a:pt x="354" y="60"/>
                  </a:cubicBezTo>
                  <a:cubicBezTo>
                    <a:pt x="367" y="79"/>
                    <a:pt x="335" y="79"/>
                    <a:pt x="324" y="80"/>
                  </a:cubicBezTo>
                  <a:cubicBezTo>
                    <a:pt x="312" y="83"/>
                    <a:pt x="306" y="93"/>
                    <a:pt x="292" y="96"/>
                  </a:cubicBezTo>
                  <a:cubicBezTo>
                    <a:pt x="284" y="94"/>
                    <a:pt x="279" y="90"/>
                    <a:pt x="272" y="88"/>
                  </a:cubicBezTo>
                  <a:cubicBezTo>
                    <a:pt x="253" y="91"/>
                    <a:pt x="232" y="96"/>
                    <a:pt x="214" y="102"/>
                  </a:cubicBezTo>
                  <a:cubicBezTo>
                    <a:pt x="223" y="108"/>
                    <a:pt x="231" y="109"/>
                    <a:pt x="242" y="112"/>
                  </a:cubicBezTo>
                  <a:cubicBezTo>
                    <a:pt x="245" y="113"/>
                    <a:pt x="250" y="114"/>
                    <a:pt x="250" y="114"/>
                  </a:cubicBezTo>
                  <a:cubicBezTo>
                    <a:pt x="251" y="116"/>
                    <a:pt x="255" y="118"/>
                    <a:pt x="254" y="120"/>
                  </a:cubicBezTo>
                  <a:cubicBezTo>
                    <a:pt x="252" y="124"/>
                    <a:pt x="242" y="128"/>
                    <a:pt x="242" y="128"/>
                  </a:cubicBezTo>
                  <a:cubicBezTo>
                    <a:pt x="233" y="141"/>
                    <a:pt x="247" y="154"/>
                    <a:pt x="260" y="158"/>
                  </a:cubicBezTo>
                  <a:cubicBezTo>
                    <a:pt x="282" y="155"/>
                    <a:pt x="295" y="151"/>
                    <a:pt x="318" y="150"/>
                  </a:cubicBezTo>
                  <a:cubicBezTo>
                    <a:pt x="334" y="155"/>
                    <a:pt x="345" y="176"/>
                    <a:pt x="350" y="192"/>
                  </a:cubicBezTo>
                  <a:cubicBezTo>
                    <a:pt x="349" y="195"/>
                    <a:pt x="350" y="199"/>
                    <a:pt x="348" y="202"/>
                  </a:cubicBezTo>
                  <a:cubicBezTo>
                    <a:pt x="345" y="206"/>
                    <a:pt x="336" y="210"/>
                    <a:pt x="336" y="210"/>
                  </a:cubicBezTo>
                  <a:cubicBezTo>
                    <a:pt x="327" y="224"/>
                    <a:pt x="332" y="235"/>
                    <a:pt x="348" y="240"/>
                  </a:cubicBezTo>
                  <a:cubicBezTo>
                    <a:pt x="358" y="237"/>
                    <a:pt x="362" y="237"/>
                    <a:pt x="368" y="246"/>
                  </a:cubicBezTo>
                  <a:cubicBezTo>
                    <a:pt x="360" y="252"/>
                    <a:pt x="346" y="246"/>
                    <a:pt x="338" y="252"/>
                  </a:cubicBezTo>
                  <a:cubicBezTo>
                    <a:pt x="326" y="260"/>
                    <a:pt x="346" y="265"/>
                    <a:pt x="348" y="266"/>
                  </a:cubicBezTo>
                  <a:cubicBezTo>
                    <a:pt x="352" y="278"/>
                    <a:pt x="347" y="279"/>
                    <a:pt x="336" y="286"/>
                  </a:cubicBezTo>
                  <a:cubicBezTo>
                    <a:pt x="332" y="289"/>
                    <a:pt x="324" y="294"/>
                    <a:pt x="324" y="294"/>
                  </a:cubicBezTo>
                  <a:cubicBezTo>
                    <a:pt x="315" y="308"/>
                    <a:pt x="320" y="303"/>
                    <a:pt x="310" y="310"/>
                  </a:cubicBezTo>
                  <a:cubicBezTo>
                    <a:pt x="306" y="316"/>
                    <a:pt x="294" y="324"/>
                    <a:pt x="294" y="324"/>
                  </a:cubicBezTo>
                  <a:cubicBezTo>
                    <a:pt x="285" y="338"/>
                    <a:pt x="288" y="331"/>
                    <a:pt x="284" y="342"/>
                  </a:cubicBezTo>
                  <a:cubicBezTo>
                    <a:pt x="285" y="374"/>
                    <a:pt x="283" y="393"/>
                    <a:pt x="292" y="420"/>
                  </a:cubicBezTo>
                  <a:cubicBezTo>
                    <a:pt x="295" y="429"/>
                    <a:pt x="307" y="435"/>
                    <a:pt x="314" y="440"/>
                  </a:cubicBezTo>
                  <a:cubicBezTo>
                    <a:pt x="319" y="444"/>
                    <a:pt x="332" y="446"/>
                    <a:pt x="332" y="446"/>
                  </a:cubicBezTo>
                  <a:cubicBezTo>
                    <a:pt x="340" y="457"/>
                    <a:pt x="345" y="459"/>
                    <a:pt x="358" y="462"/>
                  </a:cubicBezTo>
                  <a:cubicBezTo>
                    <a:pt x="376" y="459"/>
                    <a:pt x="375" y="457"/>
                    <a:pt x="388" y="448"/>
                  </a:cubicBezTo>
                  <a:cubicBezTo>
                    <a:pt x="390" y="441"/>
                    <a:pt x="394" y="435"/>
                    <a:pt x="400" y="430"/>
                  </a:cubicBezTo>
                  <a:cubicBezTo>
                    <a:pt x="404" y="427"/>
                    <a:pt x="412" y="422"/>
                    <a:pt x="412" y="422"/>
                  </a:cubicBezTo>
                  <a:cubicBezTo>
                    <a:pt x="417" y="415"/>
                    <a:pt x="451" y="367"/>
                    <a:pt x="458" y="364"/>
                  </a:cubicBezTo>
                  <a:cubicBezTo>
                    <a:pt x="475" y="356"/>
                    <a:pt x="486" y="357"/>
                    <a:pt x="506" y="356"/>
                  </a:cubicBezTo>
                  <a:cubicBezTo>
                    <a:pt x="525" y="350"/>
                    <a:pt x="533" y="342"/>
                    <a:pt x="554" y="340"/>
                  </a:cubicBezTo>
                  <a:cubicBezTo>
                    <a:pt x="560" y="338"/>
                    <a:pt x="566" y="336"/>
                    <a:pt x="572" y="334"/>
                  </a:cubicBezTo>
                  <a:cubicBezTo>
                    <a:pt x="576" y="333"/>
                    <a:pt x="584" y="330"/>
                    <a:pt x="584" y="330"/>
                  </a:cubicBezTo>
                  <a:cubicBezTo>
                    <a:pt x="603" y="311"/>
                    <a:pt x="618" y="310"/>
                    <a:pt x="646" y="308"/>
                  </a:cubicBezTo>
                  <a:cubicBezTo>
                    <a:pt x="665" y="304"/>
                    <a:pt x="684" y="303"/>
                    <a:pt x="704" y="302"/>
                  </a:cubicBezTo>
                  <a:cubicBezTo>
                    <a:pt x="712" y="299"/>
                    <a:pt x="712" y="293"/>
                    <a:pt x="720" y="290"/>
                  </a:cubicBezTo>
                  <a:cubicBezTo>
                    <a:pt x="732" y="285"/>
                    <a:pt x="743" y="285"/>
                    <a:pt x="754" y="278"/>
                  </a:cubicBezTo>
                  <a:cubicBezTo>
                    <a:pt x="756" y="271"/>
                    <a:pt x="760" y="267"/>
                    <a:pt x="762" y="260"/>
                  </a:cubicBezTo>
                  <a:cubicBezTo>
                    <a:pt x="763" y="247"/>
                    <a:pt x="762" y="233"/>
                    <a:pt x="764" y="220"/>
                  </a:cubicBezTo>
                  <a:cubicBezTo>
                    <a:pt x="764" y="219"/>
                    <a:pt x="794" y="204"/>
                    <a:pt x="800" y="200"/>
                  </a:cubicBezTo>
                  <a:cubicBezTo>
                    <a:pt x="807" y="189"/>
                    <a:pt x="808" y="186"/>
                    <a:pt x="820" y="182"/>
                  </a:cubicBezTo>
                  <a:cubicBezTo>
                    <a:pt x="825" y="166"/>
                    <a:pt x="814" y="162"/>
                    <a:pt x="802" y="154"/>
                  </a:cubicBezTo>
                  <a:cubicBezTo>
                    <a:pt x="797" y="151"/>
                    <a:pt x="790" y="142"/>
                    <a:pt x="790" y="142"/>
                  </a:cubicBezTo>
                  <a:cubicBezTo>
                    <a:pt x="786" y="131"/>
                    <a:pt x="792" y="127"/>
                    <a:pt x="802" y="124"/>
                  </a:cubicBezTo>
                  <a:cubicBezTo>
                    <a:pt x="810" y="116"/>
                    <a:pt x="813" y="98"/>
                    <a:pt x="820" y="94"/>
                  </a:cubicBezTo>
                  <a:cubicBezTo>
                    <a:pt x="824" y="92"/>
                    <a:pt x="832" y="90"/>
                    <a:pt x="832" y="90"/>
                  </a:cubicBezTo>
                  <a:cubicBezTo>
                    <a:pt x="844" y="92"/>
                    <a:pt x="848" y="92"/>
                    <a:pt x="856" y="100"/>
                  </a:cubicBezTo>
                  <a:cubicBezTo>
                    <a:pt x="863" y="98"/>
                    <a:pt x="876" y="94"/>
                    <a:pt x="876" y="94"/>
                  </a:cubicBezTo>
                  <a:cubicBezTo>
                    <a:pt x="889" y="81"/>
                    <a:pt x="906" y="77"/>
                    <a:pt x="924" y="74"/>
                  </a:cubicBezTo>
                  <a:cubicBezTo>
                    <a:pt x="929" y="67"/>
                    <a:pt x="929" y="58"/>
                    <a:pt x="922" y="52"/>
                  </a:cubicBezTo>
                  <a:cubicBezTo>
                    <a:pt x="918" y="49"/>
                    <a:pt x="910" y="44"/>
                    <a:pt x="910" y="44"/>
                  </a:cubicBezTo>
                  <a:cubicBezTo>
                    <a:pt x="894" y="47"/>
                    <a:pt x="899" y="49"/>
                    <a:pt x="888" y="56"/>
                  </a:cubicBezTo>
                  <a:cubicBezTo>
                    <a:pt x="884" y="58"/>
                    <a:pt x="876" y="60"/>
                    <a:pt x="876" y="60"/>
                  </a:cubicBezTo>
                  <a:cubicBezTo>
                    <a:pt x="853" y="59"/>
                    <a:pt x="810" y="59"/>
                    <a:pt x="848" y="46"/>
                  </a:cubicBezTo>
                  <a:cubicBezTo>
                    <a:pt x="844" y="33"/>
                    <a:pt x="831" y="37"/>
                    <a:pt x="818" y="36"/>
                  </a:cubicBezTo>
                  <a:cubicBezTo>
                    <a:pt x="809" y="33"/>
                    <a:pt x="802" y="27"/>
                    <a:pt x="794" y="22"/>
                  </a:cubicBezTo>
                  <a:cubicBezTo>
                    <a:pt x="790" y="20"/>
                    <a:pt x="782" y="18"/>
                    <a:pt x="782" y="18"/>
                  </a:cubicBezTo>
                  <a:cubicBezTo>
                    <a:pt x="727" y="19"/>
                    <a:pt x="688" y="11"/>
                    <a:pt x="642" y="26"/>
                  </a:cubicBezTo>
                  <a:cubicBezTo>
                    <a:pt x="635" y="16"/>
                    <a:pt x="632" y="18"/>
                    <a:pt x="620" y="20"/>
                  </a:cubicBezTo>
                  <a:cubicBezTo>
                    <a:pt x="611" y="34"/>
                    <a:pt x="600" y="36"/>
                    <a:pt x="584" y="38"/>
                  </a:cubicBezTo>
                  <a:cubicBezTo>
                    <a:pt x="575" y="44"/>
                    <a:pt x="581" y="46"/>
                    <a:pt x="578" y="56"/>
                  </a:cubicBezTo>
                  <a:cubicBezTo>
                    <a:pt x="572" y="47"/>
                    <a:pt x="566" y="41"/>
                    <a:pt x="556" y="38"/>
                  </a:cubicBezTo>
                  <a:cubicBezTo>
                    <a:pt x="553" y="38"/>
                    <a:pt x="539" y="39"/>
                    <a:pt x="534" y="42"/>
                  </a:cubicBezTo>
                  <a:cubicBezTo>
                    <a:pt x="528" y="46"/>
                    <a:pt x="516" y="54"/>
                    <a:pt x="516" y="54"/>
                  </a:cubicBezTo>
                  <a:cubicBezTo>
                    <a:pt x="507" y="52"/>
                    <a:pt x="503" y="51"/>
                    <a:pt x="500" y="42"/>
                  </a:cubicBezTo>
                  <a:cubicBezTo>
                    <a:pt x="505" y="28"/>
                    <a:pt x="488" y="31"/>
                    <a:pt x="478" y="30"/>
                  </a:cubicBezTo>
                  <a:cubicBezTo>
                    <a:pt x="469" y="33"/>
                    <a:pt x="473" y="37"/>
                    <a:pt x="464" y="40"/>
                  </a:cubicBezTo>
                  <a:cubicBezTo>
                    <a:pt x="447" y="34"/>
                    <a:pt x="451" y="27"/>
                    <a:pt x="432" y="40"/>
                  </a:cubicBezTo>
                  <a:cubicBezTo>
                    <a:pt x="427" y="54"/>
                    <a:pt x="427" y="52"/>
                    <a:pt x="410" y="50"/>
                  </a:cubicBezTo>
                  <a:cubicBezTo>
                    <a:pt x="391" y="52"/>
                    <a:pt x="385" y="54"/>
                    <a:pt x="366" y="52"/>
                  </a:cubicBezTo>
                  <a:cubicBezTo>
                    <a:pt x="357" y="49"/>
                    <a:pt x="356" y="46"/>
                    <a:pt x="364" y="40"/>
                  </a:cubicBezTo>
                  <a:cubicBezTo>
                    <a:pt x="380" y="42"/>
                    <a:pt x="395" y="43"/>
                    <a:pt x="410" y="38"/>
                  </a:cubicBezTo>
                  <a:cubicBezTo>
                    <a:pt x="426" y="15"/>
                    <a:pt x="386" y="21"/>
                    <a:pt x="370" y="20"/>
                  </a:cubicBezTo>
                  <a:cubicBezTo>
                    <a:pt x="364" y="16"/>
                    <a:pt x="358" y="12"/>
                    <a:pt x="352" y="8"/>
                  </a:cubicBezTo>
                  <a:cubicBezTo>
                    <a:pt x="348" y="5"/>
                    <a:pt x="340" y="0"/>
                    <a:pt x="340" y="0"/>
                  </a:cubicBezTo>
                  <a:cubicBezTo>
                    <a:pt x="338" y="1"/>
                    <a:pt x="336" y="1"/>
                    <a:pt x="334" y="2"/>
                  </a:cubicBezTo>
                  <a:cubicBezTo>
                    <a:pt x="331" y="3"/>
                    <a:pt x="329" y="3"/>
                    <a:pt x="326" y="4"/>
                  </a:cubicBezTo>
                  <a:cubicBezTo>
                    <a:pt x="322" y="5"/>
                    <a:pt x="314" y="8"/>
                    <a:pt x="314" y="8"/>
                  </a:cubicBezTo>
                  <a:cubicBezTo>
                    <a:pt x="305" y="22"/>
                    <a:pt x="288" y="6"/>
                    <a:pt x="276" y="2"/>
                  </a:cubicBezTo>
                  <a:cubicBezTo>
                    <a:pt x="270" y="3"/>
                    <a:pt x="241" y="16"/>
                    <a:pt x="240" y="16"/>
                  </a:cubicBezTo>
                  <a:cubicBezTo>
                    <a:pt x="226" y="17"/>
                    <a:pt x="212" y="17"/>
                    <a:pt x="198" y="18"/>
                  </a:cubicBezTo>
                  <a:cubicBezTo>
                    <a:pt x="183" y="19"/>
                    <a:pt x="172" y="20"/>
                    <a:pt x="160" y="28"/>
                  </a:cubicBezTo>
                  <a:cubicBezTo>
                    <a:pt x="146" y="26"/>
                    <a:pt x="141" y="27"/>
                    <a:pt x="130" y="20"/>
                  </a:cubicBezTo>
                  <a:cubicBezTo>
                    <a:pt x="123" y="22"/>
                    <a:pt x="115" y="24"/>
                    <a:pt x="108" y="26"/>
                  </a:cubicBezTo>
                  <a:cubicBezTo>
                    <a:pt x="102" y="35"/>
                    <a:pt x="113" y="41"/>
                    <a:pt x="122" y="44"/>
                  </a:cubicBezTo>
                  <a:cubicBezTo>
                    <a:pt x="125" y="52"/>
                    <a:pt x="114" y="68"/>
                    <a:pt x="114" y="68"/>
                  </a:cubicBezTo>
                  <a:cubicBezTo>
                    <a:pt x="112" y="79"/>
                    <a:pt x="111" y="82"/>
                    <a:pt x="100" y="78"/>
                  </a:cubicBezTo>
                  <a:cubicBezTo>
                    <a:pt x="93" y="67"/>
                    <a:pt x="100" y="63"/>
                    <a:pt x="104" y="52"/>
                  </a:cubicBezTo>
                  <a:cubicBezTo>
                    <a:pt x="96" y="44"/>
                    <a:pt x="91" y="36"/>
                    <a:pt x="80" y="32"/>
                  </a:cubicBezTo>
                  <a:cubicBezTo>
                    <a:pt x="73" y="34"/>
                    <a:pt x="67" y="39"/>
                    <a:pt x="60" y="4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" name="Freeform 42"/>
            <p:cNvSpPr/>
            <p:nvPr/>
          </p:nvSpPr>
          <p:spPr bwMode="invGray">
            <a:xfrm>
              <a:off x="2009" y="2135"/>
              <a:ext cx="39" cy="24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8" y="20"/>
                </a:cxn>
                <a:cxn ang="0">
                  <a:pos x="24" y="32"/>
                </a:cxn>
                <a:cxn ang="0">
                  <a:pos x="42" y="30"/>
                </a:cxn>
                <a:cxn ang="0">
                  <a:pos x="34" y="0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Freeform 43"/>
            <p:cNvSpPr/>
            <p:nvPr/>
          </p:nvSpPr>
          <p:spPr bwMode="invGray">
            <a:xfrm>
              <a:off x="2292" y="2201"/>
              <a:ext cx="128" cy="54"/>
            </a:xfrm>
            <a:custGeom>
              <a:avLst/>
              <a:gdLst/>
              <a:ahLst/>
              <a:cxnLst>
                <a:cxn ang="0">
                  <a:pos x="102" y="8"/>
                </a:cxn>
                <a:cxn ang="0">
                  <a:pos x="66" y="4"/>
                </a:cxn>
                <a:cxn ang="0">
                  <a:pos x="54" y="0"/>
                </a:cxn>
                <a:cxn ang="0">
                  <a:pos x="0" y="28"/>
                </a:cxn>
                <a:cxn ang="0">
                  <a:pos x="28" y="40"/>
                </a:cxn>
                <a:cxn ang="0">
                  <a:pos x="42" y="60"/>
                </a:cxn>
                <a:cxn ang="0">
                  <a:pos x="66" y="68"/>
                </a:cxn>
                <a:cxn ang="0">
                  <a:pos x="78" y="72"/>
                </a:cxn>
                <a:cxn ang="0">
                  <a:pos x="130" y="60"/>
                </a:cxn>
                <a:cxn ang="0">
                  <a:pos x="172" y="44"/>
                </a:cxn>
                <a:cxn ang="0">
                  <a:pos x="148" y="18"/>
                </a:cxn>
                <a:cxn ang="0">
                  <a:pos x="136" y="4"/>
                </a:cxn>
                <a:cxn ang="0">
                  <a:pos x="102" y="8"/>
                </a:cxn>
              </a:cxnLst>
              <a:rect l="0" t="0" r="r" b="b"/>
              <a:pathLst>
                <a:path w="172" h="72">
                  <a:moveTo>
                    <a:pt x="102" y="8"/>
                  </a:moveTo>
                  <a:cubicBezTo>
                    <a:pt x="89" y="12"/>
                    <a:pt x="78" y="8"/>
                    <a:pt x="66" y="4"/>
                  </a:cubicBezTo>
                  <a:cubicBezTo>
                    <a:pt x="62" y="3"/>
                    <a:pt x="54" y="0"/>
                    <a:pt x="54" y="0"/>
                  </a:cubicBezTo>
                  <a:cubicBezTo>
                    <a:pt x="38" y="5"/>
                    <a:pt x="12" y="16"/>
                    <a:pt x="0" y="28"/>
                  </a:cubicBezTo>
                  <a:cubicBezTo>
                    <a:pt x="4" y="39"/>
                    <a:pt x="18" y="39"/>
                    <a:pt x="28" y="40"/>
                  </a:cubicBezTo>
                  <a:cubicBezTo>
                    <a:pt x="39" y="44"/>
                    <a:pt x="41" y="60"/>
                    <a:pt x="42" y="60"/>
                  </a:cubicBezTo>
                  <a:cubicBezTo>
                    <a:pt x="50" y="63"/>
                    <a:pt x="58" y="65"/>
                    <a:pt x="66" y="68"/>
                  </a:cubicBezTo>
                  <a:cubicBezTo>
                    <a:pt x="70" y="69"/>
                    <a:pt x="78" y="72"/>
                    <a:pt x="78" y="72"/>
                  </a:cubicBezTo>
                  <a:cubicBezTo>
                    <a:pt x="92" y="71"/>
                    <a:pt x="117" y="69"/>
                    <a:pt x="130" y="60"/>
                  </a:cubicBezTo>
                  <a:cubicBezTo>
                    <a:pt x="148" y="48"/>
                    <a:pt x="150" y="46"/>
                    <a:pt x="172" y="44"/>
                  </a:cubicBezTo>
                  <a:cubicBezTo>
                    <a:pt x="169" y="29"/>
                    <a:pt x="162" y="23"/>
                    <a:pt x="148" y="18"/>
                  </a:cubicBezTo>
                  <a:cubicBezTo>
                    <a:pt x="145" y="10"/>
                    <a:pt x="144" y="7"/>
                    <a:pt x="136" y="4"/>
                  </a:cubicBezTo>
                  <a:cubicBezTo>
                    <a:pt x="134" y="4"/>
                    <a:pt x="105" y="11"/>
                    <a:pt x="102" y="8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Freeform 44"/>
            <p:cNvSpPr/>
            <p:nvPr/>
          </p:nvSpPr>
          <p:spPr bwMode="invGray">
            <a:xfrm>
              <a:off x="2393" y="2038"/>
              <a:ext cx="39" cy="24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8" y="20"/>
                </a:cxn>
                <a:cxn ang="0">
                  <a:pos x="24" y="32"/>
                </a:cxn>
                <a:cxn ang="0">
                  <a:pos x="42" y="30"/>
                </a:cxn>
                <a:cxn ang="0">
                  <a:pos x="34" y="0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Freeform 45"/>
            <p:cNvSpPr/>
            <p:nvPr/>
          </p:nvSpPr>
          <p:spPr bwMode="invGray">
            <a:xfrm>
              <a:off x="2662" y="2006"/>
              <a:ext cx="155" cy="63"/>
            </a:xfrm>
            <a:custGeom>
              <a:avLst/>
              <a:gdLst/>
              <a:ahLst/>
              <a:cxnLst>
                <a:cxn ang="0">
                  <a:pos x="191" y="7"/>
                </a:cxn>
                <a:cxn ang="0">
                  <a:pos x="103" y="9"/>
                </a:cxn>
                <a:cxn ang="0">
                  <a:pos x="109" y="25"/>
                </a:cxn>
                <a:cxn ang="0">
                  <a:pos x="107" y="33"/>
                </a:cxn>
                <a:cxn ang="0">
                  <a:pos x="89" y="27"/>
                </a:cxn>
                <a:cxn ang="0">
                  <a:pos x="77" y="19"/>
                </a:cxn>
                <a:cxn ang="0">
                  <a:pos x="23" y="27"/>
                </a:cxn>
                <a:cxn ang="0">
                  <a:pos x="31" y="49"/>
                </a:cxn>
                <a:cxn ang="0">
                  <a:pos x="55" y="53"/>
                </a:cxn>
                <a:cxn ang="0">
                  <a:pos x="75" y="73"/>
                </a:cxn>
                <a:cxn ang="0">
                  <a:pos x="89" y="85"/>
                </a:cxn>
                <a:cxn ang="0">
                  <a:pos x="109" y="67"/>
                </a:cxn>
                <a:cxn ang="0">
                  <a:pos x="121" y="59"/>
                </a:cxn>
                <a:cxn ang="0">
                  <a:pos x="127" y="47"/>
                </a:cxn>
                <a:cxn ang="0">
                  <a:pos x="167" y="35"/>
                </a:cxn>
                <a:cxn ang="0">
                  <a:pos x="187" y="31"/>
                </a:cxn>
                <a:cxn ang="0">
                  <a:pos x="199" y="27"/>
                </a:cxn>
                <a:cxn ang="0">
                  <a:pos x="191" y="7"/>
                </a:cxn>
              </a:cxnLst>
              <a:rect l="0" t="0" r="r" b="b"/>
              <a:pathLst>
                <a:path w="206" h="85">
                  <a:moveTo>
                    <a:pt x="191" y="7"/>
                  </a:moveTo>
                  <a:cubicBezTo>
                    <a:pt x="165" y="6"/>
                    <a:pt x="130" y="0"/>
                    <a:pt x="103" y="9"/>
                  </a:cubicBezTo>
                  <a:cubicBezTo>
                    <a:pt x="100" y="18"/>
                    <a:pt x="101" y="20"/>
                    <a:pt x="109" y="25"/>
                  </a:cubicBezTo>
                  <a:cubicBezTo>
                    <a:pt x="111" y="28"/>
                    <a:pt x="118" y="34"/>
                    <a:pt x="107" y="33"/>
                  </a:cubicBezTo>
                  <a:cubicBezTo>
                    <a:pt x="101" y="32"/>
                    <a:pt x="89" y="27"/>
                    <a:pt x="89" y="27"/>
                  </a:cubicBezTo>
                  <a:cubicBezTo>
                    <a:pt x="86" y="24"/>
                    <a:pt x="82" y="18"/>
                    <a:pt x="77" y="19"/>
                  </a:cubicBezTo>
                  <a:cubicBezTo>
                    <a:pt x="52" y="22"/>
                    <a:pt x="57" y="25"/>
                    <a:pt x="23" y="27"/>
                  </a:cubicBezTo>
                  <a:cubicBezTo>
                    <a:pt x="0" y="31"/>
                    <a:pt x="18" y="45"/>
                    <a:pt x="31" y="49"/>
                  </a:cubicBezTo>
                  <a:cubicBezTo>
                    <a:pt x="43" y="53"/>
                    <a:pt x="35" y="51"/>
                    <a:pt x="55" y="53"/>
                  </a:cubicBezTo>
                  <a:cubicBezTo>
                    <a:pt x="63" y="59"/>
                    <a:pt x="66" y="67"/>
                    <a:pt x="75" y="73"/>
                  </a:cubicBezTo>
                  <a:cubicBezTo>
                    <a:pt x="78" y="81"/>
                    <a:pt x="81" y="82"/>
                    <a:pt x="89" y="85"/>
                  </a:cubicBezTo>
                  <a:cubicBezTo>
                    <a:pt x="104" y="81"/>
                    <a:pt x="99" y="75"/>
                    <a:pt x="109" y="67"/>
                  </a:cubicBezTo>
                  <a:cubicBezTo>
                    <a:pt x="113" y="64"/>
                    <a:pt x="121" y="59"/>
                    <a:pt x="121" y="59"/>
                  </a:cubicBezTo>
                  <a:cubicBezTo>
                    <a:pt x="123" y="55"/>
                    <a:pt x="124" y="50"/>
                    <a:pt x="127" y="47"/>
                  </a:cubicBezTo>
                  <a:cubicBezTo>
                    <a:pt x="132" y="41"/>
                    <a:pt x="158" y="37"/>
                    <a:pt x="167" y="35"/>
                  </a:cubicBezTo>
                  <a:cubicBezTo>
                    <a:pt x="174" y="34"/>
                    <a:pt x="181" y="33"/>
                    <a:pt x="187" y="31"/>
                  </a:cubicBezTo>
                  <a:cubicBezTo>
                    <a:pt x="191" y="30"/>
                    <a:pt x="199" y="27"/>
                    <a:pt x="199" y="27"/>
                  </a:cubicBezTo>
                  <a:cubicBezTo>
                    <a:pt x="206" y="16"/>
                    <a:pt x="199" y="15"/>
                    <a:pt x="191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Freeform 46"/>
            <p:cNvSpPr/>
            <p:nvPr/>
          </p:nvSpPr>
          <p:spPr bwMode="invGray">
            <a:xfrm>
              <a:off x="2759" y="2039"/>
              <a:ext cx="48" cy="21"/>
            </a:xfrm>
            <a:custGeom>
              <a:avLst/>
              <a:gdLst/>
              <a:ahLst/>
              <a:cxnLst>
                <a:cxn ang="0">
                  <a:pos x="36" y="6"/>
                </a:cxn>
                <a:cxn ang="0">
                  <a:pos x="8" y="4"/>
                </a:cxn>
                <a:cxn ang="0">
                  <a:pos x="24" y="28"/>
                </a:cxn>
                <a:cxn ang="0">
                  <a:pos x="54" y="14"/>
                </a:cxn>
                <a:cxn ang="0">
                  <a:pos x="36" y="6"/>
                </a:cxn>
              </a:cxnLst>
              <a:rect l="0" t="0" r="r" b="b"/>
              <a:pathLst>
                <a:path w="64" h="28">
                  <a:moveTo>
                    <a:pt x="36" y="6"/>
                  </a:moveTo>
                  <a:cubicBezTo>
                    <a:pt x="32" y="18"/>
                    <a:pt x="19" y="0"/>
                    <a:pt x="8" y="4"/>
                  </a:cubicBezTo>
                  <a:cubicBezTo>
                    <a:pt x="0" y="16"/>
                    <a:pt x="14" y="27"/>
                    <a:pt x="24" y="28"/>
                  </a:cubicBezTo>
                  <a:cubicBezTo>
                    <a:pt x="30" y="27"/>
                    <a:pt x="48" y="16"/>
                    <a:pt x="54" y="14"/>
                  </a:cubicBezTo>
                  <a:cubicBezTo>
                    <a:pt x="64" y="10"/>
                    <a:pt x="36" y="9"/>
                    <a:pt x="36" y="6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Freeform 47"/>
            <p:cNvSpPr/>
            <p:nvPr/>
          </p:nvSpPr>
          <p:spPr bwMode="invGray">
            <a:xfrm>
              <a:off x="2467" y="2311"/>
              <a:ext cx="109" cy="132"/>
            </a:xfrm>
            <a:custGeom>
              <a:avLst/>
              <a:gdLst/>
              <a:ahLst/>
              <a:cxnLst>
                <a:cxn ang="0">
                  <a:pos x="24" y="19"/>
                </a:cxn>
                <a:cxn ang="0">
                  <a:pos x="0" y="25"/>
                </a:cxn>
                <a:cxn ang="0">
                  <a:pos x="14" y="43"/>
                </a:cxn>
                <a:cxn ang="0">
                  <a:pos x="34" y="87"/>
                </a:cxn>
                <a:cxn ang="0">
                  <a:pos x="52" y="91"/>
                </a:cxn>
                <a:cxn ang="0">
                  <a:pos x="50" y="107"/>
                </a:cxn>
                <a:cxn ang="0">
                  <a:pos x="28" y="113"/>
                </a:cxn>
                <a:cxn ang="0">
                  <a:pos x="16" y="131"/>
                </a:cxn>
                <a:cxn ang="0">
                  <a:pos x="18" y="137"/>
                </a:cxn>
                <a:cxn ang="0">
                  <a:pos x="30" y="141"/>
                </a:cxn>
                <a:cxn ang="0">
                  <a:pos x="18" y="169"/>
                </a:cxn>
                <a:cxn ang="0">
                  <a:pos x="20" y="175"/>
                </a:cxn>
                <a:cxn ang="0">
                  <a:pos x="34" y="171"/>
                </a:cxn>
                <a:cxn ang="0">
                  <a:pos x="58" y="169"/>
                </a:cxn>
                <a:cxn ang="0">
                  <a:pos x="92" y="171"/>
                </a:cxn>
                <a:cxn ang="0">
                  <a:pos x="110" y="169"/>
                </a:cxn>
                <a:cxn ang="0">
                  <a:pos x="122" y="165"/>
                </a:cxn>
                <a:cxn ang="0">
                  <a:pos x="128" y="141"/>
                </a:cxn>
                <a:cxn ang="0">
                  <a:pos x="146" y="133"/>
                </a:cxn>
                <a:cxn ang="0">
                  <a:pos x="110" y="109"/>
                </a:cxn>
                <a:cxn ang="0">
                  <a:pos x="88" y="83"/>
                </a:cxn>
                <a:cxn ang="0">
                  <a:pos x="82" y="69"/>
                </a:cxn>
                <a:cxn ang="0">
                  <a:pos x="64" y="61"/>
                </a:cxn>
                <a:cxn ang="0">
                  <a:pos x="86" y="45"/>
                </a:cxn>
                <a:cxn ang="0">
                  <a:pos x="64" y="31"/>
                </a:cxn>
                <a:cxn ang="0">
                  <a:pos x="70" y="13"/>
                </a:cxn>
                <a:cxn ang="0">
                  <a:pos x="46" y="1"/>
                </a:cxn>
                <a:cxn ang="0">
                  <a:pos x="30" y="9"/>
                </a:cxn>
                <a:cxn ang="0">
                  <a:pos x="24" y="19"/>
                </a:cxn>
              </a:cxnLst>
              <a:rect l="0" t="0" r="r" b="b"/>
              <a:pathLst>
                <a:path w="146" h="176">
                  <a:moveTo>
                    <a:pt x="24" y="19"/>
                  </a:moveTo>
                  <a:cubicBezTo>
                    <a:pt x="13" y="23"/>
                    <a:pt x="7" y="15"/>
                    <a:pt x="0" y="25"/>
                  </a:cubicBezTo>
                  <a:cubicBezTo>
                    <a:pt x="2" y="32"/>
                    <a:pt x="14" y="43"/>
                    <a:pt x="14" y="43"/>
                  </a:cubicBezTo>
                  <a:cubicBezTo>
                    <a:pt x="19" y="58"/>
                    <a:pt x="20" y="78"/>
                    <a:pt x="34" y="87"/>
                  </a:cubicBezTo>
                  <a:cubicBezTo>
                    <a:pt x="42" y="84"/>
                    <a:pt x="45" y="86"/>
                    <a:pt x="52" y="91"/>
                  </a:cubicBezTo>
                  <a:cubicBezTo>
                    <a:pt x="57" y="105"/>
                    <a:pt x="60" y="101"/>
                    <a:pt x="50" y="107"/>
                  </a:cubicBezTo>
                  <a:cubicBezTo>
                    <a:pt x="38" y="105"/>
                    <a:pt x="32" y="101"/>
                    <a:pt x="28" y="113"/>
                  </a:cubicBezTo>
                  <a:cubicBezTo>
                    <a:pt x="32" y="129"/>
                    <a:pt x="33" y="128"/>
                    <a:pt x="16" y="131"/>
                  </a:cubicBezTo>
                  <a:cubicBezTo>
                    <a:pt x="17" y="133"/>
                    <a:pt x="16" y="136"/>
                    <a:pt x="18" y="137"/>
                  </a:cubicBezTo>
                  <a:cubicBezTo>
                    <a:pt x="21" y="139"/>
                    <a:pt x="30" y="141"/>
                    <a:pt x="30" y="141"/>
                  </a:cubicBezTo>
                  <a:cubicBezTo>
                    <a:pt x="28" y="152"/>
                    <a:pt x="21" y="159"/>
                    <a:pt x="18" y="169"/>
                  </a:cubicBezTo>
                  <a:cubicBezTo>
                    <a:pt x="19" y="171"/>
                    <a:pt x="18" y="174"/>
                    <a:pt x="20" y="175"/>
                  </a:cubicBezTo>
                  <a:cubicBezTo>
                    <a:pt x="22" y="176"/>
                    <a:pt x="32" y="171"/>
                    <a:pt x="34" y="171"/>
                  </a:cubicBezTo>
                  <a:cubicBezTo>
                    <a:pt x="42" y="170"/>
                    <a:pt x="50" y="170"/>
                    <a:pt x="58" y="169"/>
                  </a:cubicBezTo>
                  <a:cubicBezTo>
                    <a:pt x="70" y="167"/>
                    <a:pt x="80" y="167"/>
                    <a:pt x="92" y="171"/>
                  </a:cubicBezTo>
                  <a:cubicBezTo>
                    <a:pt x="98" y="170"/>
                    <a:pt x="104" y="170"/>
                    <a:pt x="110" y="169"/>
                  </a:cubicBezTo>
                  <a:cubicBezTo>
                    <a:pt x="114" y="168"/>
                    <a:pt x="122" y="165"/>
                    <a:pt x="122" y="165"/>
                  </a:cubicBezTo>
                  <a:cubicBezTo>
                    <a:pt x="124" y="158"/>
                    <a:pt x="123" y="147"/>
                    <a:pt x="128" y="141"/>
                  </a:cubicBezTo>
                  <a:cubicBezTo>
                    <a:pt x="132" y="136"/>
                    <a:pt x="146" y="133"/>
                    <a:pt x="146" y="133"/>
                  </a:cubicBezTo>
                  <a:cubicBezTo>
                    <a:pt x="142" y="105"/>
                    <a:pt x="143" y="111"/>
                    <a:pt x="110" y="109"/>
                  </a:cubicBezTo>
                  <a:cubicBezTo>
                    <a:pt x="102" y="97"/>
                    <a:pt x="103" y="88"/>
                    <a:pt x="88" y="83"/>
                  </a:cubicBezTo>
                  <a:cubicBezTo>
                    <a:pt x="85" y="79"/>
                    <a:pt x="86" y="72"/>
                    <a:pt x="82" y="69"/>
                  </a:cubicBezTo>
                  <a:cubicBezTo>
                    <a:pt x="77" y="65"/>
                    <a:pt x="69" y="65"/>
                    <a:pt x="64" y="61"/>
                  </a:cubicBezTo>
                  <a:cubicBezTo>
                    <a:pt x="52" y="43"/>
                    <a:pt x="67" y="47"/>
                    <a:pt x="86" y="45"/>
                  </a:cubicBezTo>
                  <a:cubicBezTo>
                    <a:pt x="93" y="25"/>
                    <a:pt x="83" y="29"/>
                    <a:pt x="64" y="31"/>
                  </a:cubicBezTo>
                  <a:cubicBezTo>
                    <a:pt x="62" y="25"/>
                    <a:pt x="70" y="13"/>
                    <a:pt x="70" y="13"/>
                  </a:cubicBezTo>
                  <a:cubicBezTo>
                    <a:pt x="64" y="4"/>
                    <a:pt x="56" y="3"/>
                    <a:pt x="46" y="1"/>
                  </a:cubicBezTo>
                  <a:cubicBezTo>
                    <a:pt x="35" y="3"/>
                    <a:pt x="34" y="0"/>
                    <a:pt x="30" y="9"/>
                  </a:cubicBezTo>
                  <a:cubicBezTo>
                    <a:pt x="25" y="21"/>
                    <a:pt x="29" y="24"/>
                    <a:pt x="24" y="19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Freeform 48"/>
            <p:cNvSpPr/>
            <p:nvPr/>
          </p:nvSpPr>
          <p:spPr bwMode="invGray">
            <a:xfrm>
              <a:off x="2413" y="2359"/>
              <a:ext cx="69" cy="68"/>
            </a:xfrm>
            <a:custGeom>
              <a:avLst/>
              <a:gdLst/>
              <a:ahLst/>
              <a:cxnLst>
                <a:cxn ang="0">
                  <a:pos x="58" y="6"/>
                </a:cxn>
                <a:cxn ang="0">
                  <a:pos x="82" y="8"/>
                </a:cxn>
                <a:cxn ang="0">
                  <a:pos x="92" y="26"/>
                </a:cxn>
                <a:cxn ang="0">
                  <a:pos x="78" y="48"/>
                </a:cxn>
                <a:cxn ang="0">
                  <a:pos x="46" y="76"/>
                </a:cxn>
                <a:cxn ang="0">
                  <a:pos x="18" y="92"/>
                </a:cxn>
                <a:cxn ang="0">
                  <a:pos x="8" y="72"/>
                </a:cxn>
                <a:cxn ang="0">
                  <a:pos x="20" y="64"/>
                </a:cxn>
                <a:cxn ang="0">
                  <a:pos x="14" y="46"/>
                </a:cxn>
                <a:cxn ang="0">
                  <a:pos x="40" y="28"/>
                </a:cxn>
                <a:cxn ang="0">
                  <a:pos x="58" y="6"/>
                </a:cxn>
              </a:cxnLst>
              <a:rect l="0" t="0" r="r" b="b"/>
              <a:pathLst>
                <a:path w="92" h="92">
                  <a:moveTo>
                    <a:pt x="58" y="6"/>
                  </a:moveTo>
                  <a:cubicBezTo>
                    <a:pt x="67" y="0"/>
                    <a:pt x="73" y="2"/>
                    <a:pt x="82" y="8"/>
                  </a:cubicBezTo>
                  <a:cubicBezTo>
                    <a:pt x="91" y="22"/>
                    <a:pt x="88" y="15"/>
                    <a:pt x="92" y="26"/>
                  </a:cubicBezTo>
                  <a:cubicBezTo>
                    <a:pt x="89" y="36"/>
                    <a:pt x="82" y="37"/>
                    <a:pt x="78" y="48"/>
                  </a:cubicBezTo>
                  <a:cubicBezTo>
                    <a:pt x="85" y="69"/>
                    <a:pt x="60" y="71"/>
                    <a:pt x="46" y="76"/>
                  </a:cubicBezTo>
                  <a:cubicBezTo>
                    <a:pt x="40" y="86"/>
                    <a:pt x="28" y="86"/>
                    <a:pt x="18" y="92"/>
                  </a:cubicBezTo>
                  <a:cubicBezTo>
                    <a:pt x="9" y="90"/>
                    <a:pt x="0" y="84"/>
                    <a:pt x="8" y="72"/>
                  </a:cubicBezTo>
                  <a:cubicBezTo>
                    <a:pt x="11" y="68"/>
                    <a:pt x="20" y="64"/>
                    <a:pt x="20" y="64"/>
                  </a:cubicBezTo>
                  <a:cubicBezTo>
                    <a:pt x="23" y="55"/>
                    <a:pt x="21" y="53"/>
                    <a:pt x="14" y="46"/>
                  </a:cubicBezTo>
                  <a:cubicBezTo>
                    <a:pt x="18" y="30"/>
                    <a:pt x="28" y="36"/>
                    <a:pt x="40" y="28"/>
                  </a:cubicBezTo>
                  <a:cubicBezTo>
                    <a:pt x="56" y="17"/>
                    <a:pt x="50" y="24"/>
                    <a:pt x="58" y="6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Freeform 49"/>
            <p:cNvSpPr/>
            <p:nvPr/>
          </p:nvSpPr>
          <p:spPr bwMode="invGray">
            <a:xfrm>
              <a:off x="4099" y="3502"/>
              <a:ext cx="474" cy="495"/>
            </a:xfrm>
            <a:custGeom>
              <a:avLst/>
              <a:gdLst/>
              <a:ahLst/>
              <a:cxnLst>
                <a:cxn ang="0">
                  <a:pos x="212" y="11"/>
                </a:cxn>
                <a:cxn ang="0">
                  <a:pos x="176" y="19"/>
                </a:cxn>
                <a:cxn ang="0">
                  <a:pos x="144" y="51"/>
                </a:cxn>
                <a:cxn ang="0">
                  <a:pos x="104" y="59"/>
                </a:cxn>
                <a:cxn ang="0">
                  <a:pos x="84" y="75"/>
                </a:cxn>
                <a:cxn ang="0">
                  <a:pos x="68" y="115"/>
                </a:cxn>
                <a:cxn ang="0">
                  <a:pos x="36" y="167"/>
                </a:cxn>
                <a:cxn ang="0">
                  <a:pos x="0" y="179"/>
                </a:cxn>
                <a:cxn ang="0">
                  <a:pos x="72" y="323"/>
                </a:cxn>
                <a:cxn ang="0">
                  <a:pos x="120" y="427"/>
                </a:cxn>
                <a:cxn ang="0">
                  <a:pos x="144" y="443"/>
                </a:cxn>
                <a:cxn ang="0">
                  <a:pos x="168" y="451"/>
                </a:cxn>
                <a:cxn ang="0">
                  <a:pos x="228" y="431"/>
                </a:cxn>
                <a:cxn ang="0">
                  <a:pos x="252" y="423"/>
                </a:cxn>
                <a:cxn ang="0">
                  <a:pos x="300" y="451"/>
                </a:cxn>
                <a:cxn ang="0">
                  <a:pos x="324" y="527"/>
                </a:cxn>
                <a:cxn ang="0">
                  <a:pos x="336" y="523"/>
                </a:cxn>
                <a:cxn ang="0">
                  <a:pos x="344" y="511"/>
                </a:cxn>
                <a:cxn ang="0">
                  <a:pos x="368" y="547"/>
                </a:cxn>
                <a:cxn ang="0">
                  <a:pos x="404" y="571"/>
                </a:cxn>
                <a:cxn ang="0">
                  <a:pos x="436" y="603"/>
                </a:cxn>
                <a:cxn ang="0">
                  <a:pos x="444" y="615"/>
                </a:cxn>
                <a:cxn ang="0">
                  <a:pos x="456" y="623"/>
                </a:cxn>
                <a:cxn ang="0">
                  <a:pos x="484" y="655"/>
                </a:cxn>
                <a:cxn ang="0">
                  <a:pos x="492" y="631"/>
                </a:cxn>
                <a:cxn ang="0">
                  <a:pos x="540" y="659"/>
                </a:cxn>
                <a:cxn ang="0">
                  <a:pos x="588" y="655"/>
                </a:cxn>
                <a:cxn ang="0">
                  <a:pos x="616" y="531"/>
                </a:cxn>
                <a:cxn ang="0">
                  <a:pos x="632" y="463"/>
                </a:cxn>
                <a:cxn ang="0">
                  <a:pos x="620" y="367"/>
                </a:cxn>
                <a:cxn ang="0">
                  <a:pos x="536" y="271"/>
                </a:cxn>
                <a:cxn ang="0">
                  <a:pos x="528" y="235"/>
                </a:cxn>
                <a:cxn ang="0">
                  <a:pos x="460" y="179"/>
                </a:cxn>
                <a:cxn ang="0">
                  <a:pos x="472" y="155"/>
                </a:cxn>
                <a:cxn ang="0">
                  <a:pos x="456" y="131"/>
                </a:cxn>
                <a:cxn ang="0">
                  <a:pos x="416" y="79"/>
                </a:cxn>
                <a:cxn ang="0">
                  <a:pos x="392" y="31"/>
                </a:cxn>
                <a:cxn ang="0">
                  <a:pos x="388" y="19"/>
                </a:cxn>
                <a:cxn ang="0">
                  <a:pos x="364" y="151"/>
                </a:cxn>
                <a:cxn ang="0">
                  <a:pos x="324" y="115"/>
                </a:cxn>
                <a:cxn ang="0">
                  <a:pos x="292" y="111"/>
                </a:cxn>
                <a:cxn ang="0">
                  <a:pos x="272" y="87"/>
                </a:cxn>
                <a:cxn ang="0">
                  <a:pos x="264" y="63"/>
                </a:cxn>
                <a:cxn ang="0">
                  <a:pos x="276" y="55"/>
                </a:cxn>
                <a:cxn ang="0">
                  <a:pos x="240" y="19"/>
                </a:cxn>
                <a:cxn ang="0">
                  <a:pos x="216" y="11"/>
                </a:cxn>
                <a:cxn ang="0">
                  <a:pos x="204" y="7"/>
                </a:cxn>
                <a:cxn ang="0">
                  <a:pos x="212" y="11"/>
                </a:cxn>
              </a:cxnLst>
              <a:rect l="0" t="0" r="r" b="b"/>
              <a:pathLst>
                <a:path w="633" h="660">
                  <a:moveTo>
                    <a:pt x="212" y="11"/>
                  </a:moveTo>
                  <a:cubicBezTo>
                    <a:pt x="195" y="0"/>
                    <a:pt x="187" y="2"/>
                    <a:pt x="176" y="19"/>
                  </a:cubicBezTo>
                  <a:cubicBezTo>
                    <a:pt x="171" y="61"/>
                    <a:pt x="181" y="88"/>
                    <a:pt x="144" y="51"/>
                  </a:cubicBezTo>
                  <a:cubicBezTo>
                    <a:pt x="131" y="53"/>
                    <a:pt x="115" y="51"/>
                    <a:pt x="104" y="59"/>
                  </a:cubicBezTo>
                  <a:cubicBezTo>
                    <a:pt x="78" y="80"/>
                    <a:pt x="114" y="65"/>
                    <a:pt x="84" y="75"/>
                  </a:cubicBezTo>
                  <a:cubicBezTo>
                    <a:pt x="78" y="94"/>
                    <a:pt x="92" y="107"/>
                    <a:pt x="68" y="115"/>
                  </a:cubicBezTo>
                  <a:cubicBezTo>
                    <a:pt x="55" y="135"/>
                    <a:pt x="59" y="159"/>
                    <a:pt x="36" y="167"/>
                  </a:cubicBezTo>
                  <a:cubicBezTo>
                    <a:pt x="16" y="163"/>
                    <a:pt x="7" y="158"/>
                    <a:pt x="0" y="179"/>
                  </a:cubicBezTo>
                  <a:cubicBezTo>
                    <a:pt x="9" y="232"/>
                    <a:pt x="43" y="279"/>
                    <a:pt x="72" y="323"/>
                  </a:cubicBezTo>
                  <a:cubicBezTo>
                    <a:pt x="82" y="371"/>
                    <a:pt x="85" y="392"/>
                    <a:pt x="120" y="427"/>
                  </a:cubicBezTo>
                  <a:cubicBezTo>
                    <a:pt x="127" y="434"/>
                    <a:pt x="136" y="438"/>
                    <a:pt x="144" y="443"/>
                  </a:cubicBezTo>
                  <a:cubicBezTo>
                    <a:pt x="151" y="448"/>
                    <a:pt x="168" y="451"/>
                    <a:pt x="168" y="451"/>
                  </a:cubicBezTo>
                  <a:cubicBezTo>
                    <a:pt x="188" y="444"/>
                    <a:pt x="208" y="438"/>
                    <a:pt x="228" y="431"/>
                  </a:cubicBezTo>
                  <a:cubicBezTo>
                    <a:pt x="236" y="428"/>
                    <a:pt x="252" y="423"/>
                    <a:pt x="252" y="423"/>
                  </a:cubicBezTo>
                  <a:cubicBezTo>
                    <a:pt x="271" y="429"/>
                    <a:pt x="281" y="445"/>
                    <a:pt x="300" y="451"/>
                  </a:cubicBezTo>
                  <a:cubicBezTo>
                    <a:pt x="320" y="471"/>
                    <a:pt x="315" y="500"/>
                    <a:pt x="324" y="527"/>
                  </a:cubicBezTo>
                  <a:cubicBezTo>
                    <a:pt x="328" y="526"/>
                    <a:pt x="333" y="526"/>
                    <a:pt x="336" y="523"/>
                  </a:cubicBezTo>
                  <a:cubicBezTo>
                    <a:pt x="340" y="520"/>
                    <a:pt x="339" y="511"/>
                    <a:pt x="344" y="511"/>
                  </a:cubicBezTo>
                  <a:cubicBezTo>
                    <a:pt x="358" y="511"/>
                    <a:pt x="362" y="541"/>
                    <a:pt x="368" y="547"/>
                  </a:cubicBezTo>
                  <a:cubicBezTo>
                    <a:pt x="378" y="557"/>
                    <a:pt x="392" y="563"/>
                    <a:pt x="404" y="571"/>
                  </a:cubicBezTo>
                  <a:cubicBezTo>
                    <a:pt x="418" y="580"/>
                    <a:pt x="422" y="594"/>
                    <a:pt x="436" y="603"/>
                  </a:cubicBezTo>
                  <a:cubicBezTo>
                    <a:pt x="439" y="607"/>
                    <a:pt x="441" y="612"/>
                    <a:pt x="444" y="615"/>
                  </a:cubicBezTo>
                  <a:cubicBezTo>
                    <a:pt x="447" y="618"/>
                    <a:pt x="453" y="619"/>
                    <a:pt x="456" y="623"/>
                  </a:cubicBezTo>
                  <a:cubicBezTo>
                    <a:pt x="489" y="660"/>
                    <a:pt x="457" y="637"/>
                    <a:pt x="484" y="655"/>
                  </a:cubicBezTo>
                  <a:cubicBezTo>
                    <a:pt x="487" y="647"/>
                    <a:pt x="485" y="626"/>
                    <a:pt x="492" y="631"/>
                  </a:cubicBezTo>
                  <a:cubicBezTo>
                    <a:pt x="509" y="642"/>
                    <a:pt x="522" y="653"/>
                    <a:pt x="540" y="659"/>
                  </a:cubicBezTo>
                  <a:cubicBezTo>
                    <a:pt x="557" y="642"/>
                    <a:pt x="567" y="648"/>
                    <a:pt x="588" y="655"/>
                  </a:cubicBezTo>
                  <a:cubicBezTo>
                    <a:pt x="611" y="621"/>
                    <a:pt x="573" y="560"/>
                    <a:pt x="616" y="531"/>
                  </a:cubicBezTo>
                  <a:cubicBezTo>
                    <a:pt x="632" y="507"/>
                    <a:pt x="629" y="496"/>
                    <a:pt x="632" y="463"/>
                  </a:cubicBezTo>
                  <a:cubicBezTo>
                    <a:pt x="630" y="440"/>
                    <a:pt x="633" y="390"/>
                    <a:pt x="620" y="367"/>
                  </a:cubicBezTo>
                  <a:cubicBezTo>
                    <a:pt x="600" y="332"/>
                    <a:pt x="565" y="300"/>
                    <a:pt x="536" y="271"/>
                  </a:cubicBezTo>
                  <a:cubicBezTo>
                    <a:pt x="532" y="259"/>
                    <a:pt x="532" y="247"/>
                    <a:pt x="528" y="235"/>
                  </a:cubicBezTo>
                  <a:cubicBezTo>
                    <a:pt x="525" y="225"/>
                    <a:pt x="474" y="188"/>
                    <a:pt x="460" y="179"/>
                  </a:cubicBezTo>
                  <a:cubicBezTo>
                    <a:pt x="463" y="171"/>
                    <a:pt x="471" y="164"/>
                    <a:pt x="472" y="155"/>
                  </a:cubicBezTo>
                  <a:cubicBezTo>
                    <a:pt x="474" y="144"/>
                    <a:pt x="461" y="137"/>
                    <a:pt x="456" y="131"/>
                  </a:cubicBezTo>
                  <a:cubicBezTo>
                    <a:pt x="435" y="106"/>
                    <a:pt x="451" y="88"/>
                    <a:pt x="416" y="79"/>
                  </a:cubicBezTo>
                  <a:cubicBezTo>
                    <a:pt x="395" y="48"/>
                    <a:pt x="403" y="64"/>
                    <a:pt x="392" y="31"/>
                  </a:cubicBezTo>
                  <a:cubicBezTo>
                    <a:pt x="391" y="27"/>
                    <a:pt x="388" y="19"/>
                    <a:pt x="388" y="19"/>
                  </a:cubicBezTo>
                  <a:cubicBezTo>
                    <a:pt x="362" y="58"/>
                    <a:pt x="379" y="107"/>
                    <a:pt x="364" y="151"/>
                  </a:cubicBezTo>
                  <a:cubicBezTo>
                    <a:pt x="344" y="144"/>
                    <a:pt x="344" y="120"/>
                    <a:pt x="324" y="115"/>
                  </a:cubicBezTo>
                  <a:cubicBezTo>
                    <a:pt x="314" y="112"/>
                    <a:pt x="303" y="112"/>
                    <a:pt x="292" y="111"/>
                  </a:cubicBezTo>
                  <a:cubicBezTo>
                    <a:pt x="284" y="103"/>
                    <a:pt x="276" y="97"/>
                    <a:pt x="272" y="87"/>
                  </a:cubicBezTo>
                  <a:cubicBezTo>
                    <a:pt x="269" y="79"/>
                    <a:pt x="264" y="63"/>
                    <a:pt x="264" y="63"/>
                  </a:cubicBezTo>
                  <a:cubicBezTo>
                    <a:pt x="268" y="60"/>
                    <a:pt x="273" y="58"/>
                    <a:pt x="276" y="55"/>
                  </a:cubicBezTo>
                  <a:cubicBezTo>
                    <a:pt x="300" y="31"/>
                    <a:pt x="256" y="24"/>
                    <a:pt x="240" y="19"/>
                  </a:cubicBezTo>
                  <a:cubicBezTo>
                    <a:pt x="232" y="16"/>
                    <a:pt x="224" y="14"/>
                    <a:pt x="216" y="11"/>
                  </a:cubicBezTo>
                  <a:cubicBezTo>
                    <a:pt x="212" y="10"/>
                    <a:pt x="200" y="5"/>
                    <a:pt x="204" y="7"/>
                  </a:cubicBezTo>
                  <a:cubicBezTo>
                    <a:pt x="207" y="8"/>
                    <a:pt x="209" y="10"/>
                    <a:pt x="212" y="1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Freeform 50"/>
            <p:cNvSpPr/>
            <p:nvPr/>
          </p:nvSpPr>
          <p:spPr bwMode="invGray">
            <a:xfrm>
              <a:off x="4246" y="3241"/>
              <a:ext cx="319" cy="210"/>
            </a:xfrm>
            <a:custGeom>
              <a:avLst/>
              <a:gdLst/>
              <a:ahLst/>
              <a:cxnLst>
                <a:cxn ang="0">
                  <a:pos x="84" y="60"/>
                </a:cxn>
                <a:cxn ang="0">
                  <a:pos x="68" y="36"/>
                </a:cxn>
                <a:cxn ang="0">
                  <a:pos x="64" y="16"/>
                </a:cxn>
                <a:cxn ang="0">
                  <a:pos x="52" y="12"/>
                </a:cxn>
                <a:cxn ang="0">
                  <a:pos x="16" y="16"/>
                </a:cxn>
                <a:cxn ang="0">
                  <a:pos x="44" y="40"/>
                </a:cxn>
                <a:cxn ang="0">
                  <a:pos x="48" y="52"/>
                </a:cxn>
                <a:cxn ang="0">
                  <a:pos x="24" y="68"/>
                </a:cxn>
                <a:cxn ang="0">
                  <a:pos x="88" y="92"/>
                </a:cxn>
                <a:cxn ang="0">
                  <a:pos x="124" y="112"/>
                </a:cxn>
                <a:cxn ang="0">
                  <a:pos x="128" y="124"/>
                </a:cxn>
                <a:cxn ang="0">
                  <a:pos x="140" y="132"/>
                </a:cxn>
                <a:cxn ang="0">
                  <a:pos x="148" y="156"/>
                </a:cxn>
                <a:cxn ang="0">
                  <a:pos x="132" y="196"/>
                </a:cxn>
                <a:cxn ang="0">
                  <a:pos x="180" y="188"/>
                </a:cxn>
                <a:cxn ang="0">
                  <a:pos x="192" y="216"/>
                </a:cxn>
                <a:cxn ang="0">
                  <a:pos x="216" y="224"/>
                </a:cxn>
                <a:cxn ang="0">
                  <a:pos x="228" y="228"/>
                </a:cxn>
                <a:cxn ang="0">
                  <a:pos x="252" y="224"/>
                </a:cxn>
                <a:cxn ang="0">
                  <a:pos x="276" y="196"/>
                </a:cxn>
                <a:cxn ang="0">
                  <a:pos x="336" y="252"/>
                </a:cxn>
                <a:cxn ang="0">
                  <a:pos x="364" y="280"/>
                </a:cxn>
                <a:cxn ang="0">
                  <a:pos x="360" y="224"/>
                </a:cxn>
                <a:cxn ang="0">
                  <a:pos x="336" y="200"/>
                </a:cxn>
                <a:cxn ang="0">
                  <a:pos x="372" y="168"/>
                </a:cxn>
                <a:cxn ang="0">
                  <a:pos x="408" y="156"/>
                </a:cxn>
                <a:cxn ang="0">
                  <a:pos x="420" y="152"/>
                </a:cxn>
                <a:cxn ang="0">
                  <a:pos x="424" y="140"/>
                </a:cxn>
                <a:cxn ang="0">
                  <a:pos x="356" y="148"/>
                </a:cxn>
                <a:cxn ang="0">
                  <a:pos x="304" y="140"/>
                </a:cxn>
                <a:cxn ang="0">
                  <a:pos x="300" y="128"/>
                </a:cxn>
                <a:cxn ang="0">
                  <a:pos x="292" y="116"/>
                </a:cxn>
                <a:cxn ang="0">
                  <a:pos x="220" y="80"/>
                </a:cxn>
                <a:cxn ang="0">
                  <a:pos x="160" y="60"/>
                </a:cxn>
                <a:cxn ang="0">
                  <a:pos x="136" y="52"/>
                </a:cxn>
                <a:cxn ang="0">
                  <a:pos x="80" y="52"/>
                </a:cxn>
                <a:cxn ang="0">
                  <a:pos x="68" y="32"/>
                </a:cxn>
                <a:cxn ang="0">
                  <a:pos x="68" y="0"/>
                </a:cxn>
              </a:cxnLst>
              <a:rect l="0" t="0" r="r" b="b"/>
              <a:pathLst>
                <a:path w="426" h="280">
                  <a:moveTo>
                    <a:pt x="84" y="60"/>
                  </a:moveTo>
                  <a:cubicBezTo>
                    <a:pt x="79" y="52"/>
                    <a:pt x="70" y="45"/>
                    <a:pt x="68" y="36"/>
                  </a:cubicBezTo>
                  <a:cubicBezTo>
                    <a:pt x="67" y="29"/>
                    <a:pt x="68" y="22"/>
                    <a:pt x="64" y="16"/>
                  </a:cubicBezTo>
                  <a:cubicBezTo>
                    <a:pt x="62" y="12"/>
                    <a:pt x="56" y="13"/>
                    <a:pt x="52" y="12"/>
                  </a:cubicBezTo>
                  <a:cubicBezTo>
                    <a:pt x="40" y="13"/>
                    <a:pt x="27" y="11"/>
                    <a:pt x="16" y="16"/>
                  </a:cubicBezTo>
                  <a:cubicBezTo>
                    <a:pt x="0" y="24"/>
                    <a:pt x="43" y="40"/>
                    <a:pt x="44" y="40"/>
                  </a:cubicBezTo>
                  <a:cubicBezTo>
                    <a:pt x="45" y="44"/>
                    <a:pt x="50" y="49"/>
                    <a:pt x="48" y="52"/>
                  </a:cubicBezTo>
                  <a:cubicBezTo>
                    <a:pt x="42" y="60"/>
                    <a:pt x="24" y="68"/>
                    <a:pt x="24" y="68"/>
                  </a:cubicBezTo>
                  <a:cubicBezTo>
                    <a:pt x="38" y="88"/>
                    <a:pt x="65" y="89"/>
                    <a:pt x="88" y="92"/>
                  </a:cubicBezTo>
                  <a:cubicBezTo>
                    <a:pt x="101" y="96"/>
                    <a:pt x="124" y="112"/>
                    <a:pt x="124" y="112"/>
                  </a:cubicBezTo>
                  <a:cubicBezTo>
                    <a:pt x="125" y="116"/>
                    <a:pt x="125" y="121"/>
                    <a:pt x="128" y="124"/>
                  </a:cubicBezTo>
                  <a:cubicBezTo>
                    <a:pt x="131" y="128"/>
                    <a:pt x="137" y="128"/>
                    <a:pt x="140" y="132"/>
                  </a:cubicBezTo>
                  <a:cubicBezTo>
                    <a:pt x="144" y="139"/>
                    <a:pt x="148" y="156"/>
                    <a:pt x="148" y="156"/>
                  </a:cubicBezTo>
                  <a:cubicBezTo>
                    <a:pt x="144" y="171"/>
                    <a:pt x="137" y="181"/>
                    <a:pt x="132" y="196"/>
                  </a:cubicBezTo>
                  <a:cubicBezTo>
                    <a:pt x="151" y="209"/>
                    <a:pt x="167" y="207"/>
                    <a:pt x="180" y="188"/>
                  </a:cubicBezTo>
                  <a:cubicBezTo>
                    <a:pt x="182" y="196"/>
                    <a:pt x="184" y="211"/>
                    <a:pt x="192" y="216"/>
                  </a:cubicBezTo>
                  <a:cubicBezTo>
                    <a:pt x="199" y="220"/>
                    <a:pt x="208" y="221"/>
                    <a:pt x="216" y="224"/>
                  </a:cubicBezTo>
                  <a:cubicBezTo>
                    <a:pt x="220" y="225"/>
                    <a:pt x="228" y="228"/>
                    <a:pt x="228" y="228"/>
                  </a:cubicBezTo>
                  <a:cubicBezTo>
                    <a:pt x="236" y="227"/>
                    <a:pt x="245" y="228"/>
                    <a:pt x="252" y="224"/>
                  </a:cubicBezTo>
                  <a:cubicBezTo>
                    <a:pt x="269" y="216"/>
                    <a:pt x="252" y="204"/>
                    <a:pt x="276" y="196"/>
                  </a:cubicBezTo>
                  <a:cubicBezTo>
                    <a:pt x="296" y="209"/>
                    <a:pt x="322" y="231"/>
                    <a:pt x="336" y="252"/>
                  </a:cubicBezTo>
                  <a:cubicBezTo>
                    <a:pt x="354" y="280"/>
                    <a:pt x="343" y="273"/>
                    <a:pt x="364" y="280"/>
                  </a:cubicBezTo>
                  <a:cubicBezTo>
                    <a:pt x="376" y="262"/>
                    <a:pt x="375" y="241"/>
                    <a:pt x="360" y="224"/>
                  </a:cubicBezTo>
                  <a:cubicBezTo>
                    <a:pt x="352" y="216"/>
                    <a:pt x="336" y="200"/>
                    <a:pt x="336" y="200"/>
                  </a:cubicBezTo>
                  <a:cubicBezTo>
                    <a:pt x="323" y="162"/>
                    <a:pt x="322" y="174"/>
                    <a:pt x="372" y="168"/>
                  </a:cubicBezTo>
                  <a:cubicBezTo>
                    <a:pt x="384" y="164"/>
                    <a:pt x="396" y="160"/>
                    <a:pt x="408" y="156"/>
                  </a:cubicBezTo>
                  <a:cubicBezTo>
                    <a:pt x="412" y="155"/>
                    <a:pt x="420" y="152"/>
                    <a:pt x="420" y="152"/>
                  </a:cubicBezTo>
                  <a:cubicBezTo>
                    <a:pt x="421" y="148"/>
                    <a:pt x="426" y="144"/>
                    <a:pt x="424" y="140"/>
                  </a:cubicBezTo>
                  <a:cubicBezTo>
                    <a:pt x="420" y="131"/>
                    <a:pt x="365" y="146"/>
                    <a:pt x="356" y="148"/>
                  </a:cubicBezTo>
                  <a:cubicBezTo>
                    <a:pt x="339" y="146"/>
                    <a:pt x="316" y="152"/>
                    <a:pt x="304" y="140"/>
                  </a:cubicBezTo>
                  <a:cubicBezTo>
                    <a:pt x="301" y="137"/>
                    <a:pt x="302" y="132"/>
                    <a:pt x="300" y="128"/>
                  </a:cubicBezTo>
                  <a:cubicBezTo>
                    <a:pt x="298" y="124"/>
                    <a:pt x="296" y="119"/>
                    <a:pt x="292" y="116"/>
                  </a:cubicBezTo>
                  <a:cubicBezTo>
                    <a:pt x="272" y="98"/>
                    <a:pt x="244" y="91"/>
                    <a:pt x="220" y="80"/>
                  </a:cubicBezTo>
                  <a:cubicBezTo>
                    <a:pt x="201" y="72"/>
                    <a:pt x="180" y="67"/>
                    <a:pt x="160" y="60"/>
                  </a:cubicBezTo>
                  <a:cubicBezTo>
                    <a:pt x="152" y="57"/>
                    <a:pt x="136" y="52"/>
                    <a:pt x="136" y="52"/>
                  </a:cubicBezTo>
                  <a:cubicBezTo>
                    <a:pt x="113" y="55"/>
                    <a:pt x="98" y="64"/>
                    <a:pt x="80" y="52"/>
                  </a:cubicBezTo>
                  <a:cubicBezTo>
                    <a:pt x="70" y="38"/>
                    <a:pt x="74" y="44"/>
                    <a:pt x="68" y="32"/>
                  </a:cubicBezTo>
                  <a:lnTo>
                    <a:pt x="68" y="0"/>
                  </a:lnTo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Freeform 51"/>
            <p:cNvSpPr/>
            <p:nvPr/>
          </p:nvSpPr>
          <p:spPr bwMode="invGray">
            <a:xfrm>
              <a:off x="4255" y="3243"/>
              <a:ext cx="311" cy="211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0" y="37"/>
                </a:cxn>
                <a:cxn ang="0">
                  <a:pos x="28" y="49"/>
                </a:cxn>
                <a:cxn ang="0">
                  <a:pos x="84" y="89"/>
                </a:cxn>
                <a:cxn ang="0">
                  <a:pos x="120" y="113"/>
                </a:cxn>
                <a:cxn ang="0">
                  <a:pos x="132" y="121"/>
                </a:cxn>
                <a:cxn ang="0">
                  <a:pos x="136" y="169"/>
                </a:cxn>
                <a:cxn ang="0">
                  <a:pos x="116" y="201"/>
                </a:cxn>
                <a:cxn ang="0">
                  <a:pos x="136" y="197"/>
                </a:cxn>
                <a:cxn ang="0">
                  <a:pos x="148" y="189"/>
                </a:cxn>
                <a:cxn ang="0">
                  <a:pos x="160" y="201"/>
                </a:cxn>
                <a:cxn ang="0">
                  <a:pos x="184" y="217"/>
                </a:cxn>
                <a:cxn ang="0">
                  <a:pos x="208" y="233"/>
                </a:cxn>
                <a:cxn ang="0">
                  <a:pos x="240" y="221"/>
                </a:cxn>
                <a:cxn ang="0">
                  <a:pos x="248" y="197"/>
                </a:cxn>
                <a:cxn ang="0">
                  <a:pos x="268" y="201"/>
                </a:cxn>
                <a:cxn ang="0">
                  <a:pos x="292" y="209"/>
                </a:cxn>
                <a:cxn ang="0">
                  <a:pos x="340" y="281"/>
                </a:cxn>
                <a:cxn ang="0">
                  <a:pos x="356" y="277"/>
                </a:cxn>
                <a:cxn ang="0">
                  <a:pos x="352" y="253"/>
                </a:cxn>
                <a:cxn ang="0">
                  <a:pos x="316" y="197"/>
                </a:cxn>
                <a:cxn ang="0">
                  <a:pos x="360" y="173"/>
                </a:cxn>
                <a:cxn ang="0">
                  <a:pos x="408" y="145"/>
                </a:cxn>
                <a:cxn ang="0">
                  <a:pos x="409" y="120"/>
                </a:cxn>
                <a:cxn ang="0">
                  <a:pos x="367" y="138"/>
                </a:cxn>
                <a:cxn ang="0">
                  <a:pos x="308" y="137"/>
                </a:cxn>
                <a:cxn ang="0">
                  <a:pos x="264" y="97"/>
                </a:cxn>
                <a:cxn ang="0">
                  <a:pos x="180" y="61"/>
                </a:cxn>
                <a:cxn ang="0">
                  <a:pos x="132" y="33"/>
                </a:cxn>
                <a:cxn ang="0">
                  <a:pos x="92" y="41"/>
                </a:cxn>
                <a:cxn ang="0">
                  <a:pos x="76" y="57"/>
                </a:cxn>
                <a:cxn ang="0">
                  <a:pos x="56" y="17"/>
                </a:cxn>
                <a:cxn ang="0">
                  <a:pos x="0" y="1"/>
                </a:cxn>
              </a:cxnLst>
              <a:rect l="0" t="0" r="r" b="b"/>
              <a:pathLst>
                <a:path w="416" h="282">
                  <a:moveTo>
                    <a:pt x="0" y="1"/>
                  </a:moveTo>
                  <a:cubicBezTo>
                    <a:pt x="7" y="22"/>
                    <a:pt x="2" y="9"/>
                    <a:pt x="20" y="37"/>
                  </a:cubicBezTo>
                  <a:cubicBezTo>
                    <a:pt x="23" y="41"/>
                    <a:pt x="28" y="49"/>
                    <a:pt x="28" y="49"/>
                  </a:cubicBezTo>
                  <a:cubicBezTo>
                    <a:pt x="5" y="84"/>
                    <a:pt x="65" y="78"/>
                    <a:pt x="84" y="89"/>
                  </a:cubicBezTo>
                  <a:cubicBezTo>
                    <a:pt x="97" y="96"/>
                    <a:pt x="108" y="105"/>
                    <a:pt x="120" y="113"/>
                  </a:cubicBezTo>
                  <a:cubicBezTo>
                    <a:pt x="124" y="116"/>
                    <a:pt x="132" y="121"/>
                    <a:pt x="132" y="121"/>
                  </a:cubicBezTo>
                  <a:cubicBezTo>
                    <a:pt x="138" y="138"/>
                    <a:pt x="132" y="151"/>
                    <a:pt x="136" y="169"/>
                  </a:cubicBezTo>
                  <a:cubicBezTo>
                    <a:pt x="107" y="188"/>
                    <a:pt x="110" y="176"/>
                    <a:pt x="116" y="201"/>
                  </a:cubicBezTo>
                  <a:cubicBezTo>
                    <a:pt x="123" y="200"/>
                    <a:pt x="130" y="199"/>
                    <a:pt x="136" y="197"/>
                  </a:cubicBezTo>
                  <a:cubicBezTo>
                    <a:pt x="141" y="195"/>
                    <a:pt x="143" y="188"/>
                    <a:pt x="148" y="189"/>
                  </a:cubicBezTo>
                  <a:cubicBezTo>
                    <a:pt x="154" y="190"/>
                    <a:pt x="156" y="198"/>
                    <a:pt x="160" y="201"/>
                  </a:cubicBezTo>
                  <a:cubicBezTo>
                    <a:pt x="168" y="207"/>
                    <a:pt x="176" y="212"/>
                    <a:pt x="184" y="217"/>
                  </a:cubicBezTo>
                  <a:cubicBezTo>
                    <a:pt x="192" y="222"/>
                    <a:pt x="208" y="233"/>
                    <a:pt x="208" y="233"/>
                  </a:cubicBezTo>
                  <a:cubicBezTo>
                    <a:pt x="216" y="231"/>
                    <a:pt x="234" y="230"/>
                    <a:pt x="240" y="221"/>
                  </a:cubicBezTo>
                  <a:cubicBezTo>
                    <a:pt x="244" y="214"/>
                    <a:pt x="248" y="197"/>
                    <a:pt x="248" y="197"/>
                  </a:cubicBezTo>
                  <a:cubicBezTo>
                    <a:pt x="255" y="198"/>
                    <a:pt x="261" y="199"/>
                    <a:pt x="268" y="201"/>
                  </a:cubicBezTo>
                  <a:cubicBezTo>
                    <a:pt x="276" y="203"/>
                    <a:pt x="292" y="209"/>
                    <a:pt x="292" y="209"/>
                  </a:cubicBezTo>
                  <a:cubicBezTo>
                    <a:pt x="298" y="242"/>
                    <a:pt x="306" y="270"/>
                    <a:pt x="340" y="281"/>
                  </a:cubicBezTo>
                  <a:cubicBezTo>
                    <a:pt x="345" y="280"/>
                    <a:pt x="354" y="282"/>
                    <a:pt x="356" y="277"/>
                  </a:cubicBezTo>
                  <a:cubicBezTo>
                    <a:pt x="359" y="270"/>
                    <a:pt x="355" y="260"/>
                    <a:pt x="352" y="253"/>
                  </a:cubicBezTo>
                  <a:cubicBezTo>
                    <a:pt x="346" y="238"/>
                    <a:pt x="329" y="206"/>
                    <a:pt x="316" y="197"/>
                  </a:cubicBezTo>
                  <a:cubicBezTo>
                    <a:pt x="307" y="170"/>
                    <a:pt x="339" y="175"/>
                    <a:pt x="360" y="173"/>
                  </a:cubicBezTo>
                  <a:cubicBezTo>
                    <a:pt x="383" y="165"/>
                    <a:pt x="391" y="162"/>
                    <a:pt x="408" y="145"/>
                  </a:cubicBezTo>
                  <a:cubicBezTo>
                    <a:pt x="412" y="140"/>
                    <a:pt x="416" y="121"/>
                    <a:pt x="409" y="120"/>
                  </a:cubicBezTo>
                  <a:cubicBezTo>
                    <a:pt x="402" y="119"/>
                    <a:pt x="384" y="135"/>
                    <a:pt x="367" y="138"/>
                  </a:cubicBezTo>
                  <a:cubicBezTo>
                    <a:pt x="350" y="141"/>
                    <a:pt x="325" y="144"/>
                    <a:pt x="308" y="137"/>
                  </a:cubicBezTo>
                  <a:cubicBezTo>
                    <a:pt x="286" y="130"/>
                    <a:pt x="284" y="111"/>
                    <a:pt x="264" y="97"/>
                  </a:cubicBezTo>
                  <a:cubicBezTo>
                    <a:pt x="238" y="80"/>
                    <a:pt x="203" y="76"/>
                    <a:pt x="180" y="61"/>
                  </a:cubicBezTo>
                  <a:cubicBezTo>
                    <a:pt x="163" y="50"/>
                    <a:pt x="150" y="39"/>
                    <a:pt x="132" y="33"/>
                  </a:cubicBezTo>
                  <a:cubicBezTo>
                    <a:pt x="119" y="35"/>
                    <a:pt x="102" y="31"/>
                    <a:pt x="92" y="41"/>
                  </a:cubicBezTo>
                  <a:cubicBezTo>
                    <a:pt x="71" y="62"/>
                    <a:pt x="108" y="46"/>
                    <a:pt x="76" y="57"/>
                  </a:cubicBezTo>
                  <a:cubicBezTo>
                    <a:pt x="52" y="49"/>
                    <a:pt x="67" y="38"/>
                    <a:pt x="56" y="17"/>
                  </a:cubicBezTo>
                  <a:cubicBezTo>
                    <a:pt x="48" y="0"/>
                    <a:pt x="16" y="1"/>
                    <a:pt x="0" y="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Freeform 52"/>
            <p:cNvSpPr/>
            <p:nvPr/>
          </p:nvSpPr>
          <p:spPr bwMode="invGray">
            <a:xfrm>
              <a:off x="4485" y="4013"/>
              <a:ext cx="45" cy="58"/>
            </a:xfrm>
            <a:custGeom>
              <a:avLst/>
              <a:gdLst/>
              <a:ahLst/>
              <a:cxnLst>
                <a:cxn ang="0">
                  <a:pos x="32" y="18"/>
                </a:cxn>
                <a:cxn ang="0">
                  <a:pos x="0" y="18"/>
                </a:cxn>
                <a:cxn ang="0">
                  <a:pos x="20" y="42"/>
                </a:cxn>
                <a:cxn ang="0">
                  <a:pos x="28" y="66"/>
                </a:cxn>
                <a:cxn ang="0">
                  <a:pos x="32" y="78"/>
                </a:cxn>
                <a:cxn ang="0">
                  <a:pos x="60" y="50"/>
                </a:cxn>
                <a:cxn ang="0">
                  <a:pos x="32" y="18"/>
                </a:cxn>
              </a:cxnLst>
              <a:rect l="0" t="0" r="r" b="b"/>
              <a:pathLst>
                <a:path w="60" h="78">
                  <a:moveTo>
                    <a:pt x="32" y="18"/>
                  </a:moveTo>
                  <a:cubicBezTo>
                    <a:pt x="16" y="7"/>
                    <a:pt x="12" y="0"/>
                    <a:pt x="0" y="18"/>
                  </a:cubicBezTo>
                  <a:cubicBezTo>
                    <a:pt x="6" y="27"/>
                    <a:pt x="15" y="33"/>
                    <a:pt x="20" y="42"/>
                  </a:cubicBezTo>
                  <a:cubicBezTo>
                    <a:pt x="24" y="49"/>
                    <a:pt x="25" y="58"/>
                    <a:pt x="28" y="66"/>
                  </a:cubicBezTo>
                  <a:cubicBezTo>
                    <a:pt x="29" y="70"/>
                    <a:pt x="32" y="78"/>
                    <a:pt x="32" y="78"/>
                  </a:cubicBezTo>
                  <a:cubicBezTo>
                    <a:pt x="52" y="73"/>
                    <a:pt x="54" y="69"/>
                    <a:pt x="60" y="50"/>
                  </a:cubicBezTo>
                  <a:cubicBezTo>
                    <a:pt x="54" y="32"/>
                    <a:pt x="50" y="27"/>
                    <a:pt x="32" y="18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Freeform 53"/>
            <p:cNvSpPr/>
            <p:nvPr/>
          </p:nvSpPr>
          <p:spPr bwMode="invGray">
            <a:xfrm>
              <a:off x="4621" y="3923"/>
              <a:ext cx="164" cy="85"/>
            </a:xfrm>
            <a:custGeom>
              <a:avLst/>
              <a:gdLst/>
              <a:ahLst/>
              <a:cxnLst>
                <a:cxn ang="0">
                  <a:pos x="47" y="73"/>
                </a:cxn>
                <a:cxn ang="0">
                  <a:pos x="39" y="61"/>
                </a:cxn>
                <a:cxn ang="0">
                  <a:pos x="15" y="69"/>
                </a:cxn>
                <a:cxn ang="0">
                  <a:pos x="39" y="113"/>
                </a:cxn>
                <a:cxn ang="0">
                  <a:pos x="123" y="89"/>
                </a:cxn>
                <a:cxn ang="0">
                  <a:pos x="147" y="73"/>
                </a:cxn>
                <a:cxn ang="0">
                  <a:pos x="171" y="65"/>
                </a:cxn>
                <a:cxn ang="0">
                  <a:pos x="219" y="19"/>
                </a:cxn>
                <a:cxn ang="0">
                  <a:pos x="210" y="0"/>
                </a:cxn>
                <a:cxn ang="0">
                  <a:pos x="179" y="17"/>
                </a:cxn>
                <a:cxn ang="0">
                  <a:pos x="107" y="41"/>
                </a:cxn>
                <a:cxn ang="0">
                  <a:pos x="83" y="45"/>
                </a:cxn>
                <a:cxn ang="0">
                  <a:pos x="59" y="53"/>
                </a:cxn>
                <a:cxn ang="0">
                  <a:pos x="47" y="73"/>
                </a:cxn>
              </a:cxnLst>
              <a:rect l="0" t="0" r="r" b="b"/>
              <a:pathLst>
                <a:path w="219" h="113">
                  <a:moveTo>
                    <a:pt x="47" y="73"/>
                  </a:moveTo>
                  <a:cubicBezTo>
                    <a:pt x="44" y="69"/>
                    <a:pt x="44" y="62"/>
                    <a:pt x="39" y="61"/>
                  </a:cubicBezTo>
                  <a:cubicBezTo>
                    <a:pt x="31" y="60"/>
                    <a:pt x="15" y="69"/>
                    <a:pt x="15" y="69"/>
                  </a:cubicBezTo>
                  <a:cubicBezTo>
                    <a:pt x="0" y="91"/>
                    <a:pt x="20" y="101"/>
                    <a:pt x="39" y="113"/>
                  </a:cubicBezTo>
                  <a:cubicBezTo>
                    <a:pt x="67" y="107"/>
                    <a:pt x="96" y="98"/>
                    <a:pt x="123" y="89"/>
                  </a:cubicBezTo>
                  <a:cubicBezTo>
                    <a:pt x="132" y="86"/>
                    <a:pt x="139" y="78"/>
                    <a:pt x="147" y="73"/>
                  </a:cubicBezTo>
                  <a:cubicBezTo>
                    <a:pt x="154" y="68"/>
                    <a:pt x="171" y="65"/>
                    <a:pt x="171" y="65"/>
                  </a:cubicBezTo>
                  <a:cubicBezTo>
                    <a:pt x="186" y="50"/>
                    <a:pt x="207" y="36"/>
                    <a:pt x="219" y="19"/>
                  </a:cubicBezTo>
                  <a:cubicBezTo>
                    <a:pt x="215" y="16"/>
                    <a:pt x="215" y="0"/>
                    <a:pt x="210" y="0"/>
                  </a:cubicBezTo>
                  <a:cubicBezTo>
                    <a:pt x="205" y="0"/>
                    <a:pt x="183" y="15"/>
                    <a:pt x="179" y="17"/>
                  </a:cubicBezTo>
                  <a:cubicBezTo>
                    <a:pt x="159" y="26"/>
                    <a:pt x="129" y="37"/>
                    <a:pt x="107" y="41"/>
                  </a:cubicBezTo>
                  <a:cubicBezTo>
                    <a:pt x="99" y="42"/>
                    <a:pt x="91" y="43"/>
                    <a:pt x="83" y="45"/>
                  </a:cubicBezTo>
                  <a:cubicBezTo>
                    <a:pt x="75" y="47"/>
                    <a:pt x="59" y="53"/>
                    <a:pt x="59" y="53"/>
                  </a:cubicBezTo>
                  <a:cubicBezTo>
                    <a:pt x="49" y="67"/>
                    <a:pt x="53" y="61"/>
                    <a:pt x="47" y="73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Freeform 54"/>
            <p:cNvSpPr/>
            <p:nvPr/>
          </p:nvSpPr>
          <p:spPr bwMode="invGray">
            <a:xfrm>
              <a:off x="4791" y="3873"/>
              <a:ext cx="104" cy="92"/>
            </a:xfrm>
            <a:custGeom>
              <a:avLst/>
              <a:gdLst/>
              <a:ahLst/>
              <a:cxnLst>
                <a:cxn ang="0">
                  <a:pos x="12" y="60"/>
                </a:cxn>
                <a:cxn ang="0">
                  <a:pos x="8" y="84"/>
                </a:cxn>
                <a:cxn ang="0">
                  <a:pos x="0" y="108"/>
                </a:cxn>
                <a:cxn ang="0">
                  <a:pos x="36" y="116"/>
                </a:cxn>
                <a:cxn ang="0">
                  <a:pos x="52" y="96"/>
                </a:cxn>
                <a:cxn ang="0">
                  <a:pos x="124" y="68"/>
                </a:cxn>
                <a:cxn ang="0">
                  <a:pos x="136" y="44"/>
                </a:cxn>
                <a:cxn ang="0">
                  <a:pos x="112" y="28"/>
                </a:cxn>
                <a:cxn ang="0">
                  <a:pos x="100" y="20"/>
                </a:cxn>
                <a:cxn ang="0">
                  <a:pos x="64" y="12"/>
                </a:cxn>
                <a:cxn ang="0">
                  <a:pos x="52" y="36"/>
                </a:cxn>
                <a:cxn ang="0">
                  <a:pos x="12" y="60"/>
                </a:cxn>
              </a:cxnLst>
              <a:rect l="0" t="0" r="r" b="b"/>
              <a:pathLst>
                <a:path w="139" h="122">
                  <a:moveTo>
                    <a:pt x="12" y="60"/>
                  </a:moveTo>
                  <a:cubicBezTo>
                    <a:pt x="11" y="68"/>
                    <a:pt x="10" y="76"/>
                    <a:pt x="8" y="84"/>
                  </a:cubicBezTo>
                  <a:cubicBezTo>
                    <a:pt x="6" y="92"/>
                    <a:pt x="0" y="108"/>
                    <a:pt x="0" y="108"/>
                  </a:cubicBezTo>
                  <a:cubicBezTo>
                    <a:pt x="14" y="118"/>
                    <a:pt x="19" y="122"/>
                    <a:pt x="36" y="116"/>
                  </a:cubicBezTo>
                  <a:cubicBezTo>
                    <a:pt x="46" y="86"/>
                    <a:pt x="31" y="122"/>
                    <a:pt x="52" y="96"/>
                  </a:cubicBezTo>
                  <a:cubicBezTo>
                    <a:pt x="83" y="57"/>
                    <a:pt x="30" y="74"/>
                    <a:pt x="124" y="68"/>
                  </a:cubicBezTo>
                  <a:cubicBezTo>
                    <a:pt x="125" y="67"/>
                    <a:pt x="139" y="48"/>
                    <a:pt x="136" y="44"/>
                  </a:cubicBezTo>
                  <a:cubicBezTo>
                    <a:pt x="130" y="36"/>
                    <a:pt x="120" y="33"/>
                    <a:pt x="112" y="28"/>
                  </a:cubicBezTo>
                  <a:cubicBezTo>
                    <a:pt x="108" y="25"/>
                    <a:pt x="100" y="20"/>
                    <a:pt x="100" y="20"/>
                  </a:cubicBezTo>
                  <a:cubicBezTo>
                    <a:pt x="89" y="4"/>
                    <a:pt x="92" y="0"/>
                    <a:pt x="64" y="12"/>
                  </a:cubicBezTo>
                  <a:cubicBezTo>
                    <a:pt x="57" y="15"/>
                    <a:pt x="55" y="30"/>
                    <a:pt x="52" y="36"/>
                  </a:cubicBezTo>
                  <a:cubicBezTo>
                    <a:pt x="46" y="49"/>
                    <a:pt x="26" y="60"/>
                    <a:pt x="12" y="6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Freeform 55"/>
            <p:cNvSpPr/>
            <p:nvPr/>
          </p:nvSpPr>
          <p:spPr bwMode="invGray">
            <a:xfrm>
              <a:off x="4846" y="3832"/>
              <a:ext cx="37" cy="26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8" y="11"/>
                </a:cxn>
                <a:cxn ang="0">
                  <a:pos x="24" y="35"/>
                </a:cxn>
                <a:cxn ang="0">
                  <a:pos x="39" y="26"/>
                </a:cxn>
                <a:cxn ang="0">
                  <a:pos x="29" y="0"/>
                </a:cxn>
              </a:cxnLst>
              <a:rect l="0" t="0" r="r" b="b"/>
              <a:pathLst>
                <a:path w="49" h="35">
                  <a:moveTo>
                    <a:pt x="29" y="0"/>
                  </a:moveTo>
                  <a:cubicBezTo>
                    <a:pt x="25" y="12"/>
                    <a:pt x="19" y="7"/>
                    <a:pt x="8" y="11"/>
                  </a:cubicBezTo>
                  <a:cubicBezTo>
                    <a:pt x="0" y="23"/>
                    <a:pt x="14" y="34"/>
                    <a:pt x="24" y="35"/>
                  </a:cubicBezTo>
                  <a:cubicBezTo>
                    <a:pt x="30" y="34"/>
                    <a:pt x="33" y="28"/>
                    <a:pt x="39" y="26"/>
                  </a:cubicBezTo>
                  <a:cubicBezTo>
                    <a:pt x="49" y="22"/>
                    <a:pt x="29" y="3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Freeform 56"/>
            <p:cNvSpPr/>
            <p:nvPr/>
          </p:nvSpPr>
          <p:spPr bwMode="invGray">
            <a:xfrm>
              <a:off x="3123" y="3346"/>
              <a:ext cx="123" cy="201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104" y="28"/>
                </a:cxn>
                <a:cxn ang="0">
                  <a:pos x="88" y="64"/>
                </a:cxn>
                <a:cxn ang="0">
                  <a:pos x="36" y="84"/>
                </a:cxn>
                <a:cxn ang="0">
                  <a:pos x="28" y="96"/>
                </a:cxn>
                <a:cxn ang="0">
                  <a:pos x="16" y="100"/>
                </a:cxn>
                <a:cxn ang="0">
                  <a:pos x="20" y="132"/>
                </a:cxn>
                <a:cxn ang="0">
                  <a:pos x="28" y="156"/>
                </a:cxn>
                <a:cxn ang="0">
                  <a:pos x="0" y="200"/>
                </a:cxn>
                <a:cxn ang="0">
                  <a:pos x="28" y="260"/>
                </a:cxn>
                <a:cxn ang="0">
                  <a:pos x="52" y="268"/>
                </a:cxn>
                <a:cxn ang="0">
                  <a:pos x="88" y="216"/>
                </a:cxn>
                <a:cxn ang="0">
                  <a:pos x="104" y="192"/>
                </a:cxn>
                <a:cxn ang="0">
                  <a:pos x="128" y="116"/>
                </a:cxn>
                <a:cxn ang="0">
                  <a:pos x="140" y="76"/>
                </a:cxn>
                <a:cxn ang="0">
                  <a:pos x="164" y="72"/>
                </a:cxn>
                <a:cxn ang="0">
                  <a:pos x="128" y="0"/>
                </a:cxn>
              </a:cxnLst>
              <a:rect l="0" t="0" r="r" b="b"/>
              <a:pathLst>
                <a:path w="164" h="268">
                  <a:moveTo>
                    <a:pt x="128" y="0"/>
                  </a:moveTo>
                  <a:cubicBezTo>
                    <a:pt x="123" y="16"/>
                    <a:pt x="120" y="23"/>
                    <a:pt x="104" y="28"/>
                  </a:cubicBezTo>
                  <a:cubicBezTo>
                    <a:pt x="102" y="35"/>
                    <a:pt x="97" y="57"/>
                    <a:pt x="88" y="64"/>
                  </a:cubicBezTo>
                  <a:cubicBezTo>
                    <a:pt x="75" y="75"/>
                    <a:pt x="51" y="74"/>
                    <a:pt x="36" y="84"/>
                  </a:cubicBezTo>
                  <a:cubicBezTo>
                    <a:pt x="33" y="88"/>
                    <a:pt x="32" y="93"/>
                    <a:pt x="28" y="96"/>
                  </a:cubicBezTo>
                  <a:cubicBezTo>
                    <a:pt x="25" y="99"/>
                    <a:pt x="17" y="96"/>
                    <a:pt x="16" y="100"/>
                  </a:cubicBezTo>
                  <a:cubicBezTo>
                    <a:pt x="14" y="110"/>
                    <a:pt x="18" y="121"/>
                    <a:pt x="20" y="132"/>
                  </a:cubicBezTo>
                  <a:cubicBezTo>
                    <a:pt x="22" y="140"/>
                    <a:pt x="28" y="156"/>
                    <a:pt x="28" y="156"/>
                  </a:cubicBezTo>
                  <a:cubicBezTo>
                    <a:pt x="13" y="166"/>
                    <a:pt x="6" y="183"/>
                    <a:pt x="0" y="200"/>
                  </a:cubicBezTo>
                  <a:cubicBezTo>
                    <a:pt x="3" y="210"/>
                    <a:pt x="19" y="254"/>
                    <a:pt x="28" y="260"/>
                  </a:cubicBezTo>
                  <a:cubicBezTo>
                    <a:pt x="35" y="264"/>
                    <a:pt x="52" y="268"/>
                    <a:pt x="52" y="268"/>
                  </a:cubicBezTo>
                  <a:cubicBezTo>
                    <a:pt x="85" y="261"/>
                    <a:pt x="79" y="244"/>
                    <a:pt x="88" y="216"/>
                  </a:cubicBezTo>
                  <a:cubicBezTo>
                    <a:pt x="91" y="207"/>
                    <a:pt x="99" y="200"/>
                    <a:pt x="104" y="192"/>
                  </a:cubicBezTo>
                  <a:cubicBezTo>
                    <a:pt x="116" y="174"/>
                    <a:pt x="121" y="136"/>
                    <a:pt x="128" y="116"/>
                  </a:cubicBezTo>
                  <a:cubicBezTo>
                    <a:pt x="131" y="108"/>
                    <a:pt x="134" y="79"/>
                    <a:pt x="140" y="76"/>
                  </a:cubicBezTo>
                  <a:cubicBezTo>
                    <a:pt x="147" y="72"/>
                    <a:pt x="156" y="73"/>
                    <a:pt x="164" y="72"/>
                  </a:cubicBezTo>
                  <a:cubicBezTo>
                    <a:pt x="158" y="19"/>
                    <a:pt x="161" y="33"/>
                    <a:pt x="12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Freeform 57"/>
            <p:cNvSpPr/>
            <p:nvPr/>
          </p:nvSpPr>
          <p:spPr bwMode="invGray">
            <a:xfrm>
              <a:off x="3655" y="3034"/>
              <a:ext cx="49" cy="61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5" y="60"/>
                </a:cxn>
                <a:cxn ang="0">
                  <a:pos x="29" y="76"/>
                </a:cxn>
                <a:cxn ang="0">
                  <a:pos x="41" y="80"/>
                </a:cxn>
                <a:cxn ang="0">
                  <a:pos x="57" y="76"/>
                </a:cxn>
                <a:cxn ang="0">
                  <a:pos x="29" y="0"/>
                </a:cxn>
              </a:cxnLst>
              <a:rect l="0" t="0" r="r" b="b"/>
              <a:pathLst>
                <a:path w="66" h="81">
                  <a:moveTo>
                    <a:pt x="29" y="0"/>
                  </a:moveTo>
                  <a:cubicBezTo>
                    <a:pt x="0" y="10"/>
                    <a:pt x="20" y="38"/>
                    <a:pt x="25" y="60"/>
                  </a:cubicBezTo>
                  <a:cubicBezTo>
                    <a:pt x="26" y="65"/>
                    <a:pt x="26" y="72"/>
                    <a:pt x="29" y="76"/>
                  </a:cubicBezTo>
                  <a:cubicBezTo>
                    <a:pt x="32" y="79"/>
                    <a:pt x="37" y="79"/>
                    <a:pt x="41" y="80"/>
                  </a:cubicBezTo>
                  <a:cubicBezTo>
                    <a:pt x="46" y="79"/>
                    <a:pt x="55" y="81"/>
                    <a:pt x="57" y="76"/>
                  </a:cubicBezTo>
                  <a:cubicBezTo>
                    <a:pt x="66" y="53"/>
                    <a:pt x="45" y="16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Freeform 58"/>
            <p:cNvSpPr/>
            <p:nvPr/>
          </p:nvSpPr>
          <p:spPr bwMode="invGray">
            <a:xfrm>
              <a:off x="3988" y="3100"/>
              <a:ext cx="111" cy="183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60" y="84"/>
                </a:cxn>
                <a:cxn ang="0">
                  <a:pos x="36" y="92"/>
                </a:cxn>
                <a:cxn ang="0">
                  <a:pos x="12" y="108"/>
                </a:cxn>
                <a:cxn ang="0">
                  <a:pos x="40" y="188"/>
                </a:cxn>
                <a:cxn ang="0">
                  <a:pos x="52" y="224"/>
                </a:cxn>
                <a:cxn ang="0">
                  <a:pos x="60" y="236"/>
                </a:cxn>
                <a:cxn ang="0">
                  <a:pos x="84" y="244"/>
                </a:cxn>
                <a:cxn ang="0">
                  <a:pos x="96" y="196"/>
                </a:cxn>
                <a:cxn ang="0">
                  <a:pos x="124" y="168"/>
                </a:cxn>
                <a:cxn ang="0">
                  <a:pos x="112" y="68"/>
                </a:cxn>
                <a:cxn ang="0">
                  <a:pos x="140" y="48"/>
                </a:cxn>
                <a:cxn ang="0">
                  <a:pos x="112" y="20"/>
                </a:cxn>
                <a:cxn ang="0">
                  <a:pos x="96" y="0"/>
                </a:cxn>
              </a:cxnLst>
              <a:rect l="0" t="0" r="r" b="b"/>
              <a:pathLst>
                <a:path w="148" h="244">
                  <a:moveTo>
                    <a:pt x="96" y="0"/>
                  </a:moveTo>
                  <a:cubicBezTo>
                    <a:pt x="86" y="29"/>
                    <a:pt x="70" y="55"/>
                    <a:pt x="60" y="84"/>
                  </a:cubicBezTo>
                  <a:cubicBezTo>
                    <a:pt x="57" y="92"/>
                    <a:pt x="43" y="87"/>
                    <a:pt x="36" y="92"/>
                  </a:cubicBezTo>
                  <a:cubicBezTo>
                    <a:pt x="28" y="97"/>
                    <a:pt x="12" y="108"/>
                    <a:pt x="12" y="108"/>
                  </a:cubicBezTo>
                  <a:cubicBezTo>
                    <a:pt x="0" y="144"/>
                    <a:pt x="30" y="158"/>
                    <a:pt x="40" y="188"/>
                  </a:cubicBezTo>
                  <a:cubicBezTo>
                    <a:pt x="44" y="200"/>
                    <a:pt x="45" y="213"/>
                    <a:pt x="52" y="224"/>
                  </a:cubicBezTo>
                  <a:cubicBezTo>
                    <a:pt x="55" y="228"/>
                    <a:pt x="56" y="233"/>
                    <a:pt x="60" y="236"/>
                  </a:cubicBezTo>
                  <a:cubicBezTo>
                    <a:pt x="67" y="240"/>
                    <a:pt x="84" y="244"/>
                    <a:pt x="84" y="244"/>
                  </a:cubicBezTo>
                  <a:cubicBezTo>
                    <a:pt x="111" y="235"/>
                    <a:pt x="103" y="218"/>
                    <a:pt x="96" y="196"/>
                  </a:cubicBezTo>
                  <a:cubicBezTo>
                    <a:pt x="100" y="183"/>
                    <a:pt x="124" y="168"/>
                    <a:pt x="124" y="168"/>
                  </a:cubicBezTo>
                  <a:cubicBezTo>
                    <a:pt x="148" y="132"/>
                    <a:pt x="123" y="101"/>
                    <a:pt x="112" y="68"/>
                  </a:cubicBezTo>
                  <a:cubicBezTo>
                    <a:pt x="140" y="59"/>
                    <a:pt x="133" y="68"/>
                    <a:pt x="140" y="48"/>
                  </a:cubicBezTo>
                  <a:cubicBezTo>
                    <a:pt x="136" y="35"/>
                    <a:pt x="112" y="20"/>
                    <a:pt x="112" y="20"/>
                  </a:cubicBezTo>
                  <a:cubicBezTo>
                    <a:pt x="102" y="5"/>
                    <a:pt x="107" y="11"/>
                    <a:pt x="9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Freeform 59"/>
            <p:cNvSpPr/>
            <p:nvPr/>
          </p:nvSpPr>
          <p:spPr bwMode="invGray">
            <a:xfrm>
              <a:off x="3894" y="3043"/>
              <a:ext cx="72" cy="137"/>
            </a:xfrm>
            <a:custGeom>
              <a:avLst/>
              <a:gdLst/>
              <a:ahLst/>
              <a:cxnLst>
                <a:cxn ang="0">
                  <a:pos x="48" y="2"/>
                </a:cxn>
                <a:cxn ang="0">
                  <a:pos x="51" y="35"/>
                </a:cxn>
                <a:cxn ang="0">
                  <a:pos x="60" y="62"/>
                </a:cxn>
                <a:cxn ang="0">
                  <a:pos x="62" y="92"/>
                </a:cxn>
                <a:cxn ang="0">
                  <a:pos x="68" y="105"/>
                </a:cxn>
                <a:cxn ang="0">
                  <a:pos x="71" y="126"/>
                </a:cxn>
                <a:cxn ang="0">
                  <a:pos x="57" y="93"/>
                </a:cxn>
                <a:cxn ang="0">
                  <a:pos x="35" y="78"/>
                </a:cxn>
                <a:cxn ang="0">
                  <a:pos x="5" y="83"/>
                </a:cxn>
                <a:cxn ang="0">
                  <a:pos x="8" y="102"/>
                </a:cxn>
                <a:cxn ang="0">
                  <a:pos x="41" y="114"/>
                </a:cxn>
                <a:cxn ang="0">
                  <a:pos x="57" y="135"/>
                </a:cxn>
                <a:cxn ang="0">
                  <a:pos x="71" y="135"/>
                </a:cxn>
                <a:cxn ang="0">
                  <a:pos x="78" y="150"/>
                </a:cxn>
                <a:cxn ang="0">
                  <a:pos x="96" y="179"/>
                </a:cxn>
                <a:cxn ang="0">
                  <a:pos x="81" y="126"/>
                </a:cxn>
                <a:cxn ang="0">
                  <a:pos x="80" y="93"/>
                </a:cxn>
                <a:cxn ang="0">
                  <a:pos x="71" y="63"/>
                </a:cxn>
                <a:cxn ang="0">
                  <a:pos x="63" y="41"/>
                </a:cxn>
                <a:cxn ang="0">
                  <a:pos x="57" y="20"/>
                </a:cxn>
                <a:cxn ang="0">
                  <a:pos x="48" y="2"/>
                </a:cxn>
              </a:cxnLst>
              <a:rect l="0" t="0" r="r" b="b"/>
              <a:pathLst>
                <a:path w="96" h="183">
                  <a:moveTo>
                    <a:pt x="48" y="2"/>
                  </a:moveTo>
                  <a:cubicBezTo>
                    <a:pt x="47" y="4"/>
                    <a:pt x="49" y="25"/>
                    <a:pt x="51" y="35"/>
                  </a:cubicBezTo>
                  <a:cubicBezTo>
                    <a:pt x="53" y="45"/>
                    <a:pt x="58" y="53"/>
                    <a:pt x="60" y="62"/>
                  </a:cubicBezTo>
                  <a:cubicBezTo>
                    <a:pt x="62" y="71"/>
                    <a:pt x="61" y="85"/>
                    <a:pt x="62" y="92"/>
                  </a:cubicBezTo>
                  <a:cubicBezTo>
                    <a:pt x="63" y="99"/>
                    <a:pt x="67" y="99"/>
                    <a:pt x="68" y="105"/>
                  </a:cubicBezTo>
                  <a:cubicBezTo>
                    <a:pt x="69" y="111"/>
                    <a:pt x="73" y="128"/>
                    <a:pt x="71" y="126"/>
                  </a:cubicBezTo>
                  <a:cubicBezTo>
                    <a:pt x="69" y="124"/>
                    <a:pt x="63" y="101"/>
                    <a:pt x="57" y="93"/>
                  </a:cubicBezTo>
                  <a:cubicBezTo>
                    <a:pt x="51" y="85"/>
                    <a:pt x="44" y="80"/>
                    <a:pt x="35" y="78"/>
                  </a:cubicBezTo>
                  <a:cubicBezTo>
                    <a:pt x="26" y="76"/>
                    <a:pt x="10" y="79"/>
                    <a:pt x="5" y="83"/>
                  </a:cubicBezTo>
                  <a:cubicBezTo>
                    <a:pt x="0" y="87"/>
                    <a:pt x="2" y="97"/>
                    <a:pt x="8" y="102"/>
                  </a:cubicBezTo>
                  <a:cubicBezTo>
                    <a:pt x="14" y="107"/>
                    <a:pt x="33" y="109"/>
                    <a:pt x="41" y="114"/>
                  </a:cubicBezTo>
                  <a:cubicBezTo>
                    <a:pt x="49" y="119"/>
                    <a:pt x="52" y="132"/>
                    <a:pt x="57" y="135"/>
                  </a:cubicBezTo>
                  <a:cubicBezTo>
                    <a:pt x="62" y="138"/>
                    <a:pt x="68" y="133"/>
                    <a:pt x="71" y="135"/>
                  </a:cubicBezTo>
                  <a:cubicBezTo>
                    <a:pt x="74" y="137"/>
                    <a:pt x="74" y="143"/>
                    <a:pt x="78" y="150"/>
                  </a:cubicBezTo>
                  <a:cubicBezTo>
                    <a:pt x="82" y="157"/>
                    <a:pt x="96" y="183"/>
                    <a:pt x="96" y="179"/>
                  </a:cubicBezTo>
                  <a:cubicBezTo>
                    <a:pt x="96" y="175"/>
                    <a:pt x="84" y="140"/>
                    <a:pt x="81" y="126"/>
                  </a:cubicBezTo>
                  <a:cubicBezTo>
                    <a:pt x="78" y="112"/>
                    <a:pt x="82" y="104"/>
                    <a:pt x="80" y="93"/>
                  </a:cubicBezTo>
                  <a:cubicBezTo>
                    <a:pt x="78" y="82"/>
                    <a:pt x="74" y="72"/>
                    <a:pt x="71" y="63"/>
                  </a:cubicBezTo>
                  <a:cubicBezTo>
                    <a:pt x="68" y="54"/>
                    <a:pt x="65" y="48"/>
                    <a:pt x="63" y="41"/>
                  </a:cubicBezTo>
                  <a:cubicBezTo>
                    <a:pt x="61" y="34"/>
                    <a:pt x="59" y="26"/>
                    <a:pt x="57" y="20"/>
                  </a:cubicBezTo>
                  <a:cubicBezTo>
                    <a:pt x="55" y="14"/>
                    <a:pt x="49" y="0"/>
                    <a:pt x="48" y="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Freeform 60"/>
            <p:cNvSpPr/>
            <p:nvPr/>
          </p:nvSpPr>
          <p:spPr bwMode="invGray">
            <a:xfrm>
              <a:off x="3943" y="3153"/>
              <a:ext cx="40" cy="131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25"/>
                </a:cxn>
                <a:cxn ang="0">
                  <a:pos x="9" y="54"/>
                </a:cxn>
                <a:cxn ang="0">
                  <a:pos x="18" y="94"/>
                </a:cxn>
                <a:cxn ang="0">
                  <a:pos x="34" y="129"/>
                </a:cxn>
                <a:cxn ang="0">
                  <a:pos x="54" y="175"/>
                </a:cxn>
                <a:cxn ang="0">
                  <a:pos x="40" y="115"/>
                </a:cxn>
                <a:cxn ang="0">
                  <a:pos x="34" y="93"/>
                </a:cxn>
                <a:cxn ang="0">
                  <a:pos x="28" y="61"/>
                </a:cxn>
                <a:cxn ang="0">
                  <a:pos x="25" y="46"/>
                </a:cxn>
                <a:cxn ang="0">
                  <a:pos x="16" y="37"/>
                </a:cxn>
                <a:cxn ang="0">
                  <a:pos x="6" y="0"/>
                </a:cxn>
              </a:cxnLst>
              <a:rect l="0" t="0" r="r" b="b"/>
              <a:pathLst>
                <a:path w="54" h="175">
                  <a:moveTo>
                    <a:pt x="6" y="0"/>
                  </a:moveTo>
                  <a:lnTo>
                    <a:pt x="0" y="25"/>
                  </a:lnTo>
                  <a:cubicBezTo>
                    <a:pt x="3" y="48"/>
                    <a:pt x="3" y="40"/>
                    <a:pt x="9" y="54"/>
                  </a:cubicBezTo>
                  <a:cubicBezTo>
                    <a:pt x="10" y="66"/>
                    <a:pt x="12" y="83"/>
                    <a:pt x="18" y="94"/>
                  </a:cubicBezTo>
                  <a:cubicBezTo>
                    <a:pt x="21" y="109"/>
                    <a:pt x="25" y="117"/>
                    <a:pt x="34" y="129"/>
                  </a:cubicBezTo>
                  <a:cubicBezTo>
                    <a:pt x="35" y="143"/>
                    <a:pt x="35" y="171"/>
                    <a:pt x="54" y="175"/>
                  </a:cubicBezTo>
                  <a:cubicBezTo>
                    <a:pt x="52" y="133"/>
                    <a:pt x="53" y="141"/>
                    <a:pt x="40" y="115"/>
                  </a:cubicBezTo>
                  <a:cubicBezTo>
                    <a:pt x="39" y="108"/>
                    <a:pt x="37" y="100"/>
                    <a:pt x="34" y="93"/>
                  </a:cubicBezTo>
                  <a:cubicBezTo>
                    <a:pt x="33" y="82"/>
                    <a:pt x="30" y="72"/>
                    <a:pt x="28" y="61"/>
                  </a:cubicBezTo>
                  <a:cubicBezTo>
                    <a:pt x="28" y="58"/>
                    <a:pt x="28" y="50"/>
                    <a:pt x="25" y="46"/>
                  </a:cubicBezTo>
                  <a:cubicBezTo>
                    <a:pt x="22" y="43"/>
                    <a:pt x="16" y="37"/>
                    <a:pt x="16" y="37"/>
                  </a:cubicBezTo>
                  <a:cubicBezTo>
                    <a:pt x="14" y="25"/>
                    <a:pt x="13" y="9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" name="Freeform 61"/>
            <p:cNvSpPr/>
            <p:nvPr/>
          </p:nvSpPr>
          <p:spPr bwMode="invGray">
            <a:xfrm>
              <a:off x="3988" y="3290"/>
              <a:ext cx="65" cy="54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8" y="34"/>
                </a:cxn>
                <a:cxn ang="0">
                  <a:pos x="23" y="43"/>
                </a:cxn>
                <a:cxn ang="0">
                  <a:pos x="48" y="49"/>
                </a:cxn>
                <a:cxn ang="0">
                  <a:pos x="62" y="57"/>
                </a:cxn>
                <a:cxn ang="0">
                  <a:pos x="74" y="66"/>
                </a:cxn>
                <a:cxn ang="0">
                  <a:pos x="86" y="69"/>
                </a:cxn>
                <a:cxn ang="0">
                  <a:pos x="72" y="39"/>
                </a:cxn>
                <a:cxn ang="0">
                  <a:pos x="63" y="22"/>
                </a:cxn>
                <a:cxn ang="0">
                  <a:pos x="36" y="24"/>
                </a:cxn>
                <a:cxn ang="0">
                  <a:pos x="24" y="19"/>
                </a:cxn>
                <a:cxn ang="0">
                  <a:pos x="6" y="0"/>
                </a:cxn>
                <a:cxn ang="0">
                  <a:pos x="2" y="0"/>
                </a:cxn>
              </a:cxnLst>
              <a:rect l="0" t="0" r="r" b="b"/>
              <a:pathLst>
                <a:path w="86" h="73">
                  <a:moveTo>
                    <a:pt x="2" y="0"/>
                  </a:moveTo>
                  <a:cubicBezTo>
                    <a:pt x="3" y="17"/>
                    <a:pt x="0" y="23"/>
                    <a:pt x="8" y="34"/>
                  </a:cubicBezTo>
                  <a:cubicBezTo>
                    <a:pt x="10" y="43"/>
                    <a:pt x="14" y="42"/>
                    <a:pt x="23" y="43"/>
                  </a:cubicBezTo>
                  <a:cubicBezTo>
                    <a:pt x="30" y="47"/>
                    <a:pt x="40" y="48"/>
                    <a:pt x="48" y="49"/>
                  </a:cubicBezTo>
                  <a:cubicBezTo>
                    <a:pt x="53" y="51"/>
                    <a:pt x="57" y="54"/>
                    <a:pt x="62" y="57"/>
                  </a:cubicBezTo>
                  <a:cubicBezTo>
                    <a:pt x="66" y="62"/>
                    <a:pt x="68" y="64"/>
                    <a:pt x="74" y="66"/>
                  </a:cubicBezTo>
                  <a:cubicBezTo>
                    <a:pt x="78" y="72"/>
                    <a:pt x="79" y="73"/>
                    <a:pt x="86" y="69"/>
                  </a:cubicBezTo>
                  <a:cubicBezTo>
                    <a:pt x="83" y="53"/>
                    <a:pt x="80" y="52"/>
                    <a:pt x="72" y="39"/>
                  </a:cubicBezTo>
                  <a:cubicBezTo>
                    <a:pt x="68" y="34"/>
                    <a:pt x="63" y="22"/>
                    <a:pt x="63" y="22"/>
                  </a:cubicBezTo>
                  <a:cubicBezTo>
                    <a:pt x="52" y="26"/>
                    <a:pt x="48" y="26"/>
                    <a:pt x="36" y="24"/>
                  </a:cubicBezTo>
                  <a:cubicBezTo>
                    <a:pt x="24" y="15"/>
                    <a:pt x="43" y="29"/>
                    <a:pt x="24" y="19"/>
                  </a:cubicBezTo>
                  <a:cubicBezTo>
                    <a:pt x="15" y="15"/>
                    <a:pt x="16" y="2"/>
                    <a:pt x="6" y="0"/>
                  </a:cubicBezTo>
                  <a:cubicBezTo>
                    <a:pt x="1" y="4"/>
                    <a:pt x="2" y="5"/>
                    <a:pt x="2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" name="Freeform 62"/>
            <p:cNvSpPr/>
            <p:nvPr/>
          </p:nvSpPr>
          <p:spPr bwMode="invGray">
            <a:xfrm>
              <a:off x="4092" y="3195"/>
              <a:ext cx="83" cy="117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75" y="10"/>
                </a:cxn>
                <a:cxn ang="0">
                  <a:pos x="23" y="15"/>
                </a:cxn>
                <a:cxn ang="0">
                  <a:pos x="14" y="33"/>
                </a:cxn>
                <a:cxn ang="0">
                  <a:pos x="11" y="61"/>
                </a:cxn>
                <a:cxn ang="0">
                  <a:pos x="14" y="75"/>
                </a:cxn>
                <a:cxn ang="0">
                  <a:pos x="3" y="88"/>
                </a:cxn>
                <a:cxn ang="0">
                  <a:pos x="14" y="109"/>
                </a:cxn>
                <a:cxn ang="0">
                  <a:pos x="23" y="124"/>
                </a:cxn>
                <a:cxn ang="0">
                  <a:pos x="15" y="144"/>
                </a:cxn>
                <a:cxn ang="0">
                  <a:pos x="24" y="156"/>
                </a:cxn>
                <a:cxn ang="0">
                  <a:pos x="42" y="144"/>
                </a:cxn>
                <a:cxn ang="0">
                  <a:pos x="50" y="93"/>
                </a:cxn>
                <a:cxn ang="0">
                  <a:pos x="56" y="126"/>
                </a:cxn>
                <a:cxn ang="0">
                  <a:pos x="65" y="145"/>
                </a:cxn>
                <a:cxn ang="0">
                  <a:pos x="62" y="112"/>
                </a:cxn>
                <a:cxn ang="0">
                  <a:pos x="72" y="73"/>
                </a:cxn>
                <a:cxn ang="0">
                  <a:pos x="69" y="51"/>
                </a:cxn>
                <a:cxn ang="0">
                  <a:pos x="54" y="60"/>
                </a:cxn>
                <a:cxn ang="0">
                  <a:pos x="35" y="54"/>
                </a:cxn>
                <a:cxn ang="0">
                  <a:pos x="41" y="36"/>
                </a:cxn>
                <a:cxn ang="0">
                  <a:pos x="62" y="34"/>
                </a:cxn>
                <a:cxn ang="0">
                  <a:pos x="78" y="39"/>
                </a:cxn>
                <a:cxn ang="0">
                  <a:pos x="98" y="30"/>
                </a:cxn>
                <a:cxn ang="0">
                  <a:pos x="111" y="13"/>
                </a:cxn>
                <a:cxn ang="0">
                  <a:pos x="98" y="0"/>
                </a:cxn>
              </a:cxnLst>
              <a:rect l="0" t="0" r="r" b="b"/>
              <a:pathLst>
                <a:path w="111" h="156">
                  <a:moveTo>
                    <a:pt x="98" y="0"/>
                  </a:moveTo>
                  <a:cubicBezTo>
                    <a:pt x="75" y="2"/>
                    <a:pt x="87" y="8"/>
                    <a:pt x="75" y="10"/>
                  </a:cubicBezTo>
                  <a:cubicBezTo>
                    <a:pt x="72" y="10"/>
                    <a:pt x="25" y="3"/>
                    <a:pt x="23" y="15"/>
                  </a:cubicBezTo>
                  <a:cubicBezTo>
                    <a:pt x="25" y="26"/>
                    <a:pt x="23" y="27"/>
                    <a:pt x="14" y="33"/>
                  </a:cubicBezTo>
                  <a:cubicBezTo>
                    <a:pt x="15" y="43"/>
                    <a:pt x="20" y="54"/>
                    <a:pt x="11" y="61"/>
                  </a:cubicBezTo>
                  <a:cubicBezTo>
                    <a:pt x="8" y="68"/>
                    <a:pt x="10" y="69"/>
                    <a:pt x="14" y="75"/>
                  </a:cubicBezTo>
                  <a:cubicBezTo>
                    <a:pt x="16" y="84"/>
                    <a:pt x="12" y="86"/>
                    <a:pt x="3" y="88"/>
                  </a:cubicBezTo>
                  <a:cubicBezTo>
                    <a:pt x="1" y="99"/>
                    <a:pt x="0" y="106"/>
                    <a:pt x="14" y="109"/>
                  </a:cubicBezTo>
                  <a:cubicBezTo>
                    <a:pt x="21" y="112"/>
                    <a:pt x="20" y="118"/>
                    <a:pt x="23" y="124"/>
                  </a:cubicBezTo>
                  <a:cubicBezTo>
                    <a:pt x="25" y="133"/>
                    <a:pt x="23" y="139"/>
                    <a:pt x="15" y="144"/>
                  </a:cubicBezTo>
                  <a:cubicBezTo>
                    <a:pt x="17" y="150"/>
                    <a:pt x="18" y="153"/>
                    <a:pt x="24" y="156"/>
                  </a:cubicBezTo>
                  <a:cubicBezTo>
                    <a:pt x="31" y="154"/>
                    <a:pt x="36" y="148"/>
                    <a:pt x="42" y="144"/>
                  </a:cubicBezTo>
                  <a:cubicBezTo>
                    <a:pt x="41" y="128"/>
                    <a:pt x="33" y="103"/>
                    <a:pt x="50" y="93"/>
                  </a:cubicBezTo>
                  <a:cubicBezTo>
                    <a:pt x="52" y="105"/>
                    <a:pt x="46" y="116"/>
                    <a:pt x="56" y="126"/>
                  </a:cubicBezTo>
                  <a:cubicBezTo>
                    <a:pt x="57" y="134"/>
                    <a:pt x="58" y="141"/>
                    <a:pt x="65" y="145"/>
                  </a:cubicBezTo>
                  <a:cubicBezTo>
                    <a:pt x="70" y="134"/>
                    <a:pt x="64" y="123"/>
                    <a:pt x="62" y="112"/>
                  </a:cubicBezTo>
                  <a:cubicBezTo>
                    <a:pt x="65" y="97"/>
                    <a:pt x="55" y="81"/>
                    <a:pt x="72" y="73"/>
                  </a:cubicBezTo>
                  <a:cubicBezTo>
                    <a:pt x="79" y="64"/>
                    <a:pt x="75" y="59"/>
                    <a:pt x="69" y="51"/>
                  </a:cubicBezTo>
                  <a:cubicBezTo>
                    <a:pt x="61" y="52"/>
                    <a:pt x="61" y="56"/>
                    <a:pt x="54" y="60"/>
                  </a:cubicBezTo>
                  <a:cubicBezTo>
                    <a:pt x="37" y="57"/>
                    <a:pt x="43" y="60"/>
                    <a:pt x="35" y="54"/>
                  </a:cubicBezTo>
                  <a:cubicBezTo>
                    <a:pt x="31" y="45"/>
                    <a:pt x="28" y="39"/>
                    <a:pt x="41" y="36"/>
                  </a:cubicBezTo>
                  <a:cubicBezTo>
                    <a:pt x="49" y="32"/>
                    <a:pt x="53" y="33"/>
                    <a:pt x="62" y="34"/>
                  </a:cubicBezTo>
                  <a:cubicBezTo>
                    <a:pt x="67" y="36"/>
                    <a:pt x="73" y="36"/>
                    <a:pt x="78" y="39"/>
                  </a:cubicBezTo>
                  <a:cubicBezTo>
                    <a:pt x="85" y="36"/>
                    <a:pt x="90" y="31"/>
                    <a:pt x="98" y="30"/>
                  </a:cubicBezTo>
                  <a:cubicBezTo>
                    <a:pt x="104" y="26"/>
                    <a:pt x="107" y="19"/>
                    <a:pt x="111" y="13"/>
                  </a:cubicBezTo>
                  <a:cubicBezTo>
                    <a:pt x="107" y="8"/>
                    <a:pt x="102" y="4"/>
                    <a:pt x="9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" name="Freeform 63"/>
            <p:cNvSpPr/>
            <p:nvPr/>
          </p:nvSpPr>
          <p:spPr bwMode="invGray">
            <a:xfrm>
              <a:off x="4064" y="2777"/>
              <a:ext cx="22" cy="71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16"/>
                </a:cxn>
                <a:cxn ang="0">
                  <a:pos x="6" y="37"/>
                </a:cxn>
                <a:cxn ang="0">
                  <a:pos x="1" y="61"/>
                </a:cxn>
                <a:cxn ang="0">
                  <a:pos x="16" y="94"/>
                </a:cxn>
                <a:cxn ang="0">
                  <a:pos x="30" y="82"/>
                </a:cxn>
                <a:cxn ang="0">
                  <a:pos x="22" y="61"/>
                </a:cxn>
                <a:cxn ang="0">
                  <a:pos x="12" y="0"/>
                </a:cxn>
              </a:cxnLst>
              <a:rect l="0" t="0" r="r" b="b"/>
              <a:pathLst>
                <a:path w="30" h="94">
                  <a:moveTo>
                    <a:pt x="12" y="0"/>
                  </a:moveTo>
                  <a:cubicBezTo>
                    <a:pt x="9" y="6"/>
                    <a:pt x="4" y="11"/>
                    <a:pt x="0" y="16"/>
                  </a:cubicBezTo>
                  <a:cubicBezTo>
                    <a:pt x="1" y="23"/>
                    <a:pt x="3" y="30"/>
                    <a:pt x="6" y="37"/>
                  </a:cubicBezTo>
                  <a:cubicBezTo>
                    <a:pt x="3" y="45"/>
                    <a:pt x="4" y="53"/>
                    <a:pt x="1" y="61"/>
                  </a:cubicBezTo>
                  <a:cubicBezTo>
                    <a:pt x="3" y="81"/>
                    <a:pt x="2" y="83"/>
                    <a:pt x="16" y="94"/>
                  </a:cubicBezTo>
                  <a:cubicBezTo>
                    <a:pt x="24" y="92"/>
                    <a:pt x="27" y="90"/>
                    <a:pt x="30" y="82"/>
                  </a:cubicBezTo>
                  <a:cubicBezTo>
                    <a:pt x="28" y="73"/>
                    <a:pt x="26" y="69"/>
                    <a:pt x="22" y="61"/>
                  </a:cubicBezTo>
                  <a:cubicBezTo>
                    <a:pt x="19" y="40"/>
                    <a:pt x="18" y="20"/>
                    <a:pt x="12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" name="Freeform 64"/>
            <p:cNvSpPr/>
            <p:nvPr/>
          </p:nvSpPr>
          <p:spPr bwMode="invGray">
            <a:xfrm>
              <a:off x="4078" y="2896"/>
              <a:ext cx="61" cy="11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0" y="20"/>
                </a:cxn>
                <a:cxn ang="0">
                  <a:pos x="8" y="49"/>
                </a:cxn>
                <a:cxn ang="0">
                  <a:pos x="6" y="107"/>
                </a:cxn>
                <a:cxn ang="0">
                  <a:pos x="17" y="103"/>
                </a:cxn>
                <a:cxn ang="0">
                  <a:pos x="20" y="115"/>
                </a:cxn>
                <a:cxn ang="0">
                  <a:pos x="29" y="122"/>
                </a:cxn>
                <a:cxn ang="0">
                  <a:pos x="38" y="140"/>
                </a:cxn>
                <a:cxn ang="0">
                  <a:pos x="48" y="128"/>
                </a:cxn>
                <a:cxn ang="0">
                  <a:pos x="65" y="134"/>
                </a:cxn>
                <a:cxn ang="0">
                  <a:pos x="63" y="109"/>
                </a:cxn>
                <a:cxn ang="0">
                  <a:pos x="48" y="104"/>
                </a:cxn>
                <a:cxn ang="0">
                  <a:pos x="39" y="91"/>
                </a:cxn>
                <a:cxn ang="0">
                  <a:pos x="33" y="73"/>
                </a:cxn>
                <a:cxn ang="0">
                  <a:pos x="41" y="53"/>
                </a:cxn>
                <a:cxn ang="0">
                  <a:pos x="35" y="35"/>
                </a:cxn>
                <a:cxn ang="0">
                  <a:pos x="42" y="20"/>
                </a:cxn>
                <a:cxn ang="0">
                  <a:pos x="29" y="4"/>
                </a:cxn>
                <a:cxn ang="0">
                  <a:pos x="18" y="7"/>
                </a:cxn>
                <a:cxn ang="0">
                  <a:pos x="12" y="2"/>
                </a:cxn>
              </a:cxnLst>
              <a:rect l="0" t="0" r="r" b="b"/>
              <a:pathLst>
                <a:path w="81" h="158">
                  <a:moveTo>
                    <a:pt x="12" y="2"/>
                  </a:moveTo>
                  <a:cubicBezTo>
                    <a:pt x="8" y="8"/>
                    <a:pt x="3" y="13"/>
                    <a:pt x="0" y="20"/>
                  </a:cubicBezTo>
                  <a:cubicBezTo>
                    <a:pt x="5" y="31"/>
                    <a:pt x="6" y="35"/>
                    <a:pt x="8" y="49"/>
                  </a:cubicBezTo>
                  <a:cubicBezTo>
                    <a:pt x="7" y="69"/>
                    <a:pt x="4" y="87"/>
                    <a:pt x="6" y="107"/>
                  </a:cubicBezTo>
                  <a:cubicBezTo>
                    <a:pt x="8" y="106"/>
                    <a:pt x="14" y="101"/>
                    <a:pt x="17" y="103"/>
                  </a:cubicBezTo>
                  <a:cubicBezTo>
                    <a:pt x="20" y="105"/>
                    <a:pt x="17" y="112"/>
                    <a:pt x="20" y="115"/>
                  </a:cubicBezTo>
                  <a:cubicBezTo>
                    <a:pt x="22" y="118"/>
                    <a:pt x="29" y="122"/>
                    <a:pt x="29" y="122"/>
                  </a:cubicBezTo>
                  <a:cubicBezTo>
                    <a:pt x="29" y="133"/>
                    <a:pt x="27" y="158"/>
                    <a:pt x="38" y="140"/>
                  </a:cubicBezTo>
                  <a:cubicBezTo>
                    <a:pt x="39" y="133"/>
                    <a:pt x="41" y="131"/>
                    <a:pt x="48" y="128"/>
                  </a:cubicBezTo>
                  <a:cubicBezTo>
                    <a:pt x="55" y="130"/>
                    <a:pt x="59" y="133"/>
                    <a:pt x="65" y="134"/>
                  </a:cubicBezTo>
                  <a:cubicBezTo>
                    <a:pt x="81" y="131"/>
                    <a:pt x="76" y="112"/>
                    <a:pt x="63" y="109"/>
                  </a:cubicBezTo>
                  <a:cubicBezTo>
                    <a:pt x="58" y="107"/>
                    <a:pt x="53" y="106"/>
                    <a:pt x="48" y="104"/>
                  </a:cubicBezTo>
                  <a:cubicBezTo>
                    <a:pt x="45" y="100"/>
                    <a:pt x="42" y="95"/>
                    <a:pt x="39" y="91"/>
                  </a:cubicBezTo>
                  <a:cubicBezTo>
                    <a:pt x="38" y="85"/>
                    <a:pt x="36" y="79"/>
                    <a:pt x="33" y="73"/>
                  </a:cubicBezTo>
                  <a:cubicBezTo>
                    <a:pt x="31" y="64"/>
                    <a:pt x="33" y="58"/>
                    <a:pt x="41" y="53"/>
                  </a:cubicBezTo>
                  <a:cubicBezTo>
                    <a:pt x="48" y="44"/>
                    <a:pt x="47" y="38"/>
                    <a:pt x="35" y="35"/>
                  </a:cubicBezTo>
                  <a:cubicBezTo>
                    <a:pt x="36" y="28"/>
                    <a:pt x="39" y="26"/>
                    <a:pt x="42" y="20"/>
                  </a:cubicBezTo>
                  <a:cubicBezTo>
                    <a:pt x="41" y="13"/>
                    <a:pt x="35" y="8"/>
                    <a:pt x="29" y="4"/>
                  </a:cubicBezTo>
                  <a:cubicBezTo>
                    <a:pt x="25" y="9"/>
                    <a:pt x="23" y="13"/>
                    <a:pt x="18" y="7"/>
                  </a:cubicBezTo>
                  <a:cubicBezTo>
                    <a:pt x="17" y="0"/>
                    <a:pt x="19" y="2"/>
                    <a:pt x="12" y="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" name="Freeform 65"/>
            <p:cNvSpPr/>
            <p:nvPr/>
          </p:nvSpPr>
          <p:spPr bwMode="invGray">
            <a:xfrm>
              <a:off x="4121" y="3052"/>
              <a:ext cx="64" cy="79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44" y="18"/>
                </a:cxn>
                <a:cxn ang="0">
                  <a:pos x="32" y="30"/>
                </a:cxn>
                <a:cxn ang="0">
                  <a:pos x="16" y="35"/>
                </a:cxn>
                <a:cxn ang="0">
                  <a:pos x="8" y="48"/>
                </a:cxn>
                <a:cxn ang="0">
                  <a:pos x="4" y="74"/>
                </a:cxn>
                <a:cxn ang="0">
                  <a:pos x="13" y="71"/>
                </a:cxn>
                <a:cxn ang="0">
                  <a:pos x="25" y="62"/>
                </a:cxn>
                <a:cxn ang="0">
                  <a:pos x="34" y="69"/>
                </a:cxn>
                <a:cxn ang="0">
                  <a:pos x="58" y="99"/>
                </a:cxn>
                <a:cxn ang="0">
                  <a:pos x="71" y="72"/>
                </a:cxn>
                <a:cxn ang="0">
                  <a:pos x="85" y="68"/>
                </a:cxn>
                <a:cxn ang="0">
                  <a:pos x="74" y="39"/>
                </a:cxn>
                <a:cxn ang="0">
                  <a:pos x="52" y="0"/>
                </a:cxn>
              </a:cxnLst>
              <a:rect l="0" t="0" r="r" b="b"/>
              <a:pathLst>
                <a:path w="85" h="105">
                  <a:moveTo>
                    <a:pt x="52" y="0"/>
                  </a:moveTo>
                  <a:cubicBezTo>
                    <a:pt x="50" y="6"/>
                    <a:pt x="47" y="12"/>
                    <a:pt x="44" y="18"/>
                  </a:cubicBezTo>
                  <a:cubicBezTo>
                    <a:pt x="43" y="28"/>
                    <a:pt x="42" y="28"/>
                    <a:pt x="32" y="30"/>
                  </a:cubicBezTo>
                  <a:cubicBezTo>
                    <a:pt x="27" y="33"/>
                    <a:pt x="21" y="33"/>
                    <a:pt x="16" y="35"/>
                  </a:cubicBezTo>
                  <a:cubicBezTo>
                    <a:pt x="13" y="39"/>
                    <a:pt x="11" y="44"/>
                    <a:pt x="8" y="48"/>
                  </a:cubicBezTo>
                  <a:cubicBezTo>
                    <a:pt x="4" y="66"/>
                    <a:pt x="0" y="42"/>
                    <a:pt x="4" y="74"/>
                  </a:cubicBezTo>
                  <a:cubicBezTo>
                    <a:pt x="7" y="73"/>
                    <a:pt x="10" y="73"/>
                    <a:pt x="13" y="71"/>
                  </a:cubicBezTo>
                  <a:cubicBezTo>
                    <a:pt x="19" y="67"/>
                    <a:pt x="17" y="64"/>
                    <a:pt x="25" y="62"/>
                  </a:cubicBezTo>
                  <a:cubicBezTo>
                    <a:pt x="32" y="59"/>
                    <a:pt x="31" y="64"/>
                    <a:pt x="34" y="69"/>
                  </a:cubicBezTo>
                  <a:cubicBezTo>
                    <a:pt x="37" y="82"/>
                    <a:pt x="44" y="96"/>
                    <a:pt x="58" y="99"/>
                  </a:cubicBezTo>
                  <a:cubicBezTo>
                    <a:pt x="70" y="105"/>
                    <a:pt x="60" y="78"/>
                    <a:pt x="71" y="72"/>
                  </a:cubicBezTo>
                  <a:cubicBezTo>
                    <a:pt x="78" y="74"/>
                    <a:pt x="80" y="74"/>
                    <a:pt x="85" y="68"/>
                  </a:cubicBezTo>
                  <a:cubicBezTo>
                    <a:pt x="82" y="56"/>
                    <a:pt x="80" y="49"/>
                    <a:pt x="74" y="39"/>
                  </a:cubicBezTo>
                  <a:cubicBezTo>
                    <a:pt x="73" y="6"/>
                    <a:pt x="80" y="6"/>
                    <a:pt x="52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" name="Freeform 66"/>
            <p:cNvSpPr/>
            <p:nvPr/>
          </p:nvSpPr>
          <p:spPr bwMode="invGray">
            <a:xfrm>
              <a:off x="4197" y="3193"/>
              <a:ext cx="29" cy="49"/>
            </a:xfrm>
            <a:custGeom>
              <a:avLst/>
              <a:gdLst/>
              <a:ahLst/>
              <a:cxnLst>
                <a:cxn ang="0">
                  <a:pos x="6" y="27"/>
                </a:cxn>
                <a:cxn ang="0">
                  <a:pos x="26" y="66"/>
                </a:cxn>
                <a:cxn ang="0">
                  <a:pos x="30" y="52"/>
                </a:cxn>
                <a:cxn ang="0">
                  <a:pos x="38" y="40"/>
                </a:cxn>
                <a:cxn ang="0">
                  <a:pos x="30" y="25"/>
                </a:cxn>
                <a:cxn ang="0">
                  <a:pos x="20" y="13"/>
                </a:cxn>
                <a:cxn ang="0">
                  <a:pos x="11" y="1"/>
                </a:cxn>
                <a:cxn ang="0">
                  <a:pos x="2" y="12"/>
                </a:cxn>
                <a:cxn ang="0">
                  <a:pos x="6" y="27"/>
                </a:cxn>
              </a:cxnLst>
              <a:rect l="0" t="0" r="r" b="b"/>
              <a:pathLst>
                <a:path w="38" h="66">
                  <a:moveTo>
                    <a:pt x="6" y="27"/>
                  </a:moveTo>
                  <a:cubicBezTo>
                    <a:pt x="8" y="52"/>
                    <a:pt x="5" y="58"/>
                    <a:pt x="26" y="66"/>
                  </a:cubicBezTo>
                  <a:cubicBezTo>
                    <a:pt x="36" y="63"/>
                    <a:pt x="33" y="61"/>
                    <a:pt x="30" y="52"/>
                  </a:cubicBezTo>
                  <a:cubicBezTo>
                    <a:pt x="28" y="41"/>
                    <a:pt x="34" y="49"/>
                    <a:pt x="38" y="40"/>
                  </a:cubicBezTo>
                  <a:cubicBezTo>
                    <a:pt x="34" y="35"/>
                    <a:pt x="33" y="30"/>
                    <a:pt x="30" y="25"/>
                  </a:cubicBezTo>
                  <a:cubicBezTo>
                    <a:pt x="29" y="14"/>
                    <a:pt x="30" y="0"/>
                    <a:pt x="20" y="13"/>
                  </a:cubicBezTo>
                  <a:cubicBezTo>
                    <a:pt x="14" y="9"/>
                    <a:pt x="12" y="8"/>
                    <a:pt x="11" y="1"/>
                  </a:cubicBezTo>
                  <a:cubicBezTo>
                    <a:pt x="5" y="4"/>
                    <a:pt x="3" y="5"/>
                    <a:pt x="2" y="12"/>
                  </a:cubicBezTo>
                  <a:cubicBezTo>
                    <a:pt x="3" y="25"/>
                    <a:pt x="0" y="21"/>
                    <a:pt x="6" y="2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" name="Freeform 67"/>
            <p:cNvSpPr/>
            <p:nvPr/>
          </p:nvSpPr>
          <p:spPr bwMode="invGray">
            <a:xfrm>
              <a:off x="4181" y="3275"/>
              <a:ext cx="18" cy="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23"/>
                </a:cxn>
                <a:cxn ang="0">
                  <a:pos x="24" y="11"/>
                </a:cxn>
                <a:cxn ang="0">
                  <a:pos x="0" y="0"/>
                </a:cxn>
              </a:cxnLst>
              <a:rect l="0" t="0" r="r" b="b"/>
              <a:pathLst>
                <a:path w="24" h="23">
                  <a:moveTo>
                    <a:pt x="0" y="0"/>
                  </a:moveTo>
                  <a:cubicBezTo>
                    <a:pt x="1" y="8"/>
                    <a:pt x="3" y="16"/>
                    <a:pt x="6" y="23"/>
                  </a:cubicBezTo>
                  <a:cubicBezTo>
                    <a:pt x="19" y="20"/>
                    <a:pt x="19" y="22"/>
                    <a:pt x="24" y="11"/>
                  </a:cubicBezTo>
                  <a:cubicBezTo>
                    <a:pt x="20" y="0"/>
                    <a:pt x="4" y="8"/>
                    <a:pt x="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" name="Freeform 68"/>
            <p:cNvSpPr/>
            <p:nvPr/>
          </p:nvSpPr>
          <p:spPr bwMode="invGray">
            <a:xfrm>
              <a:off x="4208" y="3265"/>
              <a:ext cx="45" cy="37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18"/>
                </a:cxn>
                <a:cxn ang="0">
                  <a:pos x="28" y="33"/>
                </a:cxn>
                <a:cxn ang="0">
                  <a:pos x="42" y="46"/>
                </a:cxn>
                <a:cxn ang="0">
                  <a:pos x="60" y="42"/>
                </a:cxn>
                <a:cxn ang="0">
                  <a:pos x="49" y="24"/>
                </a:cxn>
                <a:cxn ang="0">
                  <a:pos x="28" y="3"/>
                </a:cxn>
                <a:cxn ang="0">
                  <a:pos x="19" y="16"/>
                </a:cxn>
                <a:cxn ang="0">
                  <a:pos x="9" y="0"/>
                </a:cxn>
              </a:cxnLst>
              <a:rect l="0" t="0" r="r" b="b"/>
              <a:pathLst>
                <a:path w="60" h="49">
                  <a:moveTo>
                    <a:pt x="9" y="0"/>
                  </a:moveTo>
                  <a:cubicBezTo>
                    <a:pt x="8" y="7"/>
                    <a:pt x="0" y="18"/>
                    <a:pt x="0" y="18"/>
                  </a:cubicBezTo>
                  <a:cubicBezTo>
                    <a:pt x="2" y="36"/>
                    <a:pt x="9" y="31"/>
                    <a:pt x="28" y="33"/>
                  </a:cubicBezTo>
                  <a:cubicBezTo>
                    <a:pt x="33" y="40"/>
                    <a:pt x="33" y="44"/>
                    <a:pt x="42" y="46"/>
                  </a:cubicBezTo>
                  <a:cubicBezTo>
                    <a:pt x="49" y="49"/>
                    <a:pt x="56" y="49"/>
                    <a:pt x="60" y="42"/>
                  </a:cubicBezTo>
                  <a:cubicBezTo>
                    <a:pt x="58" y="32"/>
                    <a:pt x="59" y="26"/>
                    <a:pt x="49" y="24"/>
                  </a:cubicBezTo>
                  <a:cubicBezTo>
                    <a:pt x="47" y="12"/>
                    <a:pt x="41" y="5"/>
                    <a:pt x="28" y="3"/>
                  </a:cubicBezTo>
                  <a:cubicBezTo>
                    <a:pt x="23" y="10"/>
                    <a:pt x="30" y="23"/>
                    <a:pt x="19" y="16"/>
                  </a:cubicBezTo>
                  <a:cubicBezTo>
                    <a:pt x="17" y="6"/>
                    <a:pt x="20" y="0"/>
                    <a:pt x="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" name="Freeform 69"/>
            <p:cNvSpPr/>
            <p:nvPr/>
          </p:nvSpPr>
          <p:spPr bwMode="invGray">
            <a:xfrm>
              <a:off x="4277" y="3335"/>
              <a:ext cx="24" cy="33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10" y="11"/>
                </a:cxn>
                <a:cxn ang="0">
                  <a:pos x="12" y="32"/>
                </a:cxn>
                <a:cxn ang="0">
                  <a:pos x="24" y="36"/>
                </a:cxn>
                <a:cxn ang="0">
                  <a:pos x="28" y="0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" name="Freeform 70"/>
            <p:cNvSpPr/>
            <p:nvPr/>
          </p:nvSpPr>
          <p:spPr bwMode="invGray">
            <a:xfrm>
              <a:off x="4544" y="3293"/>
              <a:ext cx="46" cy="47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14"/>
                </a:cxn>
                <a:cxn ang="0">
                  <a:pos x="24" y="35"/>
                </a:cxn>
                <a:cxn ang="0">
                  <a:pos x="36" y="54"/>
                </a:cxn>
                <a:cxn ang="0">
                  <a:pos x="46" y="63"/>
                </a:cxn>
                <a:cxn ang="0">
                  <a:pos x="61" y="56"/>
                </a:cxn>
                <a:cxn ang="0">
                  <a:pos x="33" y="17"/>
                </a:cxn>
                <a:cxn ang="0">
                  <a:pos x="7" y="0"/>
                </a:cxn>
              </a:cxnLst>
              <a:rect l="0" t="0" r="r" b="b"/>
              <a:pathLst>
                <a:path w="61" h="63">
                  <a:moveTo>
                    <a:pt x="7" y="0"/>
                  </a:moveTo>
                  <a:cubicBezTo>
                    <a:pt x="6" y="6"/>
                    <a:pt x="3" y="9"/>
                    <a:pt x="0" y="14"/>
                  </a:cubicBezTo>
                  <a:cubicBezTo>
                    <a:pt x="7" y="23"/>
                    <a:pt x="13" y="31"/>
                    <a:pt x="24" y="35"/>
                  </a:cubicBezTo>
                  <a:cubicBezTo>
                    <a:pt x="27" y="42"/>
                    <a:pt x="31" y="48"/>
                    <a:pt x="36" y="54"/>
                  </a:cubicBezTo>
                  <a:cubicBezTo>
                    <a:pt x="37" y="61"/>
                    <a:pt x="40" y="59"/>
                    <a:pt x="46" y="63"/>
                  </a:cubicBezTo>
                  <a:cubicBezTo>
                    <a:pt x="54" y="62"/>
                    <a:pt x="56" y="62"/>
                    <a:pt x="61" y="56"/>
                  </a:cubicBezTo>
                  <a:cubicBezTo>
                    <a:pt x="59" y="46"/>
                    <a:pt x="42" y="23"/>
                    <a:pt x="33" y="17"/>
                  </a:cubicBezTo>
                  <a:cubicBezTo>
                    <a:pt x="23" y="10"/>
                    <a:pt x="14" y="9"/>
                    <a:pt x="7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" name="Freeform 71"/>
            <p:cNvSpPr/>
            <p:nvPr/>
          </p:nvSpPr>
          <p:spPr bwMode="invGray">
            <a:xfrm>
              <a:off x="4147" y="3352"/>
              <a:ext cx="46" cy="50"/>
            </a:xfrm>
            <a:custGeom>
              <a:avLst/>
              <a:gdLst/>
              <a:ahLst/>
              <a:cxnLst>
                <a:cxn ang="0">
                  <a:pos x="28" y="7"/>
                </a:cxn>
                <a:cxn ang="0">
                  <a:pos x="30" y="34"/>
                </a:cxn>
                <a:cxn ang="0">
                  <a:pos x="16" y="43"/>
                </a:cxn>
                <a:cxn ang="0">
                  <a:pos x="22" y="67"/>
                </a:cxn>
                <a:cxn ang="0">
                  <a:pos x="48" y="58"/>
                </a:cxn>
                <a:cxn ang="0">
                  <a:pos x="60" y="47"/>
                </a:cxn>
                <a:cxn ang="0">
                  <a:pos x="51" y="28"/>
                </a:cxn>
                <a:cxn ang="0">
                  <a:pos x="57" y="14"/>
                </a:cxn>
                <a:cxn ang="0">
                  <a:pos x="55" y="2"/>
                </a:cxn>
                <a:cxn ang="0">
                  <a:pos x="46" y="4"/>
                </a:cxn>
                <a:cxn ang="0">
                  <a:pos x="51" y="5"/>
                </a:cxn>
                <a:cxn ang="0">
                  <a:pos x="49" y="16"/>
                </a:cxn>
                <a:cxn ang="0">
                  <a:pos x="43" y="23"/>
                </a:cxn>
                <a:cxn ang="0">
                  <a:pos x="28" y="7"/>
                </a:cxn>
              </a:cxnLst>
              <a:rect l="0" t="0" r="r" b="b"/>
              <a:pathLst>
                <a:path w="61" h="67">
                  <a:moveTo>
                    <a:pt x="28" y="7"/>
                  </a:moveTo>
                  <a:cubicBezTo>
                    <a:pt x="17" y="15"/>
                    <a:pt x="24" y="25"/>
                    <a:pt x="30" y="34"/>
                  </a:cubicBezTo>
                  <a:cubicBezTo>
                    <a:pt x="27" y="44"/>
                    <a:pt x="26" y="44"/>
                    <a:pt x="16" y="43"/>
                  </a:cubicBezTo>
                  <a:cubicBezTo>
                    <a:pt x="0" y="46"/>
                    <a:pt x="13" y="63"/>
                    <a:pt x="22" y="67"/>
                  </a:cubicBezTo>
                  <a:cubicBezTo>
                    <a:pt x="31" y="65"/>
                    <a:pt x="39" y="60"/>
                    <a:pt x="48" y="58"/>
                  </a:cubicBezTo>
                  <a:cubicBezTo>
                    <a:pt x="51" y="52"/>
                    <a:pt x="54" y="50"/>
                    <a:pt x="60" y="47"/>
                  </a:cubicBezTo>
                  <a:cubicBezTo>
                    <a:pt x="61" y="40"/>
                    <a:pt x="51" y="28"/>
                    <a:pt x="51" y="28"/>
                  </a:cubicBezTo>
                  <a:cubicBezTo>
                    <a:pt x="52" y="22"/>
                    <a:pt x="55" y="19"/>
                    <a:pt x="57" y="14"/>
                  </a:cubicBezTo>
                  <a:cubicBezTo>
                    <a:pt x="56" y="10"/>
                    <a:pt x="58" y="5"/>
                    <a:pt x="55" y="2"/>
                  </a:cubicBezTo>
                  <a:cubicBezTo>
                    <a:pt x="53" y="0"/>
                    <a:pt x="48" y="2"/>
                    <a:pt x="46" y="4"/>
                  </a:cubicBezTo>
                  <a:cubicBezTo>
                    <a:pt x="45" y="5"/>
                    <a:pt x="49" y="5"/>
                    <a:pt x="51" y="5"/>
                  </a:cubicBezTo>
                  <a:cubicBezTo>
                    <a:pt x="57" y="10"/>
                    <a:pt x="52" y="9"/>
                    <a:pt x="49" y="16"/>
                  </a:cubicBezTo>
                  <a:cubicBezTo>
                    <a:pt x="58" y="23"/>
                    <a:pt x="50" y="22"/>
                    <a:pt x="43" y="23"/>
                  </a:cubicBezTo>
                  <a:cubicBezTo>
                    <a:pt x="34" y="22"/>
                    <a:pt x="31" y="16"/>
                    <a:pt x="28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Freeform 72"/>
            <p:cNvSpPr/>
            <p:nvPr/>
          </p:nvSpPr>
          <p:spPr bwMode="invGray">
            <a:xfrm>
              <a:off x="4098" y="3371"/>
              <a:ext cx="32" cy="27"/>
            </a:xfrm>
            <a:custGeom>
              <a:avLst/>
              <a:gdLst/>
              <a:ahLst/>
              <a:cxnLst>
                <a:cxn ang="0">
                  <a:pos x="21" y="3"/>
                </a:cxn>
                <a:cxn ang="0">
                  <a:pos x="6" y="6"/>
                </a:cxn>
                <a:cxn ang="0">
                  <a:pos x="33" y="36"/>
                </a:cxn>
                <a:cxn ang="0">
                  <a:pos x="42" y="30"/>
                </a:cxn>
                <a:cxn ang="0">
                  <a:pos x="21" y="3"/>
                </a:cxn>
              </a:cxnLst>
              <a:rect l="0" t="0" r="r" b="b"/>
              <a:pathLst>
                <a:path w="43" h="36">
                  <a:moveTo>
                    <a:pt x="21" y="3"/>
                  </a:moveTo>
                  <a:cubicBezTo>
                    <a:pt x="14" y="0"/>
                    <a:pt x="12" y="2"/>
                    <a:pt x="6" y="6"/>
                  </a:cubicBezTo>
                  <a:cubicBezTo>
                    <a:pt x="0" y="17"/>
                    <a:pt x="23" y="32"/>
                    <a:pt x="33" y="36"/>
                  </a:cubicBezTo>
                  <a:cubicBezTo>
                    <a:pt x="36" y="35"/>
                    <a:pt x="42" y="34"/>
                    <a:pt x="42" y="30"/>
                  </a:cubicBezTo>
                  <a:cubicBezTo>
                    <a:pt x="43" y="24"/>
                    <a:pt x="27" y="3"/>
                    <a:pt x="21" y="3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" name="Freeform 73"/>
            <p:cNvSpPr/>
            <p:nvPr/>
          </p:nvSpPr>
          <p:spPr bwMode="invGray">
            <a:xfrm>
              <a:off x="4077" y="3342"/>
              <a:ext cx="24" cy="31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26"/>
                </a:cxn>
                <a:cxn ang="0">
                  <a:pos x="16" y="24"/>
                </a:cxn>
                <a:cxn ang="0">
                  <a:pos x="19" y="29"/>
                </a:cxn>
                <a:cxn ang="0">
                  <a:pos x="16" y="35"/>
                </a:cxn>
                <a:cxn ang="0">
                  <a:pos x="30" y="21"/>
                </a:cxn>
                <a:cxn ang="0">
                  <a:pos x="24" y="9"/>
                </a:cxn>
                <a:cxn ang="0">
                  <a:pos x="21" y="0"/>
                </a:cxn>
              </a:cxnLst>
              <a:rect l="0" t="0" r="r" b="b"/>
              <a:pathLst>
                <a:path w="32" h="41">
                  <a:moveTo>
                    <a:pt x="21" y="0"/>
                  </a:moveTo>
                  <a:cubicBezTo>
                    <a:pt x="15" y="10"/>
                    <a:pt x="6" y="16"/>
                    <a:pt x="0" y="26"/>
                  </a:cubicBezTo>
                  <a:cubicBezTo>
                    <a:pt x="7" y="27"/>
                    <a:pt x="10" y="27"/>
                    <a:pt x="16" y="24"/>
                  </a:cubicBezTo>
                  <a:cubicBezTo>
                    <a:pt x="17" y="26"/>
                    <a:pt x="19" y="27"/>
                    <a:pt x="19" y="29"/>
                  </a:cubicBezTo>
                  <a:cubicBezTo>
                    <a:pt x="19" y="31"/>
                    <a:pt x="15" y="33"/>
                    <a:pt x="16" y="35"/>
                  </a:cubicBezTo>
                  <a:cubicBezTo>
                    <a:pt x="19" y="41"/>
                    <a:pt x="29" y="23"/>
                    <a:pt x="30" y="21"/>
                  </a:cubicBezTo>
                  <a:cubicBezTo>
                    <a:pt x="32" y="9"/>
                    <a:pt x="26" y="19"/>
                    <a:pt x="24" y="9"/>
                  </a:cubicBezTo>
                  <a:cubicBezTo>
                    <a:pt x="25" y="1"/>
                    <a:pt x="27" y="4"/>
                    <a:pt x="2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" name="Freeform 74"/>
            <p:cNvSpPr/>
            <p:nvPr/>
          </p:nvSpPr>
          <p:spPr bwMode="invGray">
            <a:xfrm>
              <a:off x="4111" y="3353"/>
              <a:ext cx="34" cy="24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7"/>
                </a:cxn>
                <a:cxn ang="0">
                  <a:pos x="27" y="31"/>
                </a:cxn>
                <a:cxn ang="0">
                  <a:pos x="45" y="24"/>
                </a:cxn>
                <a:cxn ang="0">
                  <a:pos x="22" y="10"/>
                </a:cxn>
                <a:cxn ang="0">
                  <a:pos x="21" y="0"/>
                </a:cxn>
              </a:cxnLst>
              <a:rect l="0" t="0" r="r" b="b"/>
              <a:pathLst>
                <a:path w="45" h="32">
                  <a:moveTo>
                    <a:pt x="21" y="0"/>
                  </a:moveTo>
                  <a:cubicBezTo>
                    <a:pt x="10" y="1"/>
                    <a:pt x="8" y="1"/>
                    <a:pt x="0" y="7"/>
                  </a:cubicBezTo>
                  <a:cubicBezTo>
                    <a:pt x="3" y="20"/>
                    <a:pt x="15" y="29"/>
                    <a:pt x="27" y="31"/>
                  </a:cubicBezTo>
                  <a:cubicBezTo>
                    <a:pt x="36" y="30"/>
                    <a:pt x="41" y="32"/>
                    <a:pt x="45" y="24"/>
                  </a:cubicBezTo>
                  <a:cubicBezTo>
                    <a:pt x="32" y="16"/>
                    <a:pt x="30" y="23"/>
                    <a:pt x="22" y="10"/>
                  </a:cubicBezTo>
                  <a:cubicBezTo>
                    <a:pt x="21" y="2"/>
                    <a:pt x="21" y="5"/>
                    <a:pt x="2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" name="Freeform 75"/>
            <p:cNvSpPr/>
            <p:nvPr/>
          </p:nvSpPr>
          <p:spPr bwMode="invGray">
            <a:xfrm>
              <a:off x="4062" y="3021"/>
              <a:ext cx="27" cy="5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21" y="15"/>
                </a:cxn>
                <a:cxn ang="0">
                  <a:pos x="9" y="36"/>
                </a:cxn>
                <a:cxn ang="0">
                  <a:pos x="0" y="59"/>
                </a:cxn>
                <a:cxn ang="0">
                  <a:pos x="8" y="74"/>
                </a:cxn>
                <a:cxn ang="0">
                  <a:pos x="20" y="59"/>
                </a:cxn>
                <a:cxn ang="0">
                  <a:pos x="35" y="32"/>
                </a:cxn>
                <a:cxn ang="0">
                  <a:pos x="30" y="0"/>
                </a:cxn>
              </a:cxnLst>
              <a:rect l="0" t="0" r="r" b="b"/>
              <a:pathLst>
                <a:path w="35" h="74">
                  <a:moveTo>
                    <a:pt x="30" y="0"/>
                  </a:moveTo>
                  <a:cubicBezTo>
                    <a:pt x="33" y="8"/>
                    <a:pt x="29" y="14"/>
                    <a:pt x="21" y="15"/>
                  </a:cubicBezTo>
                  <a:cubicBezTo>
                    <a:pt x="19" y="27"/>
                    <a:pt x="24" y="33"/>
                    <a:pt x="9" y="36"/>
                  </a:cubicBezTo>
                  <a:cubicBezTo>
                    <a:pt x="13" y="50"/>
                    <a:pt x="12" y="52"/>
                    <a:pt x="0" y="59"/>
                  </a:cubicBezTo>
                  <a:cubicBezTo>
                    <a:pt x="3" y="64"/>
                    <a:pt x="5" y="69"/>
                    <a:pt x="8" y="74"/>
                  </a:cubicBezTo>
                  <a:cubicBezTo>
                    <a:pt x="15" y="71"/>
                    <a:pt x="16" y="65"/>
                    <a:pt x="20" y="59"/>
                  </a:cubicBezTo>
                  <a:cubicBezTo>
                    <a:pt x="22" y="47"/>
                    <a:pt x="28" y="41"/>
                    <a:pt x="35" y="32"/>
                  </a:cubicBezTo>
                  <a:cubicBezTo>
                    <a:pt x="34" y="26"/>
                    <a:pt x="30" y="8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" name="Freeform 76"/>
            <p:cNvSpPr/>
            <p:nvPr/>
          </p:nvSpPr>
          <p:spPr bwMode="invGray">
            <a:xfrm>
              <a:off x="4113" y="3012"/>
              <a:ext cx="19" cy="55"/>
            </a:xfrm>
            <a:custGeom>
              <a:avLst/>
              <a:gdLst/>
              <a:ahLst/>
              <a:cxnLst>
                <a:cxn ang="0">
                  <a:pos x="13" y="7"/>
                </a:cxn>
                <a:cxn ang="0">
                  <a:pos x="4" y="8"/>
                </a:cxn>
                <a:cxn ang="0">
                  <a:pos x="0" y="22"/>
                </a:cxn>
                <a:cxn ang="0">
                  <a:pos x="15" y="41"/>
                </a:cxn>
                <a:cxn ang="0">
                  <a:pos x="25" y="56"/>
                </a:cxn>
                <a:cxn ang="0">
                  <a:pos x="16" y="20"/>
                </a:cxn>
                <a:cxn ang="0">
                  <a:pos x="13" y="7"/>
                </a:cxn>
              </a:cxnLst>
              <a:rect l="0" t="0" r="r" b="b"/>
              <a:pathLst>
                <a:path w="25" h="73">
                  <a:moveTo>
                    <a:pt x="13" y="7"/>
                  </a:moveTo>
                  <a:cubicBezTo>
                    <a:pt x="9" y="0"/>
                    <a:pt x="7" y="2"/>
                    <a:pt x="4" y="8"/>
                  </a:cubicBezTo>
                  <a:cubicBezTo>
                    <a:pt x="3" y="13"/>
                    <a:pt x="1" y="17"/>
                    <a:pt x="0" y="22"/>
                  </a:cubicBezTo>
                  <a:cubicBezTo>
                    <a:pt x="1" y="35"/>
                    <a:pt x="6" y="33"/>
                    <a:pt x="15" y="41"/>
                  </a:cubicBezTo>
                  <a:cubicBezTo>
                    <a:pt x="16" y="52"/>
                    <a:pt x="15" y="73"/>
                    <a:pt x="25" y="56"/>
                  </a:cubicBezTo>
                  <a:cubicBezTo>
                    <a:pt x="24" y="33"/>
                    <a:pt x="23" y="36"/>
                    <a:pt x="16" y="20"/>
                  </a:cubicBezTo>
                  <a:cubicBezTo>
                    <a:pt x="15" y="11"/>
                    <a:pt x="16" y="15"/>
                    <a:pt x="13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1" name="Freeform 77"/>
            <p:cNvSpPr/>
            <p:nvPr/>
          </p:nvSpPr>
          <p:spPr bwMode="invGray">
            <a:xfrm>
              <a:off x="4135" y="2995"/>
              <a:ext cx="10" cy="25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" y="10"/>
                </a:cxn>
                <a:cxn ang="0">
                  <a:pos x="11" y="25"/>
                </a:cxn>
                <a:cxn ang="0">
                  <a:pos x="11" y="0"/>
                </a:cxn>
              </a:cxnLst>
              <a:rect l="0" t="0" r="r" b="b"/>
              <a:pathLst>
                <a:path w="14" h="33">
                  <a:moveTo>
                    <a:pt x="11" y="0"/>
                  </a:moveTo>
                  <a:cubicBezTo>
                    <a:pt x="7" y="3"/>
                    <a:pt x="5" y="7"/>
                    <a:pt x="1" y="10"/>
                  </a:cubicBezTo>
                  <a:cubicBezTo>
                    <a:pt x="2" y="18"/>
                    <a:pt x="0" y="33"/>
                    <a:pt x="11" y="25"/>
                  </a:cubicBezTo>
                  <a:cubicBezTo>
                    <a:pt x="14" y="15"/>
                    <a:pt x="5" y="4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2" name="Freeform 78"/>
            <p:cNvSpPr/>
            <p:nvPr/>
          </p:nvSpPr>
          <p:spPr bwMode="invGray">
            <a:xfrm>
              <a:off x="4145" y="3007"/>
              <a:ext cx="21" cy="4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1" y="14"/>
                </a:cxn>
                <a:cxn ang="0">
                  <a:pos x="20" y="21"/>
                </a:cxn>
                <a:cxn ang="0">
                  <a:pos x="8" y="39"/>
                </a:cxn>
                <a:cxn ang="0">
                  <a:pos x="0" y="56"/>
                </a:cxn>
                <a:cxn ang="0">
                  <a:pos x="11" y="57"/>
                </a:cxn>
                <a:cxn ang="0">
                  <a:pos x="26" y="26"/>
                </a:cxn>
                <a:cxn ang="0">
                  <a:pos x="5" y="0"/>
                </a:cxn>
              </a:cxnLst>
              <a:rect l="0" t="0" r="r" b="b"/>
              <a:pathLst>
                <a:path w="28" h="64">
                  <a:moveTo>
                    <a:pt x="5" y="0"/>
                  </a:moveTo>
                  <a:cubicBezTo>
                    <a:pt x="6" y="5"/>
                    <a:pt x="7" y="10"/>
                    <a:pt x="11" y="14"/>
                  </a:cubicBezTo>
                  <a:cubicBezTo>
                    <a:pt x="14" y="17"/>
                    <a:pt x="20" y="21"/>
                    <a:pt x="20" y="21"/>
                  </a:cubicBezTo>
                  <a:cubicBezTo>
                    <a:pt x="9" y="27"/>
                    <a:pt x="0" y="23"/>
                    <a:pt x="8" y="39"/>
                  </a:cubicBezTo>
                  <a:cubicBezTo>
                    <a:pt x="6" y="47"/>
                    <a:pt x="4" y="50"/>
                    <a:pt x="0" y="56"/>
                  </a:cubicBezTo>
                  <a:cubicBezTo>
                    <a:pt x="4" y="62"/>
                    <a:pt x="7" y="64"/>
                    <a:pt x="11" y="57"/>
                  </a:cubicBezTo>
                  <a:cubicBezTo>
                    <a:pt x="13" y="43"/>
                    <a:pt x="10" y="29"/>
                    <a:pt x="26" y="26"/>
                  </a:cubicBezTo>
                  <a:cubicBezTo>
                    <a:pt x="28" y="15"/>
                    <a:pt x="14" y="4"/>
                    <a:pt x="5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3" name="Freeform 79"/>
            <p:cNvSpPr/>
            <p:nvPr/>
          </p:nvSpPr>
          <p:spPr bwMode="invGray">
            <a:xfrm>
              <a:off x="3876" y="3076"/>
              <a:ext cx="12" cy="27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0" y="7"/>
                </a:cxn>
                <a:cxn ang="0">
                  <a:pos x="8" y="22"/>
                </a:cxn>
                <a:cxn ang="0">
                  <a:pos x="14" y="3"/>
                </a:cxn>
              </a:cxnLst>
              <a:rect l="0" t="0" r="r" b="b"/>
              <a:pathLst>
                <a:path w="16" h="36">
                  <a:moveTo>
                    <a:pt x="14" y="3"/>
                  </a:moveTo>
                  <a:cubicBezTo>
                    <a:pt x="7" y="0"/>
                    <a:pt x="4" y="1"/>
                    <a:pt x="0" y="7"/>
                  </a:cubicBezTo>
                  <a:cubicBezTo>
                    <a:pt x="3" y="14"/>
                    <a:pt x="2" y="17"/>
                    <a:pt x="8" y="22"/>
                  </a:cubicBezTo>
                  <a:cubicBezTo>
                    <a:pt x="16" y="36"/>
                    <a:pt x="11" y="7"/>
                    <a:pt x="14" y="3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4" name="Freeform 80"/>
            <p:cNvSpPr/>
            <p:nvPr/>
          </p:nvSpPr>
          <p:spPr bwMode="invGray">
            <a:xfrm>
              <a:off x="3866" y="3053"/>
              <a:ext cx="10" cy="1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" y="11"/>
                </a:cxn>
                <a:cxn ang="0">
                  <a:pos x="9" y="20"/>
                </a:cxn>
                <a:cxn ang="0">
                  <a:pos x="10" y="5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5" name="Freeform 81"/>
            <p:cNvSpPr/>
            <p:nvPr/>
          </p:nvSpPr>
          <p:spPr bwMode="invGray">
            <a:xfrm>
              <a:off x="3862" y="3035"/>
              <a:ext cx="12" cy="14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0" y="10"/>
                </a:cxn>
                <a:cxn ang="0">
                  <a:pos x="12" y="19"/>
                </a:cxn>
                <a:cxn ang="0">
                  <a:pos x="10" y="5"/>
                </a:cxn>
              </a:cxnLst>
              <a:rect l="0" t="0" r="r" b="b"/>
              <a:pathLst>
                <a:path w="16" h="19">
                  <a:moveTo>
                    <a:pt x="10" y="5"/>
                  </a:moveTo>
                  <a:cubicBezTo>
                    <a:pt x="4" y="0"/>
                    <a:pt x="1" y="3"/>
                    <a:pt x="0" y="10"/>
                  </a:cubicBezTo>
                  <a:cubicBezTo>
                    <a:pt x="4" y="15"/>
                    <a:pt x="7" y="16"/>
                    <a:pt x="12" y="19"/>
                  </a:cubicBezTo>
                  <a:cubicBezTo>
                    <a:pt x="16" y="12"/>
                    <a:pt x="14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6" name="Freeform 82"/>
            <p:cNvSpPr/>
            <p:nvPr/>
          </p:nvSpPr>
          <p:spPr bwMode="invGray">
            <a:xfrm>
              <a:off x="3850" y="2995"/>
              <a:ext cx="11" cy="19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13"/>
                </a:cxn>
                <a:cxn ang="0">
                  <a:pos x="12" y="24"/>
                </a:cxn>
                <a:cxn ang="0">
                  <a:pos x="6" y="0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7" name="Freeform 83"/>
            <p:cNvSpPr/>
            <p:nvPr/>
          </p:nvSpPr>
          <p:spPr bwMode="invGray">
            <a:xfrm>
              <a:off x="3852" y="3020"/>
              <a:ext cx="16" cy="13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9" y="18"/>
                </a:cxn>
                <a:cxn ang="0">
                  <a:pos x="14" y="6"/>
                </a:cxn>
                <a:cxn ang="0">
                  <a:pos x="13" y="0"/>
                </a:cxn>
              </a:cxnLst>
              <a:rect l="0" t="0" r="r" b="b"/>
              <a:pathLst>
                <a:path w="22" h="18">
                  <a:moveTo>
                    <a:pt x="13" y="0"/>
                  </a:moveTo>
                  <a:cubicBezTo>
                    <a:pt x="0" y="8"/>
                    <a:pt x="9" y="12"/>
                    <a:pt x="19" y="18"/>
                  </a:cubicBezTo>
                  <a:cubicBezTo>
                    <a:pt x="20" y="11"/>
                    <a:pt x="22" y="8"/>
                    <a:pt x="14" y="6"/>
                  </a:cubicBezTo>
                  <a:cubicBezTo>
                    <a:pt x="9" y="3"/>
                    <a:pt x="9" y="5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8" name="Freeform 84"/>
            <p:cNvSpPr/>
            <p:nvPr/>
          </p:nvSpPr>
          <p:spPr bwMode="invGray">
            <a:xfrm>
              <a:off x="4688" y="3643"/>
              <a:ext cx="45" cy="60"/>
            </a:xfrm>
            <a:custGeom>
              <a:avLst/>
              <a:gdLst/>
              <a:ahLst/>
              <a:cxnLst>
                <a:cxn ang="0">
                  <a:pos x="10" y="7"/>
                </a:cxn>
                <a:cxn ang="0">
                  <a:pos x="3" y="18"/>
                </a:cxn>
                <a:cxn ang="0">
                  <a:pos x="15" y="39"/>
                </a:cxn>
                <a:cxn ang="0">
                  <a:pos x="27" y="54"/>
                </a:cxn>
                <a:cxn ang="0">
                  <a:pos x="40" y="63"/>
                </a:cxn>
                <a:cxn ang="0">
                  <a:pos x="51" y="81"/>
                </a:cxn>
                <a:cxn ang="0">
                  <a:pos x="52" y="57"/>
                </a:cxn>
                <a:cxn ang="0">
                  <a:pos x="43" y="37"/>
                </a:cxn>
                <a:cxn ang="0">
                  <a:pos x="25" y="18"/>
                </a:cxn>
                <a:cxn ang="0">
                  <a:pos x="10" y="7"/>
                </a:cxn>
              </a:cxnLst>
              <a:rect l="0" t="0" r="r" b="b"/>
              <a:pathLst>
                <a:path w="60" h="81">
                  <a:moveTo>
                    <a:pt x="10" y="7"/>
                  </a:moveTo>
                  <a:cubicBezTo>
                    <a:pt x="0" y="0"/>
                    <a:pt x="0" y="9"/>
                    <a:pt x="3" y="18"/>
                  </a:cubicBezTo>
                  <a:cubicBezTo>
                    <a:pt x="5" y="25"/>
                    <a:pt x="12" y="32"/>
                    <a:pt x="15" y="39"/>
                  </a:cubicBezTo>
                  <a:cubicBezTo>
                    <a:pt x="16" y="51"/>
                    <a:pt x="17" y="51"/>
                    <a:pt x="27" y="54"/>
                  </a:cubicBezTo>
                  <a:cubicBezTo>
                    <a:pt x="31" y="57"/>
                    <a:pt x="36" y="60"/>
                    <a:pt x="40" y="63"/>
                  </a:cubicBezTo>
                  <a:cubicBezTo>
                    <a:pt x="43" y="70"/>
                    <a:pt x="45" y="77"/>
                    <a:pt x="51" y="81"/>
                  </a:cubicBezTo>
                  <a:cubicBezTo>
                    <a:pt x="60" y="75"/>
                    <a:pt x="56" y="66"/>
                    <a:pt x="52" y="57"/>
                  </a:cubicBezTo>
                  <a:cubicBezTo>
                    <a:pt x="51" y="49"/>
                    <a:pt x="50" y="41"/>
                    <a:pt x="43" y="37"/>
                  </a:cubicBezTo>
                  <a:cubicBezTo>
                    <a:pt x="37" y="30"/>
                    <a:pt x="33" y="23"/>
                    <a:pt x="25" y="18"/>
                  </a:cubicBezTo>
                  <a:cubicBezTo>
                    <a:pt x="20" y="12"/>
                    <a:pt x="17" y="9"/>
                    <a:pt x="10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9" name="Freeform 85"/>
            <p:cNvSpPr/>
            <p:nvPr/>
          </p:nvSpPr>
          <p:spPr bwMode="invGray">
            <a:xfrm>
              <a:off x="4919" y="3594"/>
              <a:ext cx="53" cy="46"/>
            </a:xfrm>
            <a:custGeom>
              <a:avLst/>
              <a:gdLst/>
              <a:ahLst/>
              <a:cxnLst>
                <a:cxn ang="0">
                  <a:pos x="28" y="23"/>
                </a:cxn>
                <a:cxn ang="0">
                  <a:pos x="13" y="32"/>
                </a:cxn>
                <a:cxn ang="0">
                  <a:pos x="1" y="44"/>
                </a:cxn>
                <a:cxn ang="0">
                  <a:pos x="13" y="59"/>
                </a:cxn>
                <a:cxn ang="0">
                  <a:pos x="28" y="44"/>
                </a:cxn>
                <a:cxn ang="0">
                  <a:pos x="40" y="23"/>
                </a:cxn>
                <a:cxn ang="0">
                  <a:pos x="55" y="0"/>
                </a:cxn>
                <a:cxn ang="0">
                  <a:pos x="71" y="11"/>
                </a:cxn>
                <a:cxn ang="0">
                  <a:pos x="35" y="23"/>
                </a:cxn>
                <a:cxn ang="0">
                  <a:pos x="28" y="23"/>
                </a:cxn>
              </a:cxnLst>
              <a:rect l="0" t="0" r="r" b="b"/>
              <a:pathLst>
                <a:path w="71" h="61">
                  <a:moveTo>
                    <a:pt x="28" y="23"/>
                  </a:moveTo>
                  <a:cubicBezTo>
                    <a:pt x="25" y="33"/>
                    <a:pt x="25" y="33"/>
                    <a:pt x="13" y="32"/>
                  </a:cubicBezTo>
                  <a:cubicBezTo>
                    <a:pt x="2" y="33"/>
                    <a:pt x="3" y="34"/>
                    <a:pt x="1" y="44"/>
                  </a:cubicBezTo>
                  <a:cubicBezTo>
                    <a:pt x="2" y="60"/>
                    <a:pt x="0" y="61"/>
                    <a:pt x="13" y="59"/>
                  </a:cubicBezTo>
                  <a:cubicBezTo>
                    <a:pt x="19" y="54"/>
                    <a:pt x="21" y="48"/>
                    <a:pt x="28" y="44"/>
                  </a:cubicBezTo>
                  <a:cubicBezTo>
                    <a:pt x="30" y="33"/>
                    <a:pt x="28" y="25"/>
                    <a:pt x="40" y="23"/>
                  </a:cubicBezTo>
                  <a:cubicBezTo>
                    <a:pt x="42" y="12"/>
                    <a:pt x="44" y="4"/>
                    <a:pt x="55" y="0"/>
                  </a:cubicBezTo>
                  <a:cubicBezTo>
                    <a:pt x="65" y="2"/>
                    <a:pt x="69" y="1"/>
                    <a:pt x="71" y="11"/>
                  </a:cubicBezTo>
                  <a:cubicBezTo>
                    <a:pt x="63" y="22"/>
                    <a:pt x="48" y="21"/>
                    <a:pt x="35" y="23"/>
                  </a:cubicBezTo>
                  <a:cubicBezTo>
                    <a:pt x="30" y="27"/>
                    <a:pt x="32" y="27"/>
                    <a:pt x="28" y="23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0" name="Freeform 86"/>
            <p:cNvSpPr/>
            <p:nvPr/>
          </p:nvSpPr>
          <p:spPr bwMode="invGray">
            <a:xfrm>
              <a:off x="4759" y="3569"/>
              <a:ext cx="17" cy="23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14"/>
                </a:cxn>
                <a:cxn ang="0">
                  <a:pos x="12" y="30"/>
                </a:cxn>
                <a:cxn ang="0">
                  <a:pos x="9" y="0"/>
                </a:cxn>
              </a:cxnLst>
              <a:rect l="0" t="0" r="r" b="b"/>
              <a:pathLst>
                <a:path w="23" h="30">
                  <a:moveTo>
                    <a:pt x="9" y="0"/>
                  </a:moveTo>
                  <a:cubicBezTo>
                    <a:pt x="8" y="7"/>
                    <a:pt x="3" y="8"/>
                    <a:pt x="0" y="14"/>
                  </a:cubicBezTo>
                  <a:cubicBezTo>
                    <a:pt x="3" y="21"/>
                    <a:pt x="8" y="24"/>
                    <a:pt x="12" y="30"/>
                  </a:cubicBezTo>
                  <a:cubicBezTo>
                    <a:pt x="23" y="15"/>
                    <a:pt x="4" y="9"/>
                    <a:pt x="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1" name="Freeform 87"/>
            <p:cNvSpPr/>
            <p:nvPr/>
          </p:nvSpPr>
          <p:spPr bwMode="invGray">
            <a:xfrm>
              <a:off x="4751" y="3547"/>
              <a:ext cx="20" cy="1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0" y="14"/>
                </a:cxn>
                <a:cxn ang="0">
                  <a:pos x="21" y="20"/>
                </a:cxn>
                <a:cxn ang="0">
                  <a:pos x="19" y="0"/>
                </a:cxn>
              </a:cxnLst>
              <a:rect l="0" t="0" r="r" b="b"/>
              <a:pathLst>
                <a:path w="26" h="23">
                  <a:moveTo>
                    <a:pt x="19" y="0"/>
                  </a:moveTo>
                  <a:cubicBezTo>
                    <a:pt x="17" y="12"/>
                    <a:pt x="10" y="11"/>
                    <a:pt x="0" y="14"/>
                  </a:cubicBezTo>
                  <a:cubicBezTo>
                    <a:pt x="5" y="23"/>
                    <a:pt x="11" y="22"/>
                    <a:pt x="21" y="20"/>
                  </a:cubicBezTo>
                  <a:cubicBezTo>
                    <a:pt x="26" y="12"/>
                    <a:pt x="23" y="7"/>
                    <a:pt x="1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2" name="Freeform 88"/>
            <p:cNvSpPr/>
            <p:nvPr/>
          </p:nvSpPr>
          <p:spPr bwMode="invGray">
            <a:xfrm>
              <a:off x="4598" y="3353"/>
              <a:ext cx="24" cy="33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10" y="11"/>
                </a:cxn>
                <a:cxn ang="0">
                  <a:pos x="12" y="32"/>
                </a:cxn>
                <a:cxn ang="0">
                  <a:pos x="24" y="36"/>
                </a:cxn>
                <a:cxn ang="0">
                  <a:pos x="28" y="0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3" name="Freeform 89"/>
            <p:cNvSpPr/>
            <p:nvPr/>
          </p:nvSpPr>
          <p:spPr bwMode="invGray">
            <a:xfrm>
              <a:off x="4632" y="3396"/>
              <a:ext cx="26" cy="33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0" y="9"/>
                </a:cxn>
                <a:cxn ang="0">
                  <a:pos x="14" y="32"/>
                </a:cxn>
                <a:cxn ang="0">
                  <a:pos x="26" y="36"/>
                </a:cxn>
                <a:cxn ang="0">
                  <a:pos x="30" y="0"/>
                </a:cxn>
              </a:cxnLst>
              <a:rect l="0" t="0" r="r" b="b"/>
              <a:pathLst>
                <a:path w="34" h="44">
                  <a:moveTo>
                    <a:pt x="30" y="0"/>
                  </a:moveTo>
                  <a:cubicBezTo>
                    <a:pt x="34" y="10"/>
                    <a:pt x="18" y="7"/>
                    <a:pt x="10" y="9"/>
                  </a:cubicBezTo>
                  <a:cubicBezTo>
                    <a:pt x="0" y="16"/>
                    <a:pt x="9" y="24"/>
                    <a:pt x="14" y="32"/>
                  </a:cubicBezTo>
                  <a:cubicBezTo>
                    <a:pt x="16" y="44"/>
                    <a:pt x="17" y="41"/>
                    <a:pt x="26" y="36"/>
                  </a:cubicBezTo>
                  <a:cubicBezTo>
                    <a:pt x="34" y="25"/>
                    <a:pt x="31" y="14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4" name="Freeform 90"/>
            <p:cNvSpPr/>
            <p:nvPr/>
          </p:nvSpPr>
          <p:spPr bwMode="invGray">
            <a:xfrm>
              <a:off x="4659" y="3459"/>
              <a:ext cx="28" cy="28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10" y="2"/>
                </a:cxn>
                <a:cxn ang="0">
                  <a:pos x="14" y="25"/>
                </a:cxn>
                <a:cxn ang="0">
                  <a:pos x="26" y="29"/>
                </a:cxn>
                <a:cxn ang="0">
                  <a:pos x="34" y="2"/>
                </a:cxn>
              </a:cxnLst>
              <a:rect l="0" t="0" r="r" b="b"/>
              <a:pathLst>
                <a:path w="38" h="37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9" y="17"/>
                    <a:pt x="14" y="25"/>
                  </a:cubicBezTo>
                  <a:cubicBezTo>
                    <a:pt x="16" y="37"/>
                    <a:pt x="17" y="34"/>
                    <a:pt x="26" y="29"/>
                  </a:cubicBezTo>
                  <a:cubicBezTo>
                    <a:pt x="34" y="18"/>
                    <a:pt x="35" y="16"/>
                    <a:pt x="34" y="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5" name="Freeform 91"/>
            <p:cNvSpPr/>
            <p:nvPr/>
          </p:nvSpPr>
          <p:spPr bwMode="invGray">
            <a:xfrm>
              <a:off x="4693" y="3449"/>
              <a:ext cx="28" cy="26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10" y="2"/>
                </a:cxn>
                <a:cxn ang="0">
                  <a:pos x="16" y="22"/>
                </a:cxn>
                <a:cxn ang="0">
                  <a:pos x="27" y="22"/>
                </a:cxn>
                <a:cxn ang="0">
                  <a:pos x="34" y="2"/>
                </a:cxn>
              </a:cxnLst>
              <a:rect l="0" t="0" r="r" b="b"/>
              <a:pathLst>
                <a:path w="38" h="34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11" y="14"/>
                    <a:pt x="16" y="22"/>
                  </a:cubicBezTo>
                  <a:cubicBezTo>
                    <a:pt x="18" y="34"/>
                    <a:pt x="18" y="27"/>
                    <a:pt x="27" y="22"/>
                  </a:cubicBezTo>
                  <a:cubicBezTo>
                    <a:pt x="35" y="11"/>
                    <a:pt x="35" y="16"/>
                    <a:pt x="34" y="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6" name="Freeform 92"/>
            <p:cNvSpPr/>
            <p:nvPr/>
          </p:nvSpPr>
          <p:spPr bwMode="invGray">
            <a:xfrm>
              <a:off x="4683" y="3413"/>
              <a:ext cx="26" cy="20"/>
            </a:xfrm>
            <a:custGeom>
              <a:avLst/>
              <a:gdLst/>
              <a:ahLst/>
              <a:cxnLst>
                <a:cxn ang="0">
                  <a:pos x="31" y="1"/>
                </a:cxn>
                <a:cxn ang="0">
                  <a:pos x="10" y="2"/>
                </a:cxn>
                <a:cxn ang="0">
                  <a:pos x="13" y="15"/>
                </a:cxn>
                <a:cxn ang="0">
                  <a:pos x="25" y="19"/>
                </a:cxn>
                <a:cxn ang="0">
                  <a:pos x="31" y="1"/>
                </a:cxn>
              </a:cxnLst>
              <a:rect l="0" t="0" r="r" b="b"/>
              <a:pathLst>
                <a:path w="35" h="27">
                  <a:moveTo>
                    <a:pt x="31" y="1"/>
                  </a:moveTo>
                  <a:cubicBezTo>
                    <a:pt x="35" y="11"/>
                    <a:pt x="18" y="0"/>
                    <a:pt x="10" y="2"/>
                  </a:cubicBezTo>
                  <a:cubicBezTo>
                    <a:pt x="0" y="9"/>
                    <a:pt x="8" y="7"/>
                    <a:pt x="13" y="15"/>
                  </a:cubicBezTo>
                  <a:cubicBezTo>
                    <a:pt x="15" y="27"/>
                    <a:pt x="16" y="24"/>
                    <a:pt x="25" y="19"/>
                  </a:cubicBezTo>
                  <a:cubicBezTo>
                    <a:pt x="33" y="8"/>
                    <a:pt x="32" y="15"/>
                    <a:pt x="31" y="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7" name="Freeform 93"/>
            <p:cNvSpPr/>
            <p:nvPr/>
          </p:nvSpPr>
          <p:spPr bwMode="invGray">
            <a:xfrm>
              <a:off x="4657" y="3388"/>
              <a:ext cx="26" cy="35"/>
            </a:xfrm>
            <a:custGeom>
              <a:avLst/>
              <a:gdLst/>
              <a:ahLst/>
              <a:cxnLst>
                <a:cxn ang="0">
                  <a:pos x="28" y="16"/>
                </a:cxn>
                <a:cxn ang="0">
                  <a:pos x="19" y="2"/>
                </a:cxn>
                <a:cxn ang="0">
                  <a:pos x="10" y="25"/>
                </a:cxn>
                <a:cxn ang="0">
                  <a:pos x="19" y="35"/>
                </a:cxn>
                <a:cxn ang="0">
                  <a:pos x="27" y="29"/>
                </a:cxn>
                <a:cxn ang="0">
                  <a:pos x="28" y="16"/>
                </a:cxn>
              </a:cxnLst>
              <a:rect l="0" t="0" r="r" b="b"/>
              <a:pathLst>
                <a:path w="35" h="47">
                  <a:moveTo>
                    <a:pt x="28" y="16"/>
                  </a:moveTo>
                  <a:cubicBezTo>
                    <a:pt x="27" y="13"/>
                    <a:pt x="22" y="0"/>
                    <a:pt x="19" y="2"/>
                  </a:cubicBezTo>
                  <a:cubicBezTo>
                    <a:pt x="16" y="4"/>
                    <a:pt x="10" y="20"/>
                    <a:pt x="10" y="25"/>
                  </a:cubicBezTo>
                  <a:cubicBezTo>
                    <a:pt x="0" y="32"/>
                    <a:pt x="14" y="27"/>
                    <a:pt x="19" y="35"/>
                  </a:cubicBezTo>
                  <a:cubicBezTo>
                    <a:pt x="21" y="47"/>
                    <a:pt x="18" y="34"/>
                    <a:pt x="27" y="29"/>
                  </a:cubicBezTo>
                  <a:cubicBezTo>
                    <a:pt x="35" y="18"/>
                    <a:pt x="29" y="30"/>
                    <a:pt x="28" y="16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8" name="Freeform 94"/>
            <p:cNvSpPr/>
            <p:nvPr/>
          </p:nvSpPr>
          <p:spPr bwMode="invGray">
            <a:xfrm>
              <a:off x="4625" y="3372"/>
              <a:ext cx="24" cy="26"/>
            </a:xfrm>
            <a:custGeom>
              <a:avLst/>
              <a:gdLst/>
              <a:ahLst/>
              <a:cxnLst>
                <a:cxn ang="0">
                  <a:pos x="22" y="10"/>
                </a:cxn>
                <a:cxn ang="0">
                  <a:pos x="10" y="2"/>
                </a:cxn>
                <a:cxn ang="0">
                  <a:pos x="12" y="23"/>
                </a:cxn>
                <a:cxn ang="0">
                  <a:pos x="24" y="27"/>
                </a:cxn>
                <a:cxn ang="0">
                  <a:pos x="22" y="10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9" name="Freeform 95"/>
            <p:cNvSpPr/>
            <p:nvPr/>
          </p:nvSpPr>
          <p:spPr bwMode="invGray">
            <a:xfrm>
              <a:off x="4665" y="3425"/>
              <a:ext cx="24" cy="26"/>
            </a:xfrm>
            <a:custGeom>
              <a:avLst/>
              <a:gdLst/>
              <a:ahLst/>
              <a:cxnLst>
                <a:cxn ang="0">
                  <a:pos x="22" y="10"/>
                </a:cxn>
                <a:cxn ang="0">
                  <a:pos x="10" y="2"/>
                </a:cxn>
                <a:cxn ang="0">
                  <a:pos x="12" y="23"/>
                </a:cxn>
                <a:cxn ang="0">
                  <a:pos x="24" y="27"/>
                </a:cxn>
                <a:cxn ang="0">
                  <a:pos x="22" y="10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0" name="Freeform 96"/>
            <p:cNvSpPr/>
            <p:nvPr/>
          </p:nvSpPr>
          <p:spPr bwMode="invGray">
            <a:xfrm>
              <a:off x="3055" y="2051"/>
              <a:ext cx="141" cy="108"/>
            </a:xfrm>
            <a:custGeom>
              <a:avLst/>
              <a:gdLst/>
              <a:ahLst/>
              <a:cxnLst>
                <a:cxn ang="0">
                  <a:pos x="171" y="4"/>
                </a:cxn>
                <a:cxn ang="0">
                  <a:pos x="185" y="4"/>
                </a:cxn>
                <a:cxn ang="0">
                  <a:pos x="189" y="16"/>
                </a:cxn>
                <a:cxn ang="0">
                  <a:pos x="187" y="24"/>
                </a:cxn>
                <a:cxn ang="0">
                  <a:pos x="131" y="44"/>
                </a:cxn>
                <a:cxn ang="0">
                  <a:pos x="109" y="58"/>
                </a:cxn>
                <a:cxn ang="0">
                  <a:pos x="97" y="62"/>
                </a:cxn>
                <a:cxn ang="0">
                  <a:pos x="71" y="82"/>
                </a:cxn>
                <a:cxn ang="0">
                  <a:pos x="75" y="92"/>
                </a:cxn>
                <a:cxn ang="0">
                  <a:pos x="83" y="116"/>
                </a:cxn>
                <a:cxn ang="0">
                  <a:pos x="107" y="126"/>
                </a:cxn>
                <a:cxn ang="0">
                  <a:pos x="93" y="140"/>
                </a:cxn>
                <a:cxn ang="0">
                  <a:pos x="83" y="130"/>
                </a:cxn>
                <a:cxn ang="0">
                  <a:pos x="71" y="134"/>
                </a:cxn>
                <a:cxn ang="0">
                  <a:pos x="21" y="122"/>
                </a:cxn>
                <a:cxn ang="0">
                  <a:pos x="19" y="106"/>
                </a:cxn>
                <a:cxn ang="0">
                  <a:pos x="47" y="90"/>
                </a:cxn>
                <a:cxn ang="0">
                  <a:pos x="51" y="76"/>
                </a:cxn>
                <a:cxn ang="0">
                  <a:pos x="47" y="64"/>
                </a:cxn>
                <a:cxn ang="0">
                  <a:pos x="73" y="46"/>
                </a:cxn>
                <a:cxn ang="0">
                  <a:pos x="97" y="36"/>
                </a:cxn>
                <a:cxn ang="0">
                  <a:pos x="113" y="24"/>
                </a:cxn>
                <a:cxn ang="0">
                  <a:pos x="171" y="4"/>
                </a:cxn>
              </a:cxnLst>
              <a:rect l="0" t="0" r="r" b="b"/>
              <a:pathLst>
                <a:path w="189" h="144">
                  <a:moveTo>
                    <a:pt x="171" y="4"/>
                  </a:moveTo>
                  <a:cubicBezTo>
                    <a:pt x="174" y="3"/>
                    <a:pt x="182" y="0"/>
                    <a:pt x="185" y="4"/>
                  </a:cubicBezTo>
                  <a:cubicBezTo>
                    <a:pt x="187" y="7"/>
                    <a:pt x="189" y="16"/>
                    <a:pt x="189" y="16"/>
                  </a:cubicBezTo>
                  <a:cubicBezTo>
                    <a:pt x="188" y="19"/>
                    <a:pt x="189" y="22"/>
                    <a:pt x="187" y="24"/>
                  </a:cubicBezTo>
                  <a:cubicBezTo>
                    <a:pt x="175" y="34"/>
                    <a:pt x="146" y="34"/>
                    <a:pt x="131" y="44"/>
                  </a:cubicBezTo>
                  <a:cubicBezTo>
                    <a:pt x="125" y="53"/>
                    <a:pt x="120" y="54"/>
                    <a:pt x="109" y="58"/>
                  </a:cubicBezTo>
                  <a:cubicBezTo>
                    <a:pt x="105" y="59"/>
                    <a:pt x="97" y="62"/>
                    <a:pt x="97" y="62"/>
                  </a:cubicBezTo>
                  <a:cubicBezTo>
                    <a:pt x="88" y="76"/>
                    <a:pt x="83" y="74"/>
                    <a:pt x="71" y="82"/>
                  </a:cubicBezTo>
                  <a:cubicBezTo>
                    <a:pt x="66" y="98"/>
                    <a:pt x="70" y="78"/>
                    <a:pt x="75" y="92"/>
                  </a:cubicBezTo>
                  <a:cubicBezTo>
                    <a:pt x="81" y="108"/>
                    <a:pt x="71" y="108"/>
                    <a:pt x="83" y="116"/>
                  </a:cubicBezTo>
                  <a:cubicBezTo>
                    <a:pt x="90" y="121"/>
                    <a:pt x="107" y="126"/>
                    <a:pt x="107" y="126"/>
                  </a:cubicBezTo>
                  <a:cubicBezTo>
                    <a:pt x="105" y="139"/>
                    <a:pt x="106" y="144"/>
                    <a:pt x="93" y="140"/>
                  </a:cubicBezTo>
                  <a:cubicBezTo>
                    <a:pt x="91" y="137"/>
                    <a:pt x="87" y="130"/>
                    <a:pt x="83" y="130"/>
                  </a:cubicBezTo>
                  <a:cubicBezTo>
                    <a:pt x="79" y="130"/>
                    <a:pt x="71" y="134"/>
                    <a:pt x="71" y="134"/>
                  </a:cubicBezTo>
                  <a:cubicBezTo>
                    <a:pt x="52" y="129"/>
                    <a:pt x="42" y="124"/>
                    <a:pt x="21" y="122"/>
                  </a:cubicBezTo>
                  <a:cubicBezTo>
                    <a:pt x="14" y="115"/>
                    <a:pt x="0" y="102"/>
                    <a:pt x="19" y="106"/>
                  </a:cubicBezTo>
                  <a:cubicBezTo>
                    <a:pt x="29" y="91"/>
                    <a:pt x="26" y="93"/>
                    <a:pt x="47" y="90"/>
                  </a:cubicBezTo>
                  <a:cubicBezTo>
                    <a:pt x="55" y="84"/>
                    <a:pt x="54" y="88"/>
                    <a:pt x="51" y="76"/>
                  </a:cubicBezTo>
                  <a:cubicBezTo>
                    <a:pt x="50" y="72"/>
                    <a:pt x="47" y="64"/>
                    <a:pt x="47" y="64"/>
                  </a:cubicBezTo>
                  <a:cubicBezTo>
                    <a:pt x="50" y="41"/>
                    <a:pt x="50" y="43"/>
                    <a:pt x="73" y="46"/>
                  </a:cubicBezTo>
                  <a:cubicBezTo>
                    <a:pt x="82" y="45"/>
                    <a:pt x="97" y="36"/>
                    <a:pt x="97" y="36"/>
                  </a:cubicBezTo>
                  <a:cubicBezTo>
                    <a:pt x="102" y="29"/>
                    <a:pt x="105" y="27"/>
                    <a:pt x="113" y="24"/>
                  </a:cubicBezTo>
                  <a:cubicBezTo>
                    <a:pt x="134" y="27"/>
                    <a:pt x="161" y="25"/>
                    <a:pt x="171" y="4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1" name="Freeform 97"/>
            <p:cNvSpPr/>
            <p:nvPr/>
          </p:nvSpPr>
          <p:spPr bwMode="invGray">
            <a:xfrm>
              <a:off x="3139" y="2155"/>
              <a:ext cx="40" cy="12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12" y="2"/>
                </a:cxn>
                <a:cxn ang="0">
                  <a:pos x="32" y="16"/>
                </a:cxn>
                <a:cxn ang="0">
                  <a:pos x="44" y="14"/>
                </a:cxn>
                <a:cxn ang="0">
                  <a:pos x="24" y="0"/>
                </a:cxn>
              </a:cxnLst>
              <a:rect l="0" t="0" r="r" b="b"/>
              <a:pathLst>
                <a:path w="53" h="17">
                  <a:moveTo>
                    <a:pt x="24" y="0"/>
                  </a:moveTo>
                  <a:cubicBezTo>
                    <a:pt x="20" y="1"/>
                    <a:pt x="16" y="0"/>
                    <a:pt x="12" y="2"/>
                  </a:cubicBezTo>
                  <a:cubicBezTo>
                    <a:pt x="0" y="9"/>
                    <a:pt x="30" y="15"/>
                    <a:pt x="32" y="16"/>
                  </a:cubicBezTo>
                  <a:cubicBezTo>
                    <a:pt x="36" y="15"/>
                    <a:pt x="41" y="17"/>
                    <a:pt x="44" y="14"/>
                  </a:cubicBezTo>
                  <a:cubicBezTo>
                    <a:pt x="53" y="3"/>
                    <a:pt x="30" y="0"/>
                    <a:pt x="2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" name="Freeform 98"/>
            <p:cNvSpPr/>
            <p:nvPr/>
          </p:nvSpPr>
          <p:spPr bwMode="invGray">
            <a:xfrm>
              <a:off x="3344" y="1999"/>
              <a:ext cx="42" cy="28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25" y="24"/>
                </a:cxn>
                <a:cxn ang="0">
                  <a:pos x="11" y="34"/>
                </a:cxn>
                <a:cxn ang="0">
                  <a:pos x="9" y="4"/>
                </a:cxn>
                <a:cxn ang="0">
                  <a:pos x="21" y="0"/>
                </a:cxn>
                <a:cxn ang="0">
                  <a:pos x="57" y="4"/>
                </a:cxn>
              </a:cxnLst>
              <a:rect l="0" t="0" r="r" b="b"/>
              <a:pathLst>
                <a:path w="57" h="37">
                  <a:moveTo>
                    <a:pt x="57" y="4"/>
                  </a:moveTo>
                  <a:cubicBezTo>
                    <a:pt x="53" y="16"/>
                    <a:pt x="35" y="17"/>
                    <a:pt x="25" y="24"/>
                  </a:cubicBezTo>
                  <a:cubicBezTo>
                    <a:pt x="22" y="34"/>
                    <a:pt x="22" y="37"/>
                    <a:pt x="11" y="34"/>
                  </a:cubicBezTo>
                  <a:cubicBezTo>
                    <a:pt x="6" y="27"/>
                    <a:pt x="0" y="10"/>
                    <a:pt x="9" y="4"/>
                  </a:cubicBezTo>
                  <a:cubicBezTo>
                    <a:pt x="12" y="2"/>
                    <a:pt x="21" y="0"/>
                    <a:pt x="21" y="0"/>
                  </a:cubicBezTo>
                  <a:cubicBezTo>
                    <a:pt x="33" y="2"/>
                    <a:pt x="45" y="4"/>
                    <a:pt x="57" y="4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" name="Freeform 99"/>
            <p:cNvSpPr/>
            <p:nvPr/>
          </p:nvSpPr>
          <p:spPr bwMode="invGray">
            <a:xfrm>
              <a:off x="3374" y="2012"/>
              <a:ext cx="50" cy="20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11" y="6"/>
                </a:cxn>
                <a:cxn ang="0">
                  <a:pos x="57" y="26"/>
                </a:cxn>
                <a:cxn ang="0">
                  <a:pos x="63" y="24"/>
                </a:cxn>
                <a:cxn ang="0">
                  <a:pos x="29" y="0"/>
                </a:cxn>
              </a:cxnLst>
              <a:rect l="0" t="0" r="r" b="b"/>
              <a:pathLst>
                <a:path w="68" h="26">
                  <a:moveTo>
                    <a:pt x="29" y="0"/>
                  </a:moveTo>
                  <a:cubicBezTo>
                    <a:pt x="23" y="2"/>
                    <a:pt x="11" y="6"/>
                    <a:pt x="11" y="6"/>
                  </a:cubicBezTo>
                  <a:cubicBezTo>
                    <a:pt x="0" y="23"/>
                    <a:pt x="47" y="24"/>
                    <a:pt x="57" y="26"/>
                  </a:cubicBezTo>
                  <a:cubicBezTo>
                    <a:pt x="59" y="25"/>
                    <a:pt x="62" y="26"/>
                    <a:pt x="63" y="24"/>
                  </a:cubicBezTo>
                  <a:cubicBezTo>
                    <a:pt x="68" y="3"/>
                    <a:pt x="42" y="3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" name="Freeform 100"/>
            <p:cNvSpPr/>
            <p:nvPr/>
          </p:nvSpPr>
          <p:spPr bwMode="invGray">
            <a:xfrm>
              <a:off x="3428" y="2015"/>
              <a:ext cx="50" cy="32"/>
            </a:xfrm>
            <a:custGeom>
              <a:avLst/>
              <a:gdLst/>
              <a:ahLst/>
              <a:cxnLst>
                <a:cxn ang="0">
                  <a:pos x="50" y="9"/>
                </a:cxn>
                <a:cxn ang="0">
                  <a:pos x="26" y="9"/>
                </a:cxn>
                <a:cxn ang="0">
                  <a:pos x="10" y="9"/>
                </a:cxn>
                <a:cxn ang="0">
                  <a:pos x="8" y="35"/>
                </a:cxn>
                <a:cxn ang="0">
                  <a:pos x="32" y="43"/>
                </a:cxn>
                <a:cxn ang="0">
                  <a:pos x="62" y="27"/>
                </a:cxn>
                <a:cxn ang="0">
                  <a:pos x="50" y="9"/>
                </a:cxn>
              </a:cxnLst>
              <a:rect l="0" t="0" r="r" b="b"/>
              <a:pathLst>
                <a:path w="66" h="43">
                  <a:moveTo>
                    <a:pt x="50" y="9"/>
                  </a:moveTo>
                  <a:cubicBezTo>
                    <a:pt x="40" y="16"/>
                    <a:pt x="36" y="16"/>
                    <a:pt x="26" y="9"/>
                  </a:cubicBezTo>
                  <a:cubicBezTo>
                    <a:pt x="20" y="0"/>
                    <a:pt x="18" y="4"/>
                    <a:pt x="10" y="9"/>
                  </a:cubicBezTo>
                  <a:cubicBezTo>
                    <a:pt x="4" y="17"/>
                    <a:pt x="0" y="21"/>
                    <a:pt x="8" y="35"/>
                  </a:cubicBezTo>
                  <a:cubicBezTo>
                    <a:pt x="12" y="42"/>
                    <a:pt x="32" y="43"/>
                    <a:pt x="32" y="43"/>
                  </a:cubicBezTo>
                  <a:cubicBezTo>
                    <a:pt x="41" y="40"/>
                    <a:pt x="54" y="33"/>
                    <a:pt x="62" y="27"/>
                  </a:cubicBezTo>
                  <a:cubicBezTo>
                    <a:pt x="66" y="15"/>
                    <a:pt x="61" y="15"/>
                    <a:pt x="50" y="9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" name="Freeform 101"/>
            <p:cNvSpPr/>
            <p:nvPr/>
          </p:nvSpPr>
          <p:spPr bwMode="invGray">
            <a:xfrm>
              <a:off x="3777" y="2042"/>
              <a:ext cx="88" cy="3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8" y="16"/>
                </a:cxn>
                <a:cxn ang="0">
                  <a:pos x="50" y="30"/>
                </a:cxn>
                <a:cxn ang="0">
                  <a:pos x="76" y="36"/>
                </a:cxn>
                <a:cxn ang="0">
                  <a:pos x="112" y="22"/>
                </a:cxn>
                <a:cxn ang="0">
                  <a:pos x="78" y="4"/>
                </a:cxn>
                <a:cxn ang="0">
                  <a:pos x="14" y="0"/>
                </a:cxn>
              </a:cxnLst>
              <a:rect l="0" t="0" r="r" b="b"/>
              <a:pathLst>
                <a:path w="117" h="41">
                  <a:moveTo>
                    <a:pt x="14" y="0"/>
                  </a:moveTo>
                  <a:cubicBezTo>
                    <a:pt x="8" y="4"/>
                    <a:pt x="0" y="9"/>
                    <a:pt x="8" y="16"/>
                  </a:cubicBezTo>
                  <a:cubicBezTo>
                    <a:pt x="21" y="27"/>
                    <a:pt x="34" y="28"/>
                    <a:pt x="50" y="30"/>
                  </a:cubicBezTo>
                  <a:cubicBezTo>
                    <a:pt x="66" y="41"/>
                    <a:pt x="57" y="39"/>
                    <a:pt x="76" y="36"/>
                  </a:cubicBezTo>
                  <a:cubicBezTo>
                    <a:pt x="88" y="32"/>
                    <a:pt x="101" y="29"/>
                    <a:pt x="112" y="22"/>
                  </a:cubicBezTo>
                  <a:cubicBezTo>
                    <a:pt x="117" y="6"/>
                    <a:pt x="87" y="5"/>
                    <a:pt x="78" y="4"/>
                  </a:cubicBezTo>
                  <a:cubicBezTo>
                    <a:pt x="17" y="6"/>
                    <a:pt x="34" y="20"/>
                    <a:pt x="1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" name="Freeform 102"/>
            <p:cNvSpPr/>
            <p:nvPr/>
          </p:nvSpPr>
          <p:spPr bwMode="invGray">
            <a:xfrm>
              <a:off x="3867" y="2041"/>
              <a:ext cx="46" cy="24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62" y="10"/>
                </a:cxn>
                <a:cxn ang="0">
                  <a:pos x="30" y="32"/>
                </a:cxn>
                <a:cxn ang="0">
                  <a:pos x="6" y="22"/>
                </a:cxn>
                <a:cxn ang="0">
                  <a:pos x="32" y="4"/>
                </a:cxn>
              </a:cxnLst>
              <a:rect l="0" t="0" r="r" b="b"/>
              <a:pathLst>
                <a:path w="62" h="32">
                  <a:moveTo>
                    <a:pt x="32" y="4"/>
                  </a:moveTo>
                  <a:cubicBezTo>
                    <a:pt x="44" y="0"/>
                    <a:pt x="53" y="1"/>
                    <a:pt x="62" y="10"/>
                  </a:cubicBezTo>
                  <a:cubicBezTo>
                    <a:pt x="59" y="23"/>
                    <a:pt x="42" y="28"/>
                    <a:pt x="30" y="32"/>
                  </a:cubicBezTo>
                  <a:cubicBezTo>
                    <a:pt x="15" y="22"/>
                    <a:pt x="23" y="25"/>
                    <a:pt x="6" y="22"/>
                  </a:cubicBezTo>
                  <a:cubicBezTo>
                    <a:pt x="0" y="4"/>
                    <a:pt x="14" y="8"/>
                    <a:pt x="32" y="4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" name="Freeform 103"/>
            <p:cNvSpPr/>
            <p:nvPr/>
          </p:nvSpPr>
          <p:spPr bwMode="invGray">
            <a:xfrm>
              <a:off x="3846" y="2070"/>
              <a:ext cx="37" cy="17"/>
            </a:xfrm>
            <a:custGeom>
              <a:avLst/>
              <a:gdLst/>
              <a:ahLst/>
              <a:cxnLst>
                <a:cxn ang="0">
                  <a:pos x="20" y="1"/>
                </a:cxn>
                <a:cxn ang="0">
                  <a:pos x="6" y="5"/>
                </a:cxn>
                <a:cxn ang="0">
                  <a:pos x="38" y="23"/>
                </a:cxn>
                <a:cxn ang="0">
                  <a:pos x="20" y="1"/>
                </a:cxn>
              </a:cxnLst>
              <a:rect l="0" t="0" r="r" b="b"/>
              <a:pathLst>
                <a:path w="49" h="23">
                  <a:moveTo>
                    <a:pt x="20" y="1"/>
                  </a:moveTo>
                  <a:cubicBezTo>
                    <a:pt x="15" y="2"/>
                    <a:pt x="8" y="0"/>
                    <a:pt x="6" y="5"/>
                  </a:cubicBezTo>
                  <a:cubicBezTo>
                    <a:pt x="0" y="19"/>
                    <a:pt x="32" y="21"/>
                    <a:pt x="38" y="23"/>
                  </a:cubicBezTo>
                  <a:cubicBezTo>
                    <a:pt x="49" y="6"/>
                    <a:pt x="35" y="3"/>
                    <a:pt x="20" y="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" name="Freeform 104"/>
            <p:cNvSpPr/>
            <p:nvPr/>
          </p:nvSpPr>
          <p:spPr bwMode="invGray">
            <a:xfrm>
              <a:off x="4098" y="2294"/>
              <a:ext cx="76" cy="114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18"/>
                </a:cxn>
                <a:cxn ang="0">
                  <a:pos x="14" y="42"/>
                </a:cxn>
                <a:cxn ang="0">
                  <a:pos x="32" y="72"/>
                </a:cxn>
                <a:cxn ang="0">
                  <a:pos x="36" y="104"/>
                </a:cxn>
                <a:cxn ang="0">
                  <a:pos x="80" y="152"/>
                </a:cxn>
                <a:cxn ang="0">
                  <a:pos x="86" y="124"/>
                </a:cxn>
                <a:cxn ang="0">
                  <a:pos x="74" y="102"/>
                </a:cxn>
                <a:cxn ang="0">
                  <a:pos x="62" y="92"/>
                </a:cxn>
                <a:cxn ang="0">
                  <a:pos x="52" y="74"/>
                </a:cxn>
                <a:cxn ang="0">
                  <a:pos x="42" y="44"/>
                </a:cxn>
                <a:cxn ang="0">
                  <a:pos x="4" y="12"/>
                </a:cxn>
                <a:cxn ang="0">
                  <a:pos x="6" y="0"/>
                </a:cxn>
              </a:cxnLst>
              <a:rect l="0" t="0" r="r" b="b"/>
              <a:pathLst>
                <a:path w="102" h="152">
                  <a:moveTo>
                    <a:pt x="6" y="0"/>
                  </a:moveTo>
                  <a:cubicBezTo>
                    <a:pt x="4" y="6"/>
                    <a:pt x="0" y="18"/>
                    <a:pt x="0" y="18"/>
                  </a:cubicBezTo>
                  <a:cubicBezTo>
                    <a:pt x="3" y="26"/>
                    <a:pt x="9" y="35"/>
                    <a:pt x="14" y="42"/>
                  </a:cubicBezTo>
                  <a:cubicBezTo>
                    <a:pt x="17" y="58"/>
                    <a:pt x="16" y="69"/>
                    <a:pt x="32" y="72"/>
                  </a:cubicBezTo>
                  <a:cubicBezTo>
                    <a:pt x="44" y="80"/>
                    <a:pt x="40" y="91"/>
                    <a:pt x="36" y="104"/>
                  </a:cubicBezTo>
                  <a:cubicBezTo>
                    <a:pt x="57" y="118"/>
                    <a:pt x="60" y="139"/>
                    <a:pt x="80" y="152"/>
                  </a:cubicBezTo>
                  <a:cubicBezTo>
                    <a:pt x="95" y="148"/>
                    <a:pt x="102" y="135"/>
                    <a:pt x="86" y="124"/>
                  </a:cubicBezTo>
                  <a:cubicBezTo>
                    <a:pt x="72" y="129"/>
                    <a:pt x="78" y="110"/>
                    <a:pt x="74" y="102"/>
                  </a:cubicBezTo>
                  <a:cubicBezTo>
                    <a:pt x="72" y="98"/>
                    <a:pt x="65" y="94"/>
                    <a:pt x="62" y="92"/>
                  </a:cubicBezTo>
                  <a:cubicBezTo>
                    <a:pt x="59" y="82"/>
                    <a:pt x="65" y="65"/>
                    <a:pt x="52" y="74"/>
                  </a:cubicBezTo>
                  <a:cubicBezTo>
                    <a:pt x="46" y="65"/>
                    <a:pt x="47" y="54"/>
                    <a:pt x="42" y="44"/>
                  </a:cubicBezTo>
                  <a:cubicBezTo>
                    <a:pt x="36" y="32"/>
                    <a:pt x="16" y="18"/>
                    <a:pt x="4" y="12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" name="Freeform 105"/>
            <p:cNvSpPr/>
            <p:nvPr/>
          </p:nvSpPr>
          <p:spPr bwMode="invGray">
            <a:xfrm>
              <a:off x="4159" y="2412"/>
              <a:ext cx="55" cy="78"/>
            </a:xfrm>
            <a:custGeom>
              <a:avLst/>
              <a:gdLst/>
              <a:ahLst/>
              <a:cxnLst>
                <a:cxn ang="0">
                  <a:pos x="64" y="22"/>
                </a:cxn>
                <a:cxn ang="0">
                  <a:pos x="74" y="40"/>
                </a:cxn>
                <a:cxn ang="0">
                  <a:pos x="30" y="84"/>
                </a:cxn>
                <a:cxn ang="0">
                  <a:pos x="32" y="100"/>
                </a:cxn>
                <a:cxn ang="0">
                  <a:pos x="20" y="94"/>
                </a:cxn>
                <a:cxn ang="0">
                  <a:pos x="6" y="84"/>
                </a:cxn>
                <a:cxn ang="0">
                  <a:pos x="0" y="82"/>
                </a:cxn>
                <a:cxn ang="0">
                  <a:pos x="10" y="58"/>
                </a:cxn>
                <a:cxn ang="0">
                  <a:pos x="12" y="52"/>
                </a:cxn>
                <a:cxn ang="0">
                  <a:pos x="2" y="24"/>
                </a:cxn>
                <a:cxn ang="0">
                  <a:pos x="4" y="14"/>
                </a:cxn>
                <a:cxn ang="0">
                  <a:pos x="26" y="22"/>
                </a:cxn>
                <a:cxn ang="0">
                  <a:pos x="36" y="36"/>
                </a:cxn>
                <a:cxn ang="0">
                  <a:pos x="64" y="22"/>
                </a:cxn>
              </a:cxnLst>
              <a:rect l="0" t="0" r="r" b="b"/>
              <a:pathLst>
                <a:path w="74" h="103">
                  <a:moveTo>
                    <a:pt x="64" y="22"/>
                  </a:moveTo>
                  <a:cubicBezTo>
                    <a:pt x="73" y="36"/>
                    <a:pt x="70" y="29"/>
                    <a:pt x="74" y="40"/>
                  </a:cubicBezTo>
                  <a:cubicBezTo>
                    <a:pt x="70" y="77"/>
                    <a:pt x="68" y="81"/>
                    <a:pt x="30" y="84"/>
                  </a:cubicBezTo>
                  <a:cubicBezTo>
                    <a:pt x="33" y="88"/>
                    <a:pt x="39" y="95"/>
                    <a:pt x="32" y="100"/>
                  </a:cubicBezTo>
                  <a:cubicBezTo>
                    <a:pt x="28" y="103"/>
                    <a:pt x="24" y="95"/>
                    <a:pt x="20" y="94"/>
                  </a:cubicBezTo>
                  <a:cubicBezTo>
                    <a:pt x="17" y="84"/>
                    <a:pt x="20" y="89"/>
                    <a:pt x="6" y="84"/>
                  </a:cubicBezTo>
                  <a:cubicBezTo>
                    <a:pt x="4" y="83"/>
                    <a:pt x="0" y="82"/>
                    <a:pt x="0" y="82"/>
                  </a:cubicBezTo>
                  <a:cubicBezTo>
                    <a:pt x="3" y="73"/>
                    <a:pt x="7" y="67"/>
                    <a:pt x="10" y="58"/>
                  </a:cubicBezTo>
                  <a:cubicBezTo>
                    <a:pt x="11" y="56"/>
                    <a:pt x="12" y="52"/>
                    <a:pt x="12" y="52"/>
                  </a:cubicBezTo>
                  <a:cubicBezTo>
                    <a:pt x="10" y="42"/>
                    <a:pt x="8" y="33"/>
                    <a:pt x="2" y="24"/>
                  </a:cubicBezTo>
                  <a:cubicBezTo>
                    <a:pt x="3" y="21"/>
                    <a:pt x="2" y="17"/>
                    <a:pt x="4" y="14"/>
                  </a:cubicBezTo>
                  <a:cubicBezTo>
                    <a:pt x="11" y="0"/>
                    <a:pt x="18" y="19"/>
                    <a:pt x="26" y="22"/>
                  </a:cubicBezTo>
                  <a:cubicBezTo>
                    <a:pt x="31" y="36"/>
                    <a:pt x="26" y="33"/>
                    <a:pt x="36" y="36"/>
                  </a:cubicBezTo>
                  <a:cubicBezTo>
                    <a:pt x="45" y="30"/>
                    <a:pt x="55" y="28"/>
                    <a:pt x="64" y="2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" name="Freeform 106"/>
            <p:cNvSpPr/>
            <p:nvPr/>
          </p:nvSpPr>
          <p:spPr bwMode="invGray">
            <a:xfrm>
              <a:off x="4123" y="2492"/>
              <a:ext cx="109" cy="189"/>
            </a:xfrm>
            <a:custGeom>
              <a:avLst/>
              <a:gdLst/>
              <a:ahLst/>
              <a:cxnLst>
                <a:cxn ang="0">
                  <a:pos x="82" y="100"/>
                </a:cxn>
                <a:cxn ang="0">
                  <a:pos x="66" y="106"/>
                </a:cxn>
                <a:cxn ang="0">
                  <a:pos x="64" y="132"/>
                </a:cxn>
                <a:cxn ang="0">
                  <a:pos x="22" y="146"/>
                </a:cxn>
                <a:cxn ang="0">
                  <a:pos x="8" y="168"/>
                </a:cxn>
                <a:cxn ang="0">
                  <a:pos x="20" y="182"/>
                </a:cxn>
                <a:cxn ang="0">
                  <a:pos x="8" y="198"/>
                </a:cxn>
                <a:cxn ang="0">
                  <a:pos x="24" y="252"/>
                </a:cxn>
                <a:cxn ang="0">
                  <a:pos x="28" y="214"/>
                </a:cxn>
                <a:cxn ang="0">
                  <a:pos x="22" y="192"/>
                </a:cxn>
                <a:cxn ang="0">
                  <a:pos x="42" y="176"/>
                </a:cxn>
                <a:cxn ang="0">
                  <a:pos x="52" y="158"/>
                </a:cxn>
                <a:cxn ang="0">
                  <a:pos x="66" y="174"/>
                </a:cxn>
                <a:cxn ang="0">
                  <a:pos x="44" y="190"/>
                </a:cxn>
                <a:cxn ang="0">
                  <a:pos x="56" y="200"/>
                </a:cxn>
                <a:cxn ang="0">
                  <a:pos x="68" y="178"/>
                </a:cxn>
                <a:cxn ang="0">
                  <a:pos x="84" y="184"/>
                </a:cxn>
                <a:cxn ang="0">
                  <a:pos x="104" y="148"/>
                </a:cxn>
                <a:cxn ang="0">
                  <a:pos x="114" y="156"/>
                </a:cxn>
                <a:cxn ang="0">
                  <a:pos x="136" y="148"/>
                </a:cxn>
                <a:cxn ang="0">
                  <a:pos x="146" y="130"/>
                </a:cxn>
                <a:cxn ang="0">
                  <a:pos x="142" y="110"/>
                </a:cxn>
                <a:cxn ang="0">
                  <a:pos x="134" y="98"/>
                </a:cxn>
                <a:cxn ang="0">
                  <a:pos x="122" y="40"/>
                </a:cxn>
                <a:cxn ang="0">
                  <a:pos x="94" y="0"/>
                </a:cxn>
                <a:cxn ang="0">
                  <a:pos x="78" y="12"/>
                </a:cxn>
                <a:cxn ang="0">
                  <a:pos x="96" y="34"/>
                </a:cxn>
                <a:cxn ang="0">
                  <a:pos x="96" y="64"/>
                </a:cxn>
                <a:cxn ang="0">
                  <a:pos x="82" y="100"/>
                </a:cxn>
              </a:cxnLst>
              <a:rect l="0" t="0" r="r" b="b"/>
              <a:pathLst>
                <a:path w="146" h="252">
                  <a:moveTo>
                    <a:pt x="82" y="100"/>
                  </a:moveTo>
                  <a:cubicBezTo>
                    <a:pt x="70" y="88"/>
                    <a:pt x="69" y="92"/>
                    <a:pt x="66" y="106"/>
                  </a:cubicBezTo>
                  <a:cubicBezTo>
                    <a:pt x="65" y="115"/>
                    <a:pt x="68" y="124"/>
                    <a:pt x="64" y="132"/>
                  </a:cubicBezTo>
                  <a:cubicBezTo>
                    <a:pt x="63" y="133"/>
                    <a:pt x="28" y="142"/>
                    <a:pt x="22" y="146"/>
                  </a:cubicBezTo>
                  <a:cubicBezTo>
                    <a:pt x="18" y="157"/>
                    <a:pt x="18" y="162"/>
                    <a:pt x="8" y="168"/>
                  </a:cubicBezTo>
                  <a:cubicBezTo>
                    <a:pt x="0" y="180"/>
                    <a:pt x="7" y="180"/>
                    <a:pt x="20" y="182"/>
                  </a:cubicBezTo>
                  <a:cubicBezTo>
                    <a:pt x="17" y="190"/>
                    <a:pt x="15" y="193"/>
                    <a:pt x="8" y="198"/>
                  </a:cubicBezTo>
                  <a:cubicBezTo>
                    <a:pt x="10" y="214"/>
                    <a:pt x="9" y="242"/>
                    <a:pt x="24" y="252"/>
                  </a:cubicBezTo>
                  <a:cubicBezTo>
                    <a:pt x="42" y="246"/>
                    <a:pt x="31" y="227"/>
                    <a:pt x="28" y="214"/>
                  </a:cubicBezTo>
                  <a:cubicBezTo>
                    <a:pt x="26" y="207"/>
                    <a:pt x="22" y="192"/>
                    <a:pt x="22" y="192"/>
                  </a:cubicBezTo>
                  <a:cubicBezTo>
                    <a:pt x="25" y="180"/>
                    <a:pt x="33" y="182"/>
                    <a:pt x="42" y="176"/>
                  </a:cubicBezTo>
                  <a:cubicBezTo>
                    <a:pt x="44" y="169"/>
                    <a:pt x="52" y="158"/>
                    <a:pt x="52" y="158"/>
                  </a:cubicBezTo>
                  <a:cubicBezTo>
                    <a:pt x="58" y="164"/>
                    <a:pt x="63" y="166"/>
                    <a:pt x="66" y="174"/>
                  </a:cubicBezTo>
                  <a:cubicBezTo>
                    <a:pt x="59" y="178"/>
                    <a:pt x="51" y="188"/>
                    <a:pt x="44" y="190"/>
                  </a:cubicBezTo>
                  <a:cubicBezTo>
                    <a:pt x="36" y="202"/>
                    <a:pt x="46" y="202"/>
                    <a:pt x="56" y="200"/>
                  </a:cubicBezTo>
                  <a:cubicBezTo>
                    <a:pt x="60" y="189"/>
                    <a:pt x="59" y="184"/>
                    <a:pt x="68" y="178"/>
                  </a:cubicBezTo>
                  <a:cubicBezTo>
                    <a:pt x="77" y="181"/>
                    <a:pt x="75" y="187"/>
                    <a:pt x="84" y="184"/>
                  </a:cubicBezTo>
                  <a:cubicBezTo>
                    <a:pt x="92" y="171"/>
                    <a:pt x="91" y="157"/>
                    <a:pt x="104" y="148"/>
                  </a:cubicBezTo>
                  <a:cubicBezTo>
                    <a:pt x="108" y="149"/>
                    <a:pt x="110" y="155"/>
                    <a:pt x="114" y="156"/>
                  </a:cubicBezTo>
                  <a:cubicBezTo>
                    <a:pt x="120" y="158"/>
                    <a:pt x="131" y="151"/>
                    <a:pt x="136" y="148"/>
                  </a:cubicBezTo>
                  <a:cubicBezTo>
                    <a:pt x="145" y="134"/>
                    <a:pt x="142" y="141"/>
                    <a:pt x="146" y="130"/>
                  </a:cubicBezTo>
                  <a:cubicBezTo>
                    <a:pt x="146" y="127"/>
                    <a:pt x="145" y="115"/>
                    <a:pt x="142" y="110"/>
                  </a:cubicBezTo>
                  <a:cubicBezTo>
                    <a:pt x="140" y="106"/>
                    <a:pt x="134" y="98"/>
                    <a:pt x="134" y="98"/>
                  </a:cubicBezTo>
                  <a:cubicBezTo>
                    <a:pt x="131" y="78"/>
                    <a:pt x="142" y="53"/>
                    <a:pt x="122" y="40"/>
                  </a:cubicBezTo>
                  <a:cubicBezTo>
                    <a:pt x="112" y="26"/>
                    <a:pt x="109" y="10"/>
                    <a:pt x="94" y="0"/>
                  </a:cubicBezTo>
                  <a:cubicBezTo>
                    <a:pt x="87" y="4"/>
                    <a:pt x="86" y="9"/>
                    <a:pt x="78" y="12"/>
                  </a:cubicBezTo>
                  <a:cubicBezTo>
                    <a:pt x="67" y="29"/>
                    <a:pt x="80" y="31"/>
                    <a:pt x="96" y="34"/>
                  </a:cubicBezTo>
                  <a:cubicBezTo>
                    <a:pt x="103" y="44"/>
                    <a:pt x="100" y="53"/>
                    <a:pt x="96" y="64"/>
                  </a:cubicBezTo>
                  <a:cubicBezTo>
                    <a:pt x="96" y="68"/>
                    <a:pt x="95" y="106"/>
                    <a:pt x="82" y="10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" name="Freeform 107"/>
            <p:cNvSpPr/>
            <p:nvPr/>
          </p:nvSpPr>
          <p:spPr bwMode="invGray">
            <a:xfrm>
              <a:off x="3062" y="1988"/>
              <a:ext cx="52" cy="30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65" y="20"/>
                </a:cxn>
                <a:cxn ang="0">
                  <a:pos x="41" y="24"/>
                </a:cxn>
                <a:cxn ang="0">
                  <a:pos x="31" y="40"/>
                </a:cxn>
                <a:cxn ang="0">
                  <a:pos x="7" y="38"/>
                </a:cxn>
                <a:cxn ang="0">
                  <a:pos x="1" y="36"/>
                </a:cxn>
                <a:cxn ang="0">
                  <a:pos x="33" y="20"/>
                </a:cxn>
                <a:cxn ang="0">
                  <a:pos x="59" y="0"/>
                </a:cxn>
              </a:cxnLst>
              <a:rect l="0" t="0" r="r" b="b"/>
              <a:pathLst>
                <a:path w="70" h="40">
                  <a:moveTo>
                    <a:pt x="59" y="0"/>
                  </a:moveTo>
                  <a:cubicBezTo>
                    <a:pt x="68" y="3"/>
                    <a:pt x="70" y="10"/>
                    <a:pt x="65" y="20"/>
                  </a:cubicBezTo>
                  <a:cubicBezTo>
                    <a:pt x="61" y="27"/>
                    <a:pt x="49" y="23"/>
                    <a:pt x="41" y="24"/>
                  </a:cubicBezTo>
                  <a:cubicBezTo>
                    <a:pt x="36" y="38"/>
                    <a:pt x="41" y="34"/>
                    <a:pt x="31" y="40"/>
                  </a:cubicBezTo>
                  <a:cubicBezTo>
                    <a:pt x="23" y="39"/>
                    <a:pt x="15" y="39"/>
                    <a:pt x="7" y="38"/>
                  </a:cubicBezTo>
                  <a:cubicBezTo>
                    <a:pt x="5" y="38"/>
                    <a:pt x="0" y="38"/>
                    <a:pt x="1" y="36"/>
                  </a:cubicBezTo>
                  <a:cubicBezTo>
                    <a:pt x="7" y="26"/>
                    <a:pt x="23" y="23"/>
                    <a:pt x="33" y="20"/>
                  </a:cubicBezTo>
                  <a:cubicBezTo>
                    <a:pt x="39" y="11"/>
                    <a:pt x="51" y="8"/>
                    <a:pt x="5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" name="Freeform 108"/>
            <p:cNvSpPr/>
            <p:nvPr/>
          </p:nvSpPr>
          <p:spPr bwMode="invGray">
            <a:xfrm>
              <a:off x="2955" y="1997"/>
              <a:ext cx="19" cy="22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18"/>
                </a:cxn>
                <a:cxn ang="0">
                  <a:pos x="18" y="26"/>
                </a:cxn>
                <a:cxn ang="0">
                  <a:pos x="18" y="0"/>
                </a:cxn>
              </a:cxnLst>
              <a:rect l="0" t="0" r="r" b="b"/>
              <a:pathLst>
                <a:path w="26" h="29">
                  <a:moveTo>
                    <a:pt x="18" y="0"/>
                  </a:moveTo>
                  <a:cubicBezTo>
                    <a:pt x="9" y="6"/>
                    <a:pt x="4" y="7"/>
                    <a:pt x="0" y="18"/>
                  </a:cubicBezTo>
                  <a:cubicBezTo>
                    <a:pt x="7" y="25"/>
                    <a:pt x="9" y="29"/>
                    <a:pt x="18" y="26"/>
                  </a:cubicBezTo>
                  <a:cubicBezTo>
                    <a:pt x="22" y="14"/>
                    <a:pt x="26" y="12"/>
                    <a:pt x="1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" name="Freeform 109"/>
            <p:cNvSpPr/>
            <p:nvPr/>
          </p:nvSpPr>
          <p:spPr bwMode="invGray">
            <a:xfrm>
              <a:off x="2979" y="1996"/>
              <a:ext cx="37" cy="27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0" y="18"/>
                </a:cxn>
                <a:cxn ang="0">
                  <a:pos x="6" y="32"/>
                </a:cxn>
                <a:cxn ang="0">
                  <a:pos x="18" y="36"/>
                </a:cxn>
                <a:cxn ang="0">
                  <a:pos x="40" y="26"/>
                </a:cxn>
                <a:cxn ang="0">
                  <a:pos x="14" y="6"/>
                </a:cxn>
              </a:cxnLst>
              <a:rect l="0" t="0" r="r" b="b"/>
              <a:pathLst>
                <a:path w="49" h="36">
                  <a:moveTo>
                    <a:pt x="14" y="6"/>
                  </a:moveTo>
                  <a:cubicBezTo>
                    <a:pt x="11" y="14"/>
                    <a:pt x="7" y="13"/>
                    <a:pt x="0" y="18"/>
                  </a:cubicBezTo>
                  <a:cubicBezTo>
                    <a:pt x="1" y="22"/>
                    <a:pt x="2" y="29"/>
                    <a:pt x="6" y="32"/>
                  </a:cubicBezTo>
                  <a:cubicBezTo>
                    <a:pt x="10" y="34"/>
                    <a:pt x="18" y="36"/>
                    <a:pt x="18" y="36"/>
                  </a:cubicBezTo>
                  <a:cubicBezTo>
                    <a:pt x="24" y="27"/>
                    <a:pt x="30" y="28"/>
                    <a:pt x="40" y="26"/>
                  </a:cubicBezTo>
                  <a:cubicBezTo>
                    <a:pt x="49" y="0"/>
                    <a:pt x="26" y="18"/>
                    <a:pt x="14" y="6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" name="Freeform 110"/>
            <p:cNvSpPr/>
            <p:nvPr/>
          </p:nvSpPr>
          <p:spPr bwMode="invGray">
            <a:xfrm>
              <a:off x="3040" y="1987"/>
              <a:ext cx="20" cy="16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3" y="12"/>
                </a:cxn>
                <a:cxn ang="0">
                  <a:pos x="19" y="22"/>
                </a:cxn>
                <a:cxn ang="0">
                  <a:pos x="11" y="0"/>
                </a:cxn>
              </a:cxnLst>
              <a:rect l="0" t="0" r="r" b="b"/>
              <a:pathLst>
                <a:path w="27" h="22">
                  <a:moveTo>
                    <a:pt x="11" y="0"/>
                  </a:moveTo>
                  <a:cubicBezTo>
                    <a:pt x="8" y="4"/>
                    <a:pt x="0" y="8"/>
                    <a:pt x="3" y="12"/>
                  </a:cubicBezTo>
                  <a:cubicBezTo>
                    <a:pt x="6" y="17"/>
                    <a:pt x="19" y="22"/>
                    <a:pt x="19" y="22"/>
                  </a:cubicBezTo>
                  <a:cubicBezTo>
                    <a:pt x="27" y="10"/>
                    <a:pt x="15" y="11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" name="Freeform 111"/>
            <p:cNvSpPr/>
            <p:nvPr/>
          </p:nvSpPr>
          <p:spPr bwMode="invGray">
            <a:xfrm>
              <a:off x="3022" y="2005"/>
              <a:ext cx="15" cy="13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9" y="18"/>
                </a:cxn>
                <a:cxn ang="0">
                  <a:pos x="11" y="0"/>
                </a:cxn>
              </a:cxnLst>
              <a:rect l="0" t="0" r="r" b="b"/>
              <a:pathLst>
                <a:path w="20" h="18">
                  <a:moveTo>
                    <a:pt x="11" y="0"/>
                  </a:moveTo>
                  <a:cubicBezTo>
                    <a:pt x="1" y="14"/>
                    <a:pt x="0" y="9"/>
                    <a:pt x="9" y="18"/>
                  </a:cubicBezTo>
                  <a:cubicBezTo>
                    <a:pt x="20" y="14"/>
                    <a:pt x="16" y="18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6" name="Freeform 112"/>
            <p:cNvSpPr/>
            <p:nvPr/>
          </p:nvSpPr>
          <p:spPr bwMode="invGray">
            <a:xfrm>
              <a:off x="4162" y="2021"/>
              <a:ext cx="18" cy="33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8" y="16"/>
                </a:cxn>
                <a:cxn ang="0">
                  <a:pos x="0" y="34"/>
                </a:cxn>
                <a:cxn ang="0">
                  <a:pos x="16" y="40"/>
                </a:cxn>
                <a:cxn ang="0">
                  <a:pos x="24" y="0"/>
                </a:cxn>
              </a:cxnLst>
              <a:rect l="0" t="0" r="r" b="b"/>
              <a:pathLst>
                <a:path w="24" h="44">
                  <a:moveTo>
                    <a:pt x="24" y="0"/>
                  </a:moveTo>
                  <a:cubicBezTo>
                    <a:pt x="19" y="7"/>
                    <a:pt x="15" y="11"/>
                    <a:pt x="8" y="16"/>
                  </a:cubicBezTo>
                  <a:cubicBezTo>
                    <a:pt x="4" y="21"/>
                    <a:pt x="0" y="34"/>
                    <a:pt x="0" y="34"/>
                  </a:cubicBezTo>
                  <a:cubicBezTo>
                    <a:pt x="3" y="44"/>
                    <a:pt x="7" y="42"/>
                    <a:pt x="16" y="40"/>
                  </a:cubicBezTo>
                  <a:cubicBezTo>
                    <a:pt x="20" y="27"/>
                    <a:pt x="24" y="14"/>
                    <a:pt x="2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7" name="Freeform 113"/>
            <p:cNvSpPr/>
            <p:nvPr/>
          </p:nvSpPr>
          <p:spPr bwMode="invGray">
            <a:xfrm>
              <a:off x="3278" y="3473"/>
              <a:ext cx="31" cy="1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26" y="24"/>
                </a:cxn>
                <a:cxn ang="0">
                  <a:pos x="30" y="0"/>
                </a:cxn>
              </a:cxnLst>
              <a:rect l="0" t="0" r="r" b="b"/>
              <a:pathLst>
                <a:path w="41" h="24">
                  <a:moveTo>
                    <a:pt x="30" y="0"/>
                  </a:moveTo>
                  <a:cubicBezTo>
                    <a:pt x="4" y="4"/>
                    <a:pt x="0" y="17"/>
                    <a:pt x="26" y="24"/>
                  </a:cubicBezTo>
                  <a:cubicBezTo>
                    <a:pt x="41" y="19"/>
                    <a:pt x="38" y="10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8" name="Freeform 114"/>
            <p:cNvSpPr/>
            <p:nvPr/>
          </p:nvSpPr>
          <p:spPr bwMode="invGray">
            <a:xfrm>
              <a:off x="3318" y="3466"/>
              <a:ext cx="10" cy="1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" y="11"/>
                </a:cxn>
                <a:cxn ang="0">
                  <a:pos x="9" y="20"/>
                </a:cxn>
                <a:cxn ang="0">
                  <a:pos x="10" y="5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9" name="Freeform 115"/>
            <p:cNvSpPr/>
            <p:nvPr/>
          </p:nvSpPr>
          <p:spPr bwMode="invGray">
            <a:xfrm>
              <a:off x="3251" y="3312"/>
              <a:ext cx="9" cy="1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" y="11"/>
                </a:cxn>
                <a:cxn ang="0">
                  <a:pos x="9" y="20"/>
                </a:cxn>
                <a:cxn ang="0">
                  <a:pos x="10" y="5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0" name="Freeform 116"/>
            <p:cNvSpPr/>
            <p:nvPr/>
          </p:nvSpPr>
          <p:spPr bwMode="invGray">
            <a:xfrm>
              <a:off x="3311" y="3239"/>
              <a:ext cx="11" cy="19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13"/>
                </a:cxn>
                <a:cxn ang="0">
                  <a:pos x="12" y="24"/>
                </a:cxn>
                <a:cxn ang="0">
                  <a:pos x="6" y="0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1" name="Freeform 117"/>
            <p:cNvSpPr/>
            <p:nvPr/>
          </p:nvSpPr>
          <p:spPr bwMode="invGray">
            <a:xfrm>
              <a:off x="3287" y="3238"/>
              <a:ext cx="11" cy="19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13"/>
                </a:cxn>
                <a:cxn ang="0">
                  <a:pos x="12" y="24"/>
                </a:cxn>
                <a:cxn ang="0">
                  <a:pos x="6" y="0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2" name="Freeform 118"/>
            <p:cNvSpPr/>
            <p:nvPr/>
          </p:nvSpPr>
          <p:spPr bwMode="invGray">
            <a:xfrm>
              <a:off x="3276" y="3260"/>
              <a:ext cx="10" cy="1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" y="11"/>
                </a:cxn>
                <a:cxn ang="0">
                  <a:pos x="9" y="20"/>
                </a:cxn>
                <a:cxn ang="0">
                  <a:pos x="10" y="5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" name="Freeform 119"/>
            <p:cNvSpPr/>
            <p:nvPr/>
          </p:nvSpPr>
          <p:spPr bwMode="invGray">
            <a:xfrm>
              <a:off x="3251" y="3294"/>
              <a:ext cx="9" cy="1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" y="11"/>
                </a:cxn>
                <a:cxn ang="0">
                  <a:pos x="9" y="20"/>
                </a:cxn>
                <a:cxn ang="0">
                  <a:pos x="10" y="5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4" name="Freeform 120"/>
            <p:cNvSpPr/>
            <p:nvPr/>
          </p:nvSpPr>
          <p:spPr bwMode="invGray">
            <a:xfrm>
              <a:off x="3270" y="3281"/>
              <a:ext cx="10" cy="1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" y="11"/>
                </a:cxn>
                <a:cxn ang="0">
                  <a:pos x="9" y="20"/>
                </a:cxn>
                <a:cxn ang="0">
                  <a:pos x="10" y="5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5" name="Freeform 121"/>
            <p:cNvSpPr/>
            <p:nvPr/>
          </p:nvSpPr>
          <p:spPr bwMode="invGray">
            <a:xfrm>
              <a:off x="2537" y="2293"/>
              <a:ext cx="10" cy="1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" y="11"/>
                </a:cxn>
                <a:cxn ang="0">
                  <a:pos x="9" y="20"/>
                </a:cxn>
                <a:cxn ang="0">
                  <a:pos x="10" y="5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6" name="Freeform 122"/>
            <p:cNvSpPr/>
            <p:nvPr/>
          </p:nvSpPr>
          <p:spPr bwMode="invGray">
            <a:xfrm>
              <a:off x="2476" y="2259"/>
              <a:ext cx="10" cy="1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" y="11"/>
                </a:cxn>
                <a:cxn ang="0">
                  <a:pos x="9" y="20"/>
                </a:cxn>
                <a:cxn ang="0">
                  <a:pos x="10" y="5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7" name="Freeform 123"/>
            <p:cNvSpPr/>
            <p:nvPr/>
          </p:nvSpPr>
          <p:spPr bwMode="invGray">
            <a:xfrm>
              <a:off x="2238" y="2042"/>
              <a:ext cx="2060" cy="1644"/>
            </a:xfrm>
            <a:custGeom>
              <a:avLst/>
              <a:gdLst/>
              <a:ahLst/>
              <a:cxnLst>
                <a:cxn ang="0">
                  <a:pos x="452" y="653"/>
                </a:cxn>
                <a:cxn ang="0">
                  <a:pos x="333" y="595"/>
                </a:cxn>
                <a:cxn ang="0">
                  <a:pos x="158" y="645"/>
                </a:cxn>
                <a:cxn ang="0">
                  <a:pos x="46" y="759"/>
                </a:cxn>
                <a:cxn ang="0">
                  <a:pos x="12" y="941"/>
                </a:cxn>
                <a:cxn ang="0">
                  <a:pos x="146" y="1059"/>
                </a:cxn>
                <a:cxn ang="0">
                  <a:pos x="308" y="1041"/>
                </a:cxn>
                <a:cxn ang="0">
                  <a:pos x="396" y="1138"/>
                </a:cxn>
                <a:cxn ang="0">
                  <a:pos x="452" y="1447"/>
                </a:cxn>
                <a:cxn ang="0">
                  <a:pos x="497" y="1628"/>
                </a:cxn>
                <a:cxn ang="0">
                  <a:pos x="704" y="1574"/>
                </a:cxn>
                <a:cxn ang="0">
                  <a:pos x="817" y="1380"/>
                </a:cxn>
                <a:cxn ang="0">
                  <a:pos x="885" y="1153"/>
                </a:cxn>
                <a:cxn ang="0">
                  <a:pos x="998" y="999"/>
                </a:cxn>
                <a:cxn ang="0">
                  <a:pos x="796" y="856"/>
                </a:cxn>
                <a:cxn ang="0">
                  <a:pos x="817" y="819"/>
                </a:cxn>
                <a:cxn ang="0">
                  <a:pos x="1003" y="916"/>
                </a:cxn>
                <a:cxn ang="0">
                  <a:pos x="1098" y="792"/>
                </a:cxn>
                <a:cxn ang="0">
                  <a:pos x="1046" y="763"/>
                </a:cxn>
                <a:cxn ang="0">
                  <a:pos x="929" y="716"/>
                </a:cxn>
                <a:cxn ang="0">
                  <a:pos x="1141" y="761"/>
                </a:cxn>
                <a:cxn ang="0">
                  <a:pos x="1296" y="852"/>
                </a:cxn>
                <a:cxn ang="0">
                  <a:pos x="1373" y="1033"/>
                </a:cxn>
                <a:cxn ang="0">
                  <a:pos x="1608" y="847"/>
                </a:cxn>
                <a:cxn ang="0">
                  <a:pos x="1704" y="1030"/>
                </a:cxn>
                <a:cxn ang="0">
                  <a:pos x="1707" y="874"/>
                </a:cxn>
                <a:cxn ang="0">
                  <a:pos x="1759" y="800"/>
                </a:cxn>
                <a:cxn ang="0">
                  <a:pos x="1783" y="544"/>
                </a:cxn>
                <a:cxn ang="0">
                  <a:pos x="1824" y="528"/>
                </a:cxn>
                <a:cxn ang="0">
                  <a:pos x="1844" y="427"/>
                </a:cxn>
                <a:cxn ang="0">
                  <a:pos x="1805" y="226"/>
                </a:cxn>
                <a:cxn ang="0">
                  <a:pos x="1899" y="108"/>
                </a:cxn>
                <a:cxn ang="0">
                  <a:pos x="1947" y="209"/>
                </a:cxn>
                <a:cxn ang="0">
                  <a:pos x="1943" y="123"/>
                </a:cxn>
                <a:cxn ang="0">
                  <a:pos x="1975" y="51"/>
                </a:cxn>
                <a:cxn ang="0">
                  <a:pos x="2038" y="0"/>
                </a:cxn>
                <a:cxn ang="0">
                  <a:pos x="1820" y="63"/>
                </a:cxn>
                <a:cxn ang="0">
                  <a:pos x="1583" y="83"/>
                </a:cxn>
                <a:cxn ang="0">
                  <a:pos x="1349" y="30"/>
                </a:cxn>
                <a:cxn ang="0">
                  <a:pos x="1132" y="65"/>
                </a:cxn>
                <a:cxn ang="0">
                  <a:pos x="1040" y="170"/>
                </a:cxn>
                <a:cxn ang="0">
                  <a:pos x="926" y="137"/>
                </a:cxn>
                <a:cxn ang="0">
                  <a:pos x="758" y="183"/>
                </a:cxn>
                <a:cxn ang="0">
                  <a:pos x="667" y="140"/>
                </a:cxn>
                <a:cxn ang="0">
                  <a:pos x="364" y="248"/>
                </a:cxn>
                <a:cxn ang="0">
                  <a:pos x="535" y="213"/>
                </a:cxn>
                <a:cxn ang="0">
                  <a:pos x="638" y="276"/>
                </a:cxn>
                <a:cxn ang="0">
                  <a:pos x="443" y="357"/>
                </a:cxn>
                <a:cxn ang="0">
                  <a:pos x="275" y="416"/>
                </a:cxn>
                <a:cxn ang="0">
                  <a:pos x="167" y="537"/>
                </a:cxn>
                <a:cxn ang="0">
                  <a:pos x="283" y="552"/>
                </a:cxn>
                <a:cxn ang="0">
                  <a:pos x="381" y="573"/>
                </a:cxn>
                <a:cxn ang="0">
                  <a:pos x="493" y="590"/>
                </a:cxn>
                <a:cxn ang="0">
                  <a:pos x="487" y="512"/>
                </a:cxn>
                <a:cxn ang="0">
                  <a:pos x="592" y="548"/>
                </a:cxn>
                <a:cxn ang="0">
                  <a:pos x="686" y="470"/>
                </a:cxn>
                <a:cxn ang="0">
                  <a:pos x="772" y="480"/>
                </a:cxn>
                <a:cxn ang="0">
                  <a:pos x="639" y="598"/>
                </a:cxn>
              </a:cxnLst>
              <a:rect l="0" t="0" r="r" b="b"/>
              <a:pathLst>
                <a:path w="2060" h="1644">
                  <a:moveTo>
                    <a:pt x="697" y="677"/>
                  </a:moveTo>
                  <a:cubicBezTo>
                    <a:pt x="659" y="675"/>
                    <a:pt x="652" y="669"/>
                    <a:pt x="618" y="667"/>
                  </a:cubicBezTo>
                  <a:cubicBezTo>
                    <a:pt x="607" y="666"/>
                    <a:pt x="594" y="661"/>
                    <a:pt x="582" y="658"/>
                  </a:cubicBezTo>
                  <a:cubicBezTo>
                    <a:pt x="577" y="655"/>
                    <a:pt x="568" y="650"/>
                    <a:pt x="568" y="650"/>
                  </a:cubicBezTo>
                  <a:cubicBezTo>
                    <a:pt x="551" y="652"/>
                    <a:pt x="557" y="655"/>
                    <a:pt x="546" y="658"/>
                  </a:cubicBezTo>
                  <a:cubicBezTo>
                    <a:pt x="540" y="667"/>
                    <a:pt x="542" y="669"/>
                    <a:pt x="546" y="677"/>
                  </a:cubicBezTo>
                  <a:cubicBezTo>
                    <a:pt x="548" y="680"/>
                    <a:pt x="550" y="686"/>
                    <a:pt x="550" y="686"/>
                  </a:cubicBezTo>
                  <a:cubicBezTo>
                    <a:pt x="526" y="694"/>
                    <a:pt x="506" y="678"/>
                    <a:pt x="488" y="670"/>
                  </a:cubicBezTo>
                  <a:cubicBezTo>
                    <a:pt x="481" y="653"/>
                    <a:pt x="472" y="655"/>
                    <a:pt x="452" y="653"/>
                  </a:cubicBezTo>
                  <a:cubicBezTo>
                    <a:pt x="446" y="648"/>
                    <a:pt x="444" y="648"/>
                    <a:pt x="437" y="650"/>
                  </a:cubicBezTo>
                  <a:cubicBezTo>
                    <a:pt x="427" y="647"/>
                    <a:pt x="433" y="648"/>
                    <a:pt x="423" y="642"/>
                  </a:cubicBezTo>
                  <a:cubicBezTo>
                    <a:pt x="421" y="641"/>
                    <a:pt x="418" y="639"/>
                    <a:pt x="418" y="639"/>
                  </a:cubicBezTo>
                  <a:cubicBezTo>
                    <a:pt x="416" y="638"/>
                    <a:pt x="413" y="633"/>
                    <a:pt x="413" y="630"/>
                  </a:cubicBezTo>
                  <a:cubicBezTo>
                    <a:pt x="415" y="625"/>
                    <a:pt x="418" y="616"/>
                    <a:pt x="418" y="616"/>
                  </a:cubicBezTo>
                  <a:cubicBezTo>
                    <a:pt x="416" y="592"/>
                    <a:pt x="421" y="588"/>
                    <a:pt x="398" y="591"/>
                  </a:cubicBezTo>
                  <a:cubicBezTo>
                    <a:pt x="390" y="598"/>
                    <a:pt x="390" y="595"/>
                    <a:pt x="381" y="592"/>
                  </a:cubicBezTo>
                  <a:cubicBezTo>
                    <a:pt x="370" y="592"/>
                    <a:pt x="361" y="595"/>
                    <a:pt x="348" y="597"/>
                  </a:cubicBezTo>
                  <a:cubicBezTo>
                    <a:pt x="344" y="595"/>
                    <a:pt x="337" y="597"/>
                    <a:pt x="333" y="595"/>
                  </a:cubicBezTo>
                  <a:cubicBezTo>
                    <a:pt x="331" y="594"/>
                    <a:pt x="330" y="592"/>
                    <a:pt x="328" y="592"/>
                  </a:cubicBezTo>
                  <a:cubicBezTo>
                    <a:pt x="314" y="591"/>
                    <a:pt x="296" y="597"/>
                    <a:pt x="283" y="602"/>
                  </a:cubicBezTo>
                  <a:cubicBezTo>
                    <a:pt x="276" y="603"/>
                    <a:pt x="268" y="606"/>
                    <a:pt x="260" y="608"/>
                  </a:cubicBezTo>
                  <a:cubicBezTo>
                    <a:pt x="255" y="609"/>
                    <a:pt x="246" y="613"/>
                    <a:pt x="246" y="613"/>
                  </a:cubicBezTo>
                  <a:cubicBezTo>
                    <a:pt x="228" y="611"/>
                    <a:pt x="209" y="609"/>
                    <a:pt x="189" y="611"/>
                  </a:cubicBezTo>
                  <a:cubicBezTo>
                    <a:pt x="184" y="613"/>
                    <a:pt x="180" y="614"/>
                    <a:pt x="175" y="617"/>
                  </a:cubicBezTo>
                  <a:cubicBezTo>
                    <a:pt x="173" y="619"/>
                    <a:pt x="173" y="620"/>
                    <a:pt x="173" y="622"/>
                  </a:cubicBezTo>
                  <a:cubicBezTo>
                    <a:pt x="172" y="623"/>
                    <a:pt x="169" y="623"/>
                    <a:pt x="169" y="625"/>
                  </a:cubicBezTo>
                  <a:cubicBezTo>
                    <a:pt x="163" y="634"/>
                    <a:pt x="167" y="641"/>
                    <a:pt x="158" y="645"/>
                  </a:cubicBezTo>
                  <a:cubicBezTo>
                    <a:pt x="153" y="648"/>
                    <a:pt x="149" y="652"/>
                    <a:pt x="144" y="655"/>
                  </a:cubicBezTo>
                  <a:cubicBezTo>
                    <a:pt x="141" y="656"/>
                    <a:pt x="135" y="659"/>
                    <a:pt x="135" y="659"/>
                  </a:cubicBezTo>
                  <a:cubicBezTo>
                    <a:pt x="133" y="664"/>
                    <a:pt x="130" y="666"/>
                    <a:pt x="130" y="669"/>
                  </a:cubicBezTo>
                  <a:cubicBezTo>
                    <a:pt x="128" y="677"/>
                    <a:pt x="132" y="691"/>
                    <a:pt x="124" y="698"/>
                  </a:cubicBezTo>
                  <a:cubicBezTo>
                    <a:pt x="118" y="703"/>
                    <a:pt x="108" y="709"/>
                    <a:pt x="101" y="711"/>
                  </a:cubicBezTo>
                  <a:cubicBezTo>
                    <a:pt x="101" y="711"/>
                    <a:pt x="90" y="716"/>
                    <a:pt x="87" y="716"/>
                  </a:cubicBezTo>
                  <a:cubicBezTo>
                    <a:pt x="85" y="717"/>
                    <a:pt x="82" y="717"/>
                    <a:pt x="82" y="717"/>
                  </a:cubicBezTo>
                  <a:cubicBezTo>
                    <a:pt x="76" y="725"/>
                    <a:pt x="68" y="733"/>
                    <a:pt x="60" y="738"/>
                  </a:cubicBezTo>
                  <a:cubicBezTo>
                    <a:pt x="56" y="745"/>
                    <a:pt x="53" y="755"/>
                    <a:pt x="46" y="759"/>
                  </a:cubicBezTo>
                  <a:cubicBezTo>
                    <a:pt x="43" y="764"/>
                    <a:pt x="37" y="767"/>
                    <a:pt x="31" y="773"/>
                  </a:cubicBezTo>
                  <a:cubicBezTo>
                    <a:pt x="26" y="780"/>
                    <a:pt x="25" y="789"/>
                    <a:pt x="23" y="797"/>
                  </a:cubicBezTo>
                  <a:cubicBezTo>
                    <a:pt x="20" y="803"/>
                    <a:pt x="19" y="809"/>
                    <a:pt x="17" y="816"/>
                  </a:cubicBezTo>
                  <a:cubicBezTo>
                    <a:pt x="15" y="817"/>
                    <a:pt x="14" y="824"/>
                    <a:pt x="14" y="824"/>
                  </a:cubicBezTo>
                  <a:cubicBezTo>
                    <a:pt x="15" y="831"/>
                    <a:pt x="26" y="842"/>
                    <a:pt x="26" y="842"/>
                  </a:cubicBezTo>
                  <a:cubicBezTo>
                    <a:pt x="26" y="847"/>
                    <a:pt x="17" y="855"/>
                    <a:pt x="17" y="855"/>
                  </a:cubicBezTo>
                  <a:cubicBezTo>
                    <a:pt x="14" y="863"/>
                    <a:pt x="17" y="867"/>
                    <a:pt x="25" y="870"/>
                  </a:cubicBezTo>
                  <a:cubicBezTo>
                    <a:pt x="28" y="884"/>
                    <a:pt x="17" y="902"/>
                    <a:pt x="6" y="909"/>
                  </a:cubicBezTo>
                  <a:cubicBezTo>
                    <a:pt x="0" y="927"/>
                    <a:pt x="5" y="927"/>
                    <a:pt x="12" y="941"/>
                  </a:cubicBezTo>
                  <a:cubicBezTo>
                    <a:pt x="23" y="963"/>
                    <a:pt x="29" y="969"/>
                    <a:pt x="53" y="977"/>
                  </a:cubicBezTo>
                  <a:cubicBezTo>
                    <a:pt x="60" y="986"/>
                    <a:pt x="56" y="983"/>
                    <a:pt x="63" y="989"/>
                  </a:cubicBezTo>
                  <a:cubicBezTo>
                    <a:pt x="62" y="994"/>
                    <a:pt x="59" y="997"/>
                    <a:pt x="59" y="1002"/>
                  </a:cubicBezTo>
                  <a:cubicBezTo>
                    <a:pt x="57" y="1009"/>
                    <a:pt x="70" y="1020"/>
                    <a:pt x="74" y="1027"/>
                  </a:cubicBezTo>
                  <a:cubicBezTo>
                    <a:pt x="77" y="1031"/>
                    <a:pt x="91" y="1036"/>
                    <a:pt x="91" y="1036"/>
                  </a:cubicBezTo>
                  <a:cubicBezTo>
                    <a:pt x="94" y="1036"/>
                    <a:pt x="96" y="1036"/>
                    <a:pt x="98" y="1034"/>
                  </a:cubicBezTo>
                  <a:cubicBezTo>
                    <a:pt x="99" y="1034"/>
                    <a:pt x="98" y="1031"/>
                    <a:pt x="99" y="1030"/>
                  </a:cubicBezTo>
                  <a:cubicBezTo>
                    <a:pt x="101" y="1030"/>
                    <a:pt x="107" y="1038"/>
                    <a:pt x="108" y="1038"/>
                  </a:cubicBezTo>
                  <a:cubicBezTo>
                    <a:pt x="119" y="1047"/>
                    <a:pt x="133" y="1055"/>
                    <a:pt x="146" y="1059"/>
                  </a:cubicBezTo>
                  <a:cubicBezTo>
                    <a:pt x="149" y="1067"/>
                    <a:pt x="152" y="1066"/>
                    <a:pt x="159" y="1064"/>
                  </a:cubicBezTo>
                  <a:cubicBezTo>
                    <a:pt x="163" y="1061"/>
                    <a:pt x="166" y="1059"/>
                    <a:pt x="169" y="1058"/>
                  </a:cubicBezTo>
                  <a:cubicBezTo>
                    <a:pt x="172" y="1056"/>
                    <a:pt x="178" y="1055"/>
                    <a:pt x="178" y="1055"/>
                  </a:cubicBezTo>
                  <a:cubicBezTo>
                    <a:pt x="192" y="1059"/>
                    <a:pt x="209" y="1061"/>
                    <a:pt x="224" y="1063"/>
                  </a:cubicBezTo>
                  <a:cubicBezTo>
                    <a:pt x="231" y="1067"/>
                    <a:pt x="229" y="1070"/>
                    <a:pt x="238" y="1069"/>
                  </a:cubicBezTo>
                  <a:cubicBezTo>
                    <a:pt x="238" y="1063"/>
                    <a:pt x="238" y="1056"/>
                    <a:pt x="238" y="1050"/>
                  </a:cubicBezTo>
                  <a:cubicBezTo>
                    <a:pt x="241" y="1041"/>
                    <a:pt x="257" y="1059"/>
                    <a:pt x="260" y="1061"/>
                  </a:cubicBezTo>
                  <a:cubicBezTo>
                    <a:pt x="266" y="1050"/>
                    <a:pt x="279" y="1052"/>
                    <a:pt x="291" y="1050"/>
                  </a:cubicBezTo>
                  <a:cubicBezTo>
                    <a:pt x="297" y="1049"/>
                    <a:pt x="302" y="1044"/>
                    <a:pt x="308" y="1041"/>
                  </a:cubicBezTo>
                  <a:cubicBezTo>
                    <a:pt x="319" y="1042"/>
                    <a:pt x="330" y="1045"/>
                    <a:pt x="341" y="1049"/>
                  </a:cubicBezTo>
                  <a:cubicBezTo>
                    <a:pt x="342" y="1050"/>
                    <a:pt x="344" y="1055"/>
                    <a:pt x="344" y="1058"/>
                  </a:cubicBezTo>
                  <a:cubicBezTo>
                    <a:pt x="344" y="1061"/>
                    <a:pt x="342" y="1067"/>
                    <a:pt x="342" y="1067"/>
                  </a:cubicBezTo>
                  <a:cubicBezTo>
                    <a:pt x="347" y="1070"/>
                    <a:pt x="355" y="1072"/>
                    <a:pt x="361" y="1075"/>
                  </a:cubicBezTo>
                  <a:cubicBezTo>
                    <a:pt x="362" y="1075"/>
                    <a:pt x="365" y="1077"/>
                    <a:pt x="365" y="1077"/>
                  </a:cubicBezTo>
                  <a:cubicBezTo>
                    <a:pt x="375" y="1074"/>
                    <a:pt x="384" y="1074"/>
                    <a:pt x="393" y="1080"/>
                  </a:cubicBezTo>
                  <a:cubicBezTo>
                    <a:pt x="396" y="1083"/>
                    <a:pt x="398" y="1088"/>
                    <a:pt x="401" y="1092"/>
                  </a:cubicBezTo>
                  <a:cubicBezTo>
                    <a:pt x="404" y="1095"/>
                    <a:pt x="407" y="1102"/>
                    <a:pt x="407" y="1102"/>
                  </a:cubicBezTo>
                  <a:cubicBezTo>
                    <a:pt x="404" y="1114"/>
                    <a:pt x="399" y="1127"/>
                    <a:pt x="396" y="1138"/>
                  </a:cubicBezTo>
                  <a:cubicBezTo>
                    <a:pt x="393" y="1147"/>
                    <a:pt x="395" y="1141"/>
                    <a:pt x="389" y="1152"/>
                  </a:cubicBezTo>
                  <a:cubicBezTo>
                    <a:pt x="387" y="1153"/>
                    <a:pt x="385" y="1156"/>
                    <a:pt x="385" y="1156"/>
                  </a:cubicBezTo>
                  <a:cubicBezTo>
                    <a:pt x="389" y="1185"/>
                    <a:pt x="396" y="1180"/>
                    <a:pt x="410" y="1197"/>
                  </a:cubicBezTo>
                  <a:cubicBezTo>
                    <a:pt x="427" y="1219"/>
                    <a:pt x="440" y="1239"/>
                    <a:pt x="447" y="1266"/>
                  </a:cubicBezTo>
                  <a:cubicBezTo>
                    <a:pt x="446" y="1280"/>
                    <a:pt x="452" y="1314"/>
                    <a:pt x="435" y="1325"/>
                  </a:cubicBezTo>
                  <a:cubicBezTo>
                    <a:pt x="427" y="1347"/>
                    <a:pt x="433" y="1325"/>
                    <a:pt x="430" y="1367"/>
                  </a:cubicBezTo>
                  <a:cubicBezTo>
                    <a:pt x="429" y="1377"/>
                    <a:pt x="421" y="1381"/>
                    <a:pt x="418" y="1391"/>
                  </a:cubicBezTo>
                  <a:cubicBezTo>
                    <a:pt x="421" y="1413"/>
                    <a:pt x="430" y="1422"/>
                    <a:pt x="446" y="1438"/>
                  </a:cubicBezTo>
                  <a:cubicBezTo>
                    <a:pt x="449" y="1441"/>
                    <a:pt x="450" y="1442"/>
                    <a:pt x="452" y="1447"/>
                  </a:cubicBezTo>
                  <a:cubicBezTo>
                    <a:pt x="454" y="1450"/>
                    <a:pt x="455" y="1456"/>
                    <a:pt x="455" y="1456"/>
                  </a:cubicBezTo>
                  <a:cubicBezTo>
                    <a:pt x="457" y="1475"/>
                    <a:pt x="458" y="1488"/>
                    <a:pt x="460" y="1505"/>
                  </a:cubicBezTo>
                  <a:cubicBezTo>
                    <a:pt x="461" y="1514"/>
                    <a:pt x="461" y="1511"/>
                    <a:pt x="464" y="1522"/>
                  </a:cubicBezTo>
                  <a:cubicBezTo>
                    <a:pt x="466" y="1524"/>
                    <a:pt x="466" y="1527"/>
                    <a:pt x="466" y="1527"/>
                  </a:cubicBezTo>
                  <a:cubicBezTo>
                    <a:pt x="468" y="1542"/>
                    <a:pt x="469" y="1552"/>
                    <a:pt x="481" y="1561"/>
                  </a:cubicBezTo>
                  <a:cubicBezTo>
                    <a:pt x="485" y="1566"/>
                    <a:pt x="488" y="1569"/>
                    <a:pt x="494" y="1572"/>
                  </a:cubicBezTo>
                  <a:cubicBezTo>
                    <a:pt x="497" y="1585"/>
                    <a:pt x="503" y="1597"/>
                    <a:pt x="506" y="1610"/>
                  </a:cubicBezTo>
                  <a:cubicBezTo>
                    <a:pt x="506" y="1614"/>
                    <a:pt x="508" y="1619"/>
                    <a:pt x="505" y="1622"/>
                  </a:cubicBezTo>
                  <a:cubicBezTo>
                    <a:pt x="503" y="1625"/>
                    <a:pt x="497" y="1628"/>
                    <a:pt x="497" y="1628"/>
                  </a:cubicBezTo>
                  <a:cubicBezTo>
                    <a:pt x="488" y="1642"/>
                    <a:pt x="509" y="1644"/>
                    <a:pt x="517" y="1644"/>
                  </a:cubicBezTo>
                  <a:cubicBezTo>
                    <a:pt x="539" y="1639"/>
                    <a:pt x="557" y="1635"/>
                    <a:pt x="579" y="1633"/>
                  </a:cubicBezTo>
                  <a:cubicBezTo>
                    <a:pt x="598" y="1630"/>
                    <a:pt x="613" y="1627"/>
                    <a:pt x="632" y="1624"/>
                  </a:cubicBezTo>
                  <a:cubicBezTo>
                    <a:pt x="635" y="1624"/>
                    <a:pt x="638" y="1622"/>
                    <a:pt x="641" y="1621"/>
                  </a:cubicBezTo>
                  <a:cubicBezTo>
                    <a:pt x="642" y="1621"/>
                    <a:pt x="644" y="1619"/>
                    <a:pt x="646" y="1617"/>
                  </a:cubicBezTo>
                  <a:cubicBezTo>
                    <a:pt x="649" y="1617"/>
                    <a:pt x="655" y="1616"/>
                    <a:pt x="655" y="1616"/>
                  </a:cubicBezTo>
                  <a:cubicBezTo>
                    <a:pt x="659" y="1610"/>
                    <a:pt x="664" y="1603"/>
                    <a:pt x="670" y="1600"/>
                  </a:cubicBezTo>
                  <a:cubicBezTo>
                    <a:pt x="675" y="1594"/>
                    <a:pt x="678" y="1591"/>
                    <a:pt x="683" y="1588"/>
                  </a:cubicBezTo>
                  <a:cubicBezTo>
                    <a:pt x="687" y="1581"/>
                    <a:pt x="697" y="1577"/>
                    <a:pt x="704" y="1574"/>
                  </a:cubicBezTo>
                  <a:cubicBezTo>
                    <a:pt x="715" y="1563"/>
                    <a:pt x="726" y="1550"/>
                    <a:pt x="731" y="1535"/>
                  </a:cubicBezTo>
                  <a:cubicBezTo>
                    <a:pt x="731" y="1531"/>
                    <a:pt x="729" y="1528"/>
                    <a:pt x="729" y="1525"/>
                  </a:cubicBezTo>
                  <a:cubicBezTo>
                    <a:pt x="729" y="1494"/>
                    <a:pt x="737" y="1505"/>
                    <a:pt x="754" y="1494"/>
                  </a:cubicBezTo>
                  <a:cubicBezTo>
                    <a:pt x="759" y="1488"/>
                    <a:pt x="762" y="1483"/>
                    <a:pt x="765" y="1475"/>
                  </a:cubicBezTo>
                  <a:cubicBezTo>
                    <a:pt x="763" y="1458"/>
                    <a:pt x="765" y="1439"/>
                    <a:pt x="755" y="1424"/>
                  </a:cubicBezTo>
                  <a:cubicBezTo>
                    <a:pt x="759" y="1413"/>
                    <a:pt x="771" y="1419"/>
                    <a:pt x="779" y="1422"/>
                  </a:cubicBezTo>
                  <a:cubicBezTo>
                    <a:pt x="782" y="1427"/>
                    <a:pt x="782" y="1435"/>
                    <a:pt x="785" y="1427"/>
                  </a:cubicBezTo>
                  <a:cubicBezTo>
                    <a:pt x="786" y="1416"/>
                    <a:pt x="786" y="1405"/>
                    <a:pt x="786" y="1396"/>
                  </a:cubicBezTo>
                  <a:cubicBezTo>
                    <a:pt x="788" y="1386"/>
                    <a:pt x="810" y="1385"/>
                    <a:pt x="817" y="1380"/>
                  </a:cubicBezTo>
                  <a:cubicBezTo>
                    <a:pt x="820" y="1374"/>
                    <a:pt x="831" y="1367"/>
                    <a:pt x="837" y="1363"/>
                  </a:cubicBezTo>
                  <a:cubicBezTo>
                    <a:pt x="841" y="1361"/>
                    <a:pt x="847" y="1356"/>
                    <a:pt x="847" y="1356"/>
                  </a:cubicBezTo>
                  <a:cubicBezTo>
                    <a:pt x="855" y="1345"/>
                    <a:pt x="845" y="1333"/>
                    <a:pt x="844" y="1320"/>
                  </a:cubicBezTo>
                  <a:cubicBezTo>
                    <a:pt x="845" y="1310"/>
                    <a:pt x="847" y="1308"/>
                    <a:pt x="850" y="1299"/>
                  </a:cubicBezTo>
                  <a:cubicBezTo>
                    <a:pt x="847" y="1288"/>
                    <a:pt x="842" y="1288"/>
                    <a:pt x="834" y="1280"/>
                  </a:cubicBezTo>
                  <a:cubicBezTo>
                    <a:pt x="833" y="1275"/>
                    <a:pt x="830" y="1266"/>
                    <a:pt x="830" y="1266"/>
                  </a:cubicBezTo>
                  <a:cubicBezTo>
                    <a:pt x="831" y="1250"/>
                    <a:pt x="831" y="1236"/>
                    <a:pt x="831" y="1220"/>
                  </a:cubicBezTo>
                  <a:cubicBezTo>
                    <a:pt x="833" y="1192"/>
                    <a:pt x="861" y="1183"/>
                    <a:pt x="876" y="1166"/>
                  </a:cubicBezTo>
                  <a:cubicBezTo>
                    <a:pt x="879" y="1160"/>
                    <a:pt x="884" y="1160"/>
                    <a:pt x="885" y="1153"/>
                  </a:cubicBezTo>
                  <a:cubicBezTo>
                    <a:pt x="890" y="1144"/>
                    <a:pt x="889" y="1142"/>
                    <a:pt x="895" y="1136"/>
                  </a:cubicBezTo>
                  <a:cubicBezTo>
                    <a:pt x="898" y="1127"/>
                    <a:pt x="906" y="1114"/>
                    <a:pt x="915" y="1111"/>
                  </a:cubicBezTo>
                  <a:cubicBezTo>
                    <a:pt x="920" y="1105"/>
                    <a:pt x="924" y="1099"/>
                    <a:pt x="930" y="1094"/>
                  </a:cubicBezTo>
                  <a:cubicBezTo>
                    <a:pt x="935" y="1089"/>
                    <a:pt x="938" y="1089"/>
                    <a:pt x="943" y="1084"/>
                  </a:cubicBezTo>
                  <a:cubicBezTo>
                    <a:pt x="947" y="1080"/>
                    <a:pt x="949" y="1078"/>
                    <a:pt x="955" y="1077"/>
                  </a:cubicBezTo>
                  <a:cubicBezTo>
                    <a:pt x="961" y="1066"/>
                    <a:pt x="958" y="1069"/>
                    <a:pt x="966" y="1064"/>
                  </a:cubicBezTo>
                  <a:cubicBezTo>
                    <a:pt x="972" y="1055"/>
                    <a:pt x="978" y="1045"/>
                    <a:pt x="983" y="1036"/>
                  </a:cubicBezTo>
                  <a:cubicBezTo>
                    <a:pt x="988" y="1030"/>
                    <a:pt x="989" y="1019"/>
                    <a:pt x="991" y="1013"/>
                  </a:cubicBezTo>
                  <a:cubicBezTo>
                    <a:pt x="994" y="1003"/>
                    <a:pt x="992" y="1009"/>
                    <a:pt x="998" y="999"/>
                  </a:cubicBezTo>
                  <a:cubicBezTo>
                    <a:pt x="1003" y="992"/>
                    <a:pt x="1003" y="984"/>
                    <a:pt x="1005" y="977"/>
                  </a:cubicBezTo>
                  <a:cubicBezTo>
                    <a:pt x="1003" y="966"/>
                    <a:pt x="1000" y="970"/>
                    <a:pt x="989" y="974"/>
                  </a:cubicBezTo>
                  <a:cubicBezTo>
                    <a:pt x="971" y="986"/>
                    <a:pt x="941" y="983"/>
                    <a:pt x="921" y="983"/>
                  </a:cubicBezTo>
                  <a:cubicBezTo>
                    <a:pt x="892" y="981"/>
                    <a:pt x="895" y="977"/>
                    <a:pt x="878" y="961"/>
                  </a:cubicBezTo>
                  <a:cubicBezTo>
                    <a:pt x="875" y="949"/>
                    <a:pt x="867" y="944"/>
                    <a:pt x="858" y="936"/>
                  </a:cubicBezTo>
                  <a:cubicBezTo>
                    <a:pt x="853" y="933"/>
                    <a:pt x="844" y="930"/>
                    <a:pt x="844" y="930"/>
                  </a:cubicBezTo>
                  <a:cubicBezTo>
                    <a:pt x="837" y="909"/>
                    <a:pt x="828" y="891"/>
                    <a:pt x="817" y="872"/>
                  </a:cubicBezTo>
                  <a:cubicBezTo>
                    <a:pt x="811" y="866"/>
                    <a:pt x="816" y="869"/>
                    <a:pt x="805" y="863"/>
                  </a:cubicBezTo>
                  <a:cubicBezTo>
                    <a:pt x="802" y="859"/>
                    <a:pt x="796" y="856"/>
                    <a:pt x="796" y="856"/>
                  </a:cubicBezTo>
                  <a:cubicBezTo>
                    <a:pt x="786" y="842"/>
                    <a:pt x="794" y="825"/>
                    <a:pt x="785" y="813"/>
                  </a:cubicBezTo>
                  <a:cubicBezTo>
                    <a:pt x="774" y="794"/>
                    <a:pt x="759" y="772"/>
                    <a:pt x="745" y="758"/>
                  </a:cubicBezTo>
                  <a:cubicBezTo>
                    <a:pt x="742" y="744"/>
                    <a:pt x="737" y="736"/>
                    <a:pt x="729" y="723"/>
                  </a:cubicBezTo>
                  <a:cubicBezTo>
                    <a:pt x="726" y="720"/>
                    <a:pt x="723" y="709"/>
                    <a:pt x="723" y="709"/>
                  </a:cubicBezTo>
                  <a:cubicBezTo>
                    <a:pt x="740" y="705"/>
                    <a:pt x="757" y="733"/>
                    <a:pt x="766" y="744"/>
                  </a:cubicBezTo>
                  <a:cubicBezTo>
                    <a:pt x="771" y="758"/>
                    <a:pt x="771" y="759"/>
                    <a:pt x="786" y="764"/>
                  </a:cubicBezTo>
                  <a:cubicBezTo>
                    <a:pt x="793" y="766"/>
                    <a:pt x="800" y="773"/>
                    <a:pt x="800" y="773"/>
                  </a:cubicBezTo>
                  <a:cubicBezTo>
                    <a:pt x="803" y="780"/>
                    <a:pt x="808" y="784"/>
                    <a:pt x="813" y="791"/>
                  </a:cubicBezTo>
                  <a:cubicBezTo>
                    <a:pt x="813" y="803"/>
                    <a:pt x="814" y="809"/>
                    <a:pt x="817" y="819"/>
                  </a:cubicBezTo>
                  <a:cubicBezTo>
                    <a:pt x="819" y="842"/>
                    <a:pt x="820" y="841"/>
                    <a:pt x="839" y="847"/>
                  </a:cubicBezTo>
                  <a:cubicBezTo>
                    <a:pt x="844" y="852"/>
                    <a:pt x="847" y="856"/>
                    <a:pt x="851" y="861"/>
                  </a:cubicBezTo>
                  <a:cubicBezTo>
                    <a:pt x="851" y="863"/>
                    <a:pt x="853" y="864"/>
                    <a:pt x="853" y="866"/>
                  </a:cubicBezTo>
                  <a:cubicBezTo>
                    <a:pt x="853" y="869"/>
                    <a:pt x="853" y="874"/>
                    <a:pt x="855" y="877"/>
                  </a:cubicBezTo>
                  <a:cubicBezTo>
                    <a:pt x="856" y="884"/>
                    <a:pt x="870" y="889"/>
                    <a:pt x="875" y="894"/>
                  </a:cubicBezTo>
                  <a:cubicBezTo>
                    <a:pt x="887" y="927"/>
                    <a:pt x="870" y="945"/>
                    <a:pt x="910" y="955"/>
                  </a:cubicBezTo>
                  <a:cubicBezTo>
                    <a:pt x="921" y="953"/>
                    <a:pt x="926" y="955"/>
                    <a:pt x="933" y="949"/>
                  </a:cubicBezTo>
                  <a:cubicBezTo>
                    <a:pt x="938" y="942"/>
                    <a:pt x="944" y="941"/>
                    <a:pt x="951" y="936"/>
                  </a:cubicBezTo>
                  <a:cubicBezTo>
                    <a:pt x="972" y="924"/>
                    <a:pt x="978" y="920"/>
                    <a:pt x="1003" y="916"/>
                  </a:cubicBezTo>
                  <a:cubicBezTo>
                    <a:pt x="1009" y="914"/>
                    <a:pt x="1017" y="911"/>
                    <a:pt x="1025" y="909"/>
                  </a:cubicBezTo>
                  <a:cubicBezTo>
                    <a:pt x="1031" y="906"/>
                    <a:pt x="1036" y="899"/>
                    <a:pt x="1042" y="897"/>
                  </a:cubicBezTo>
                  <a:cubicBezTo>
                    <a:pt x="1051" y="894"/>
                    <a:pt x="1060" y="894"/>
                    <a:pt x="1068" y="888"/>
                  </a:cubicBezTo>
                  <a:cubicBezTo>
                    <a:pt x="1073" y="881"/>
                    <a:pt x="1079" y="877"/>
                    <a:pt x="1084" y="869"/>
                  </a:cubicBezTo>
                  <a:cubicBezTo>
                    <a:pt x="1087" y="861"/>
                    <a:pt x="1088" y="850"/>
                    <a:pt x="1098" y="844"/>
                  </a:cubicBezTo>
                  <a:cubicBezTo>
                    <a:pt x="1104" y="836"/>
                    <a:pt x="1105" y="825"/>
                    <a:pt x="1108" y="816"/>
                  </a:cubicBezTo>
                  <a:cubicBezTo>
                    <a:pt x="1110" y="811"/>
                    <a:pt x="1115" y="808"/>
                    <a:pt x="1116" y="803"/>
                  </a:cubicBezTo>
                  <a:cubicBezTo>
                    <a:pt x="1110" y="800"/>
                    <a:pt x="1110" y="805"/>
                    <a:pt x="1102" y="808"/>
                  </a:cubicBezTo>
                  <a:cubicBezTo>
                    <a:pt x="1099" y="802"/>
                    <a:pt x="1104" y="795"/>
                    <a:pt x="1098" y="792"/>
                  </a:cubicBezTo>
                  <a:cubicBezTo>
                    <a:pt x="1094" y="789"/>
                    <a:pt x="1084" y="788"/>
                    <a:pt x="1084" y="788"/>
                  </a:cubicBezTo>
                  <a:cubicBezTo>
                    <a:pt x="1077" y="780"/>
                    <a:pt x="1076" y="783"/>
                    <a:pt x="1067" y="786"/>
                  </a:cubicBezTo>
                  <a:cubicBezTo>
                    <a:pt x="1064" y="788"/>
                    <a:pt x="1057" y="789"/>
                    <a:pt x="1057" y="789"/>
                  </a:cubicBezTo>
                  <a:cubicBezTo>
                    <a:pt x="1054" y="789"/>
                    <a:pt x="1051" y="789"/>
                    <a:pt x="1048" y="788"/>
                  </a:cubicBezTo>
                  <a:cubicBezTo>
                    <a:pt x="1046" y="786"/>
                    <a:pt x="1045" y="778"/>
                    <a:pt x="1045" y="778"/>
                  </a:cubicBezTo>
                  <a:cubicBezTo>
                    <a:pt x="1046" y="778"/>
                    <a:pt x="1048" y="777"/>
                    <a:pt x="1050" y="775"/>
                  </a:cubicBezTo>
                  <a:cubicBezTo>
                    <a:pt x="1060" y="772"/>
                    <a:pt x="1067" y="778"/>
                    <a:pt x="1060" y="763"/>
                  </a:cubicBezTo>
                  <a:cubicBezTo>
                    <a:pt x="1059" y="763"/>
                    <a:pt x="1057" y="761"/>
                    <a:pt x="1056" y="761"/>
                  </a:cubicBezTo>
                  <a:cubicBezTo>
                    <a:pt x="1053" y="761"/>
                    <a:pt x="1048" y="761"/>
                    <a:pt x="1046" y="763"/>
                  </a:cubicBezTo>
                  <a:cubicBezTo>
                    <a:pt x="1046" y="764"/>
                    <a:pt x="1045" y="766"/>
                    <a:pt x="1043" y="767"/>
                  </a:cubicBezTo>
                  <a:cubicBezTo>
                    <a:pt x="1036" y="775"/>
                    <a:pt x="1025" y="777"/>
                    <a:pt x="1016" y="780"/>
                  </a:cubicBezTo>
                  <a:cubicBezTo>
                    <a:pt x="1011" y="780"/>
                    <a:pt x="1006" y="778"/>
                    <a:pt x="1003" y="777"/>
                  </a:cubicBezTo>
                  <a:cubicBezTo>
                    <a:pt x="1002" y="777"/>
                    <a:pt x="997" y="775"/>
                    <a:pt x="997" y="775"/>
                  </a:cubicBezTo>
                  <a:cubicBezTo>
                    <a:pt x="988" y="763"/>
                    <a:pt x="986" y="761"/>
                    <a:pt x="971" y="758"/>
                  </a:cubicBezTo>
                  <a:cubicBezTo>
                    <a:pt x="971" y="753"/>
                    <a:pt x="974" y="747"/>
                    <a:pt x="971" y="742"/>
                  </a:cubicBezTo>
                  <a:cubicBezTo>
                    <a:pt x="969" y="739"/>
                    <a:pt x="960" y="736"/>
                    <a:pt x="957" y="734"/>
                  </a:cubicBezTo>
                  <a:cubicBezTo>
                    <a:pt x="954" y="733"/>
                    <a:pt x="947" y="731"/>
                    <a:pt x="947" y="731"/>
                  </a:cubicBezTo>
                  <a:cubicBezTo>
                    <a:pt x="941" y="725"/>
                    <a:pt x="935" y="722"/>
                    <a:pt x="929" y="716"/>
                  </a:cubicBezTo>
                  <a:cubicBezTo>
                    <a:pt x="930" y="706"/>
                    <a:pt x="932" y="700"/>
                    <a:pt x="941" y="697"/>
                  </a:cubicBezTo>
                  <a:cubicBezTo>
                    <a:pt x="955" y="698"/>
                    <a:pt x="968" y="702"/>
                    <a:pt x="980" y="705"/>
                  </a:cubicBezTo>
                  <a:cubicBezTo>
                    <a:pt x="986" y="711"/>
                    <a:pt x="988" y="716"/>
                    <a:pt x="995" y="720"/>
                  </a:cubicBezTo>
                  <a:cubicBezTo>
                    <a:pt x="1005" y="734"/>
                    <a:pt x="1012" y="736"/>
                    <a:pt x="1025" y="744"/>
                  </a:cubicBezTo>
                  <a:cubicBezTo>
                    <a:pt x="1033" y="742"/>
                    <a:pt x="1045" y="747"/>
                    <a:pt x="1051" y="741"/>
                  </a:cubicBezTo>
                  <a:cubicBezTo>
                    <a:pt x="1060" y="733"/>
                    <a:pt x="1048" y="738"/>
                    <a:pt x="1059" y="734"/>
                  </a:cubicBezTo>
                  <a:cubicBezTo>
                    <a:pt x="1064" y="738"/>
                    <a:pt x="1068" y="739"/>
                    <a:pt x="1073" y="742"/>
                  </a:cubicBezTo>
                  <a:cubicBezTo>
                    <a:pt x="1079" y="752"/>
                    <a:pt x="1093" y="750"/>
                    <a:pt x="1104" y="753"/>
                  </a:cubicBezTo>
                  <a:cubicBezTo>
                    <a:pt x="1121" y="764"/>
                    <a:pt x="1110" y="759"/>
                    <a:pt x="1141" y="761"/>
                  </a:cubicBezTo>
                  <a:cubicBezTo>
                    <a:pt x="1152" y="763"/>
                    <a:pt x="1156" y="766"/>
                    <a:pt x="1163" y="775"/>
                  </a:cubicBezTo>
                  <a:cubicBezTo>
                    <a:pt x="1159" y="788"/>
                    <a:pt x="1167" y="781"/>
                    <a:pt x="1173" y="777"/>
                  </a:cubicBezTo>
                  <a:cubicBezTo>
                    <a:pt x="1175" y="770"/>
                    <a:pt x="1178" y="770"/>
                    <a:pt x="1181" y="764"/>
                  </a:cubicBezTo>
                  <a:cubicBezTo>
                    <a:pt x="1190" y="767"/>
                    <a:pt x="1189" y="772"/>
                    <a:pt x="1187" y="783"/>
                  </a:cubicBezTo>
                  <a:cubicBezTo>
                    <a:pt x="1195" y="789"/>
                    <a:pt x="1206" y="786"/>
                    <a:pt x="1215" y="789"/>
                  </a:cubicBezTo>
                  <a:cubicBezTo>
                    <a:pt x="1221" y="791"/>
                    <a:pt x="1226" y="797"/>
                    <a:pt x="1234" y="800"/>
                  </a:cubicBezTo>
                  <a:cubicBezTo>
                    <a:pt x="1245" y="803"/>
                    <a:pt x="1255" y="808"/>
                    <a:pt x="1265" y="816"/>
                  </a:cubicBezTo>
                  <a:cubicBezTo>
                    <a:pt x="1268" y="827"/>
                    <a:pt x="1272" y="831"/>
                    <a:pt x="1282" y="834"/>
                  </a:cubicBezTo>
                  <a:cubicBezTo>
                    <a:pt x="1286" y="842"/>
                    <a:pt x="1288" y="847"/>
                    <a:pt x="1296" y="852"/>
                  </a:cubicBezTo>
                  <a:cubicBezTo>
                    <a:pt x="1308" y="849"/>
                    <a:pt x="1302" y="850"/>
                    <a:pt x="1314" y="847"/>
                  </a:cubicBezTo>
                  <a:cubicBezTo>
                    <a:pt x="1316" y="845"/>
                    <a:pt x="1319" y="845"/>
                    <a:pt x="1319" y="845"/>
                  </a:cubicBezTo>
                  <a:cubicBezTo>
                    <a:pt x="1328" y="852"/>
                    <a:pt x="1322" y="842"/>
                    <a:pt x="1319" y="839"/>
                  </a:cubicBezTo>
                  <a:cubicBezTo>
                    <a:pt x="1316" y="844"/>
                    <a:pt x="1311" y="847"/>
                    <a:pt x="1310" y="853"/>
                  </a:cubicBezTo>
                  <a:cubicBezTo>
                    <a:pt x="1310" y="856"/>
                    <a:pt x="1307" y="863"/>
                    <a:pt x="1307" y="863"/>
                  </a:cubicBezTo>
                  <a:cubicBezTo>
                    <a:pt x="1308" y="869"/>
                    <a:pt x="1310" y="880"/>
                    <a:pt x="1319" y="880"/>
                  </a:cubicBezTo>
                  <a:lnTo>
                    <a:pt x="1320" y="916"/>
                  </a:lnTo>
                  <a:lnTo>
                    <a:pt x="1348" y="1005"/>
                  </a:lnTo>
                  <a:lnTo>
                    <a:pt x="1373" y="1033"/>
                  </a:lnTo>
                  <a:lnTo>
                    <a:pt x="1416" y="994"/>
                  </a:lnTo>
                  <a:lnTo>
                    <a:pt x="1413" y="967"/>
                  </a:lnTo>
                  <a:lnTo>
                    <a:pt x="1424" y="959"/>
                  </a:lnTo>
                  <a:lnTo>
                    <a:pt x="1423" y="925"/>
                  </a:lnTo>
                  <a:lnTo>
                    <a:pt x="1452" y="916"/>
                  </a:lnTo>
                  <a:lnTo>
                    <a:pt x="1520" y="855"/>
                  </a:lnTo>
                  <a:lnTo>
                    <a:pt x="1533" y="839"/>
                  </a:lnTo>
                  <a:lnTo>
                    <a:pt x="1588" y="824"/>
                  </a:lnTo>
                  <a:lnTo>
                    <a:pt x="1608" y="847"/>
                  </a:lnTo>
                  <a:lnTo>
                    <a:pt x="1602" y="858"/>
                  </a:lnTo>
                  <a:lnTo>
                    <a:pt x="1619" y="875"/>
                  </a:lnTo>
                  <a:lnTo>
                    <a:pt x="1624" y="899"/>
                  </a:lnTo>
                  <a:lnTo>
                    <a:pt x="1641" y="906"/>
                  </a:lnTo>
                  <a:lnTo>
                    <a:pt x="1677" y="892"/>
                  </a:lnTo>
                  <a:lnTo>
                    <a:pt x="1675" y="975"/>
                  </a:lnTo>
                  <a:lnTo>
                    <a:pt x="1684" y="956"/>
                  </a:lnTo>
                  <a:lnTo>
                    <a:pt x="1707" y="1000"/>
                  </a:lnTo>
                  <a:lnTo>
                    <a:pt x="1704" y="1030"/>
                  </a:lnTo>
                  <a:lnTo>
                    <a:pt x="1718" y="1013"/>
                  </a:lnTo>
                  <a:lnTo>
                    <a:pt x="1721" y="997"/>
                  </a:lnTo>
                  <a:lnTo>
                    <a:pt x="1738" y="972"/>
                  </a:lnTo>
                  <a:lnTo>
                    <a:pt x="1728" y="958"/>
                  </a:lnTo>
                  <a:lnTo>
                    <a:pt x="1737" y="942"/>
                  </a:lnTo>
                  <a:lnTo>
                    <a:pt x="1725" y="913"/>
                  </a:lnTo>
                  <a:lnTo>
                    <a:pt x="1732" y="889"/>
                  </a:lnTo>
                  <a:lnTo>
                    <a:pt x="1715" y="895"/>
                  </a:lnTo>
                  <a:lnTo>
                    <a:pt x="1707" y="874"/>
                  </a:lnTo>
                  <a:lnTo>
                    <a:pt x="1701" y="844"/>
                  </a:lnTo>
                  <a:lnTo>
                    <a:pt x="1714" y="816"/>
                  </a:lnTo>
                  <a:lnTo>
                    <a:pt x="1728" y="834"/>
                  </a:lnTo>
                  <a:lnTo>
                    <a:pt x="1721" y="880"/>
                  </a:lnTo>
                  <a:lnTo>
                    <a:pt x="1738" y="849"/>
                  </a:lnTo>
                  <a:lnTo>
                    <a:pt x="1732" y="824"/>
                  </a:lnTo>
                  <a:lnTo>
                    <a:pt x="1752" y="808"/>
                  </a:lnTo>
                  <a:lnTo>
                    <a:pt x="1752" y="797"/>
                  </a:lnTo>
                  <a:lnTo>
                    <a:pt x="1759" y="800"/>
                  </a:lnTo>
                  <a:lnTo>
                    <a:pt x="1796" y="756"/>
                  </a:lnTo>
                  <a:lnTo>
                    <a:pt x="1805" y="684"/>
                  </a:lnTo>
                  <a:lnTo>
                    <a:pt x="1810" y="655"/>
                  </a:lnTo>
                  <a:lnTo>
                    <a:pt x="1794" y="664"/>
                  </a:lnTo>
                  <a:lnTo>
                    <a:pt x="1788" y="655"/>
                  </a:lnTo>
                  <a:lnTo>
                    <a:pt x="1800" y="638"/>
                  </a:lnTo>
                  <a:lnTo>
                    <a:pt x="1776" y="592"/>
                  </a:lnTo>
                  <a:lnTo>
                    <a:pt x="1763" y="580"/>
                  </a:lnTo>
                  <a:lnTo>
                    <a:pt x="1783" y="544"/>
                  </a:lnTo>
                  <a:lnTo>
                    <a:pt x="1762" y="539"/>
                  </a:lnTo>
                  <a:lnTo>
                    <a:pt x="1743" y="531"/>
                  </a:lnTo>
                  <a:lnTo>
                    <a:pt x="1751" y="503"/>
                  </a:lnTo>
                  <a:lnTo>
                    <a:pt x="1763" y="487"/>
                  </a:lnTo>
                  <a:lnTo>
                    <a:pt x="1766" y="519"/>
                  </a:lnTo>
                  <a:lnTo>
                    <a:pt x="1788" y="498"/>
                  </a:lnTo>
                  <a:lnTo>
                    <a:pt x="1805" y="497"/>
                  </a:lnTo>
                  <a:lnTo>
                    <a:pt x="1797" y="519"/>
                  </a:lnTo>
                  <a:lnTo>
                    <a:pt x="1824" y="528"/>
                  </a:lnTo>
                  <a:lnTo>
                    <a:pt x="1816" y="545"/>
                  </a:lnTo>
                  <a:lnTo>
                    <a:pt x="1830" y="559"/>
                  </a:lnTo>
                  <a:lnTo>
                    <a:pt x="1830" y="588"/>
                  </a:lnTo>
                  <a:lnTo>
                    <a:pt x="1861" y="559"/>
                  </a:lnTo>
                  <a:lnTo>
                    <a:pt x="1850" y="531"/>
                  </a:lnTo>
                  <a:lnTo>
                    <a:pt x="1821" y="489"/>
                  </a:lnTo>
                  <a:lnTo>
                    <a:pt x="1830" y="473"/>
                  </a:lnTo>
                  <a:lnTo>
                    <a:pt x="1824" y="448"/>
                  </a:lnTo>
                  <a:lnTo>
                    <a:pt x="1844" y="427"/>
                  </a:lnTo>
                  <a:lnTo>
                    <a:pt x="1868" y="416"/>
                  </a:lnTo>
                  <a:lnTo>
                    <a:pt x="1867" y="367"/>
                  </a:lnTo>
                  <a:lnTo>
                    <a:pt x="1865" y="333"/>
                  </a:lnTo>
                  <a:lnTo>
                    <a:pt x="1858" y="302"/>
                  </a:lnTo>
                  <a:lnTo>
                    <a:pt x="1830" y="248"/>
                  </a:lnTo>
                  <a:lnTo>
                    <a:pt x="1825" y="275"/>
                  </a:lnTo>
                  <a:lnTo>
                    <a:pt x="1807" y="258"/>
                  </a:lnTo>
                  <a:lnTo>
                    <a:pt x="1790" y="266"/>
                  </a:lnTo>
                  <a:lnTo>
                    <a:pt x="1805" y="226"/>
                  </a:lnTo>
                  <a:lnTo>
                    <a:pt x="1821" y="192"/>
                  </a:lnTo>
                  <a:lnTo>
                    <a:pt x="1850" y="176"/>
                  </a:lnTo>
                  <a:lnTo>
                    <a:pt x="1853" y="161"/>
                  </a:lnTo>
                  <a:lnTo>
                    <a:pt x="1873" y="155"/>
                  </a:lnTo>
                  <a:lnTo>
                    <a:pt x="1873" y="170"/>
                  </a:lnTo>
                  <a:lnTo>
                    <a:pt x="1896" y="145"/>
                  </a:lnTo>
                  <a:lnTo>
                    <a:pt x="1882" y="139"/>
                  </a:lnTo>
                  <a:lnTo>
                    <a:pt x="1882" y="120"/>
                  </a:lnTo>
                  <a:lnTo>
                    <a:pt x="1899" y="108"/>
                  </a:lnTo>
                  <a:lnTo>
                    <a:pt x="1906" y="122"/>
                  </a:lnTo>
                  <a:lnTo>
                    <a:pt x="1929" y="100"/>
                  </a:lnTo>
                  <a:lnTo>
                    <a:pt x="1926" y="120"/>
                  </a:lnTo>
                  <a:lnTo>
                    <a:pt x="1927" y="136"/>
                  </a:lnTo>
                  <a:lnTo>
                    <a:pt x="1926" y="158"/>
                  </a:lnTo>
                  <a:lnTo>
                    <a:pt x="1918" y="175"/>
                  </a:lnTo>
                  <a:lnTo>
                    <a:pt x="1932" y="197"/>
                  </a:lnTo>
                  <a:lnTo>
                    <a:pt x="1938" y="212"/>
                  </a:lnTo>
                  <a:lnTo>
                    <a:pt x="1947" y="209"/>
                  </a:lnTo>
                  <a:lnTo>
                    <a:pt x="1992" y="256"/>
                  </a:lnTo>
                  <a:lnTo>
                    <a:pt x="2002" y="233"/>
                  </a:lnTo>
                  <a:lnTo>
                    <a:pt x="2014" y="216"/>
                  </a:lnTo>
                  <a:lnTo>
                    <a:pt x="1994" y="205"/>
                  </a:lnTo>
                  <a:lnTo>
                    <a:pt x="1999" y="184"/>
                  </a:lnTo>
                  <a:lnTo>
                    <a:pt x="1999" y="172"/>
                  </a:lnTo>
                  <a:lnTo>
                    <a:pt x="1978" y="150"/>
                  </a:lnTo>
                  <a:lnTo>
                    <a:pt x="1960" y="147"/>
                  </a:lnTo>
                  <a:lnTo>
                    <a:pt x="1943" y="123"/>
                  </a:lnTo>
                  <a:lnTo>
                    <a:pt x="1966" y="119"/>
                  </a:lnTo>
                  <a:lnTo>
                    <a:pt x="1977" y="100"/>
                  </a:lnTo>
                  <a:lnTo>
                    <a:pt x="1991" y="106"/>
                  </a:lnTo>
                  <a:lnTo>
                    <a:pt x="2005" y="98"/>
                  </a:lnTo>
                  <a:lnTo>
                    <a:pt x="1990" y="80"/>
                  </a:lnTo>
                  <a:lnTo>
                    <a:pt x="2002" y="69"/>
                  </a:lnTo>
                  <a:lnTo>
                    <a:pt x="2021" y="68"/>
                  </a:lnTo>
                  <a:lnTo>
                    <a:pt x="2000" y="53"/>
                  </a:lnTo>
                  <a:lnTo>
                    <a:pt x="1975" y="51"/>
                  </a:lnTo>
                  <a:lnTo>
                    <a:pt x="1990" y="32"/>
                  </a:lnTo>
                  <a:lnTo>
                    <a:pt x="1989" y="11"/>
                  </a:lnTo>
                  <a:lnTo>
                    <a:pt x="2005" y="27"/>
                  </a:lnTo>
                  <a:lnTo>
                    <a:pt x="2015" y="18"/>
                  </a:lnTo>
                  <a:lnTo>
                    <a:pt x="2024" y="21"/>
                  </a:lnTo>
                  <a:lnTo>
                    <a:pt x="2038" y="36"/>
                  </a:lnTo>
                  <a:lnTo>
                    <a:pt x="2060" y="33"/>
                  </a:lnTo>
                  <a:lnTo>
                    <a:pt x="2042" y="15"/>
                  </a:lnTo>
                  <a:lnTo>
                    <a:pt x="2038" y="0"/>
                  </a:lnTo>
                  <a:lnTo>
                    <a:pt x="2006" y="5"/>
                  </a:lnTo>
                  <a:lnTo>
                    <a:pt x="1994" y="0"/>
                  </a:lnTo>
                  <a:lnTo>
                    <a:pt x="1955" y="11"/>
                  </a:lnTo>
                  <a:lnTo>
                    <a:pt x="1913" y="18"/>
                  </a:lnTo>
                  <a:lnTo>
                    <a:pt x="1886" y="30"/>
                  </a:lnTo>
                  <a:lnTo>
                    <a:pt x="1885" y="47"/>
                  </a:lnTo>
                  <a:lnTo>
                    <a:pt x="1864" y="50"/>
                  </a:lnTo>
                  <a:cubicBezTo>
                    <a:pt x="1858" y="55"/>
                    <a:pt x="1854" y="75"/>
                    <a:pt x="1847" y="77"/>
                  </a:cubicBezTo>
                  <a:cubicBezTo>
                    <a:pt x="1839" y="82"/>
                    <a:pt x="1830" y="65"/>
                    <a:pt x="1820" y="63"/>
                  </a:cubicBezTo>
                  <a:lnTo>
                    <a:pt x="1786" y="66"/>
                  </a:lnTo>
                  <a:lnTo>
                    <a:pt x="1732" y="56"/>
                  </a:lnTo>
                  <a:lnTo>
                    <a:pt x="1709" y="62"/>
                  </a:lnTo>
                  <a:lnTo>
                    <a:pt x="1678" y="56"/>
                  </a:lnTo>
                  <a:lnTo>
                    <a:pt x="1666" y="47"/>
                  </a:lnTo>
                  <a:lnTo>
                    <a:pt x="1643" y="50"/>
                  </a:lnTo>
                  <a:cubicBezTo>
                    <a:pt x="1635" y="52"/>
                    <a:pt x="1626" y="57"/>
                    <a:pt x="1618" y="60"/>
                  </a:cubicBezTo>
                  <a:cubicBezTo>
                    <a:pt x="1610" y="63"/>
                    <a:pt x="1603" y="67"/>
                    <a:pt x="1597" y="71"/>
                  </a:cubicBezTo>
                  <a:cubicBezTo>
                    <a:pt x="1591" y="75"/>
                    <a:pt x="1587" y="84"/>
                    <a:pt x="1583" y="83"/>
                  </a:cubicBezTo>
                  <a:cubicBezTo>
                    <a:pt x="1571" y="90"/>
                    <a:pt x="1576" y="67"/>
                    <a:pt x="1571" y="65"/>
                  </a:cubicBezTo>
                  <a:lnTo>
                    <a:pt x="1553" y="69"/>
                  </a:lnTo>
                  <a:cubicBezTo>
                    <a:pt x="1544" y="66"/>
                    <a:pt x="1531" y="50"/>
                    <a:pt x="1517" y="47"/>
                  </a:cubicBezTo>
                  <a:cubicBezTo>
                    <a:pt x="1503" y="46"/>
                    <a:pt x="1479" y="45"/>
                    <a:pt x="1468" y="48"/>
                  </a:cubicBezTo>
                  <a:cubicBezTo>
                    <a:pt x="1457" y="51"/>
                    <a:pt x="1461" y="63"/>
                    <a:pt x="1451" y="63"/>
                  </a:cubicBezTo>
                  <a:cubicBezTo>
                    <a:pt x="1439" y="66"/>
                    <a:pt x="1419" y="48"/>
                    <a:pt x="1408" y="47"/>
                  </a:cubicBezTo>
                  <a:cubicBezTo>
                    <a:pt x="1397" y="46"/>
                    <a:pt x="1390" y="59"/>
                    <a:pt x="1382" y="59"/>
                  </a:cubicBezTo>
                  <a:cubicBezTo>
                    <a:pt x="1374" y="59"/>
                    <a:pt x="1362" y="52"/>
                    <a:pt x="1357" y="47"/>
                  </a:cubicBezTo>
                  <a:cubicBezTo>
                    <a:pt x="1352" y="42"/>
                    <a:pt x="1356" y="36"/>
                    <a:pt x="1349" y="30"/>
                  </a:cubicBezTo>
                  <a:cubicBezTo>
                    <a:pt x="1333" y="26"/>
                    <a:pt x="1330" y="13"/>
                    <a:pt x="1318" y="11"/>
                  </a:cubicBezTo>
                  <a:cubicBezTo>
                    <a:pt x="1306" y="9"/>
                    <a:pt x="1287" y="20"/>
                    <a:pt x="1277" y="20"/>
                  </a:cubicBezTo>
                  <a:cubicBezTo>
                    <a:pt x="1267" y="20"/>
                    <a:pt x="1268" y="10"/>
                    <a:pt x="1259" y="9"/>
                  </a:cubicBezTo>
                  <a:lnTo>
                    <a:pt x="1222" y="14"/>
                  </a:lnTo>
                  <a:lnTo>
                    <a:pt x="1210" y="32"/>
                  </a:lnTo>
                  <a:cubicBezTo>
                    <a:pt x="1203" y="35"/>
                    <a:pt x="1187" y="28"/>
                    <a:pt x="1178" y="29"/>
                  </a:cubicBezTo>
                  <a:cubicBezTo>
                    <a:pt x="1169" y="30"/>
                    <a:pt x="1164" y="36"/>
                    <a:pt x="1154" y="39"/>
                  </a:cubicBezTo>
                  <a:cubicBezTo>
                    <a:pt x="1144" y="42"/>
                    <a:pt x="1124" y="44"/>
                    <a:pt x="1120" y="48"/>
                  </a:cubicBezTo>
                  <a:cubicBezTo>
                    <a:pt x="1109" y="57"/>
                    <a:pt x="1132" y="61"/>
                    <a:pt x="1132" y="65"/>
                  </a:cubicBezTo>
                  <a:cubicBezTo>
                    <a:pt x="1132" y="69"/>
                    <a:pt x="1126" y="70"/>
                    <a:pt x="1118" y="72"/>
                  </a:cubicBezTo>
                  <a:cubicBezTo>
                    <a:pt x="1110" y="74"/>
                    <a:pt x="1084" y="72"/>
                    <a:pt x="1085" y="77"/>
                  </a:cubicBezTo>
                  <a:cubicBezTo>
                    <a:pt x="1085" y="86"/>
                    <a:pt x="1126" y="103"/>
                    <a:pt x="1127" y="105"/>
                  </a:cubicBezTo>
                  <a:lnTo>
                    <a:pt x="1090" y="90"/>
                  </a:lnTo>
                  <a:lnTo>
                    <a:pt x="1072" y="95"/>
                  </a:lnTo>
                  <a:cubicBezTo>
                    <a:pt x="1063" y="93"/>
                    <a:pt x="1039" y="65"/>
                    <a:pt x="1033" y="80"/>
                  </a:cubicBezTo>
                  <a:cubicBezTo>
                    <a:pt x="1027" y="95"/>
                    <a:pt x="1077" y="132"/>
                    <a:pt x="1084" y="147"/>
                  </a:cubicBezTo>
                  <a:lnTo>
                    <a:pt x="1075" y="171"/>
                  </a:lnTo>
                  <a:lnTo>
                    <a:pt x="1040" y="170"/>
                  </a:lnTo>
                  <a:cubicBezTo>
                    <a:pt x="1040" y="170"/>
                    <a:pt x="1061" y="164"/>
                    <a:pt x="1060" y="155"/>
                  </a:cubicBezTo>
                  <a:cubicBezTo>
                    <a:pt x="1059" y="146"/>
                    <a:pt x="1043" y="127"/>
                    <a:pt x="1031" y="113"/>
                  </a:cubicBezTo>
                  <a:cubicBezTo>
                    <a:pt x="1025" y="101"/>
                    <a:pt x="1030" y="84"/>
                    <a:pt x="1024" y="81"/>
                  </a:cubicBezTo>
                  <a:cubicBezTo>
                    <a:pt x="1018" y="78"/>
                    <a:pt x="997" y="65"/>
                    <a:pt x="989" y="71"/>
                  </a:cubicBezTo>
                  <a:cubicBezTo>
                    <a:pt x="968" y="74"/>
                    <a:pt x="970" y="107"/>
                    <a:pt x="974" y="116"/>
                  </a:cubicBezTo>
                  <a:cubicBezTo>
                    <a:pt x="978" y="125"/>
                    <a:pt x="1009" y="122"/>
                    <a:pt x="1012" y="125"/>
                  </a:cubicBezTo>
                  <a:cubicBezTo>
                    <a:pt x="1028" y="153"/>
                    <a:pt x="1005" y="143"/>
                    <a:pt x="989" y="134"/>
                  </a:cubicBezTo>
                  <a:cubicBezTo>
                    <a:pt x="973" y="125"/>
                    <a:pt x="968" y="128"/>
                    <a:pt x="958" y="128"/>
                  </a:cubicBezTo>
                  <a:cubicBezTo>
                    <a:pt x="948" y="128"/>
                    <a:pt x="931" y="133"/>
                    <a:pt x="926" y="137"/>
                  </a:cubicBezTo>
                  <a:cubicBezTo>
                    <a:pt x="921" y="141"/>
                    <a:pt x="939" y="157"/>
                    <a:pt x="926" y="152"/>
                  </a:cubicBezTo>
                  <a:cubicBezTo>
                    <a:pt x="913" y="147"/>
                    <a:pt x="899" y="149"/>
                    <a:pt x="886" y="147"/>
                  </a:cubicBezTo>
                  <a:cubicBezTo>
                    <a:pt x="873" y="145"/>
                    <a:pt x="863" y="136"/>
                    <a:pt x="847" y="140"/>
                  </a:cubicBezTo>
                  <a:cubicBezTo>
                    <a:pt x="825" y="147"/>
                    <a:pt x="794" y="185"/>
                    <a:pt x="787" y="171"/>
                  </a:cubicBezTo>
                  <a:cubicBezTo>
                    <a:pt x="780" y="157"/>
                    <a:pt x="800" y="155"/>
                    <a:pt x="800" y="150"/>
                  </a:cubicBezTo>
                  <a:cubicBezTo>
                    <a:pt x="800" y="145"/>
                    <a:pt x="796" y="138"/>
                    <a:pt x="790" y="138"/>
                  </a:cubicBezTo>
                  <a:cubicBezTo>
                    <a:pt x="784" y="138"/>
                    <a:pt x="764" y="144"/>
                    <a:pt x="763" y="152"/>
                  </a:cubicBezTo>
                  <a:cubicBezTo>
                    <a:pt x="761" y="163"/>
                    <a:pt x="783" y="181"/>
                    <a:pt x="782" y="186"/>
                  </a:cubicBezTo>
                  <a:cubicBezTo>
                    <a:pt x="781" y="191"/>
                    <a:pt x="765" y="180"/>
                    <a:pt x="758" y="183"/>
                  </a:cubicBezTo>
                  <a:cubicBezTo>
                    <a:pt x="751" y="186"/>
                    <a:pt x="746" y="207"/>
                    <a:pt x="742" y="203"/>
                  </a:cubicBezTo>
                  <a:lnTo>
                    <a:pt x="728" y="189"/>
                  </a:lnTo>
                  <a:lnTo>
                    <a:pt x="746" y="170"/>
                  </a:lnTo>
                  <a:lnTo>
                    <a:pt x="733" y="158"/>
                  </a:lnTo>
                  <a:cubicBezTo>
                    <a:pt x="727" y="155"/>
                    <a:pt x="718" y="150"/>
                    <a:pt x="712" y="149"/>
                  </a:cubicBezTo>
                  <a:cubicBezTo>
                    <a:pt x="706" y="148"/>
                    <a:pt x="701" y="154"/>
                    <a:pt x="698" y="152"/>
                  </a:cubicBezTo>
                  <a:cubicBezTo>
                    <a:pt x="695" y="150"/>
                    <a:pt x="698" y="139"/>
                    <a:pt x="695" y="138"/>
                  </a:cubicBezTo>
                  <a:cubicBezTo>
                    <a:pt x="692" y="137"/>
                    <a:pt x="685" y="146"/>
                    <a:pt x="680" y="146"/>
                  </a:cubicBezTo>
                  <a:cubicBezTo>
                    <a:pt x="675" y="146"/>
                    <a:pt x="677" y="142"/>
                    <a:pt x="667" y="140"/>
                  </a:cubicBezTo>
                  <a:cubicBezTo>
                    <a:pt x="657" y="138"/>
                    <a:pt x="632" y="139"/>
                    <a:pt x="622" y="135"/>
                  </a:cubicBezTo>
                  <a:cubicBezTo>
                    <a:pt x="612" y="131"/>
                    <a:pt x="632" y="117"/>
                    <a:pt x="608" y="113"/>
                  </a:cubicBezTo>
                  <a:cubicBezTo>
                    <a:pt x="584" y="109"/>
                    <a:pt x="590" y="119"/>
                    <a:pt x="583" y="119"/>
                  </a:cubicBezTo>
                  <a:lnTo>
                    <a:pt x="568" y="114"/>
                  </a:lnTo>
                  <a:cubicBezTo>
                    <a:pt x="555" y="116"/>
                    <a:pt x="521" y="125"/>
                    <a:pt x="505" y="131"/>
                  </a:cubicBezTo>
                  <a:cubicBezTo>
                    <a:pt x="482" y="140"/>
                    <a:pt x="485" y="140"/>
                    <a:pt x="472" y="152"/>
                  </a:cubicBezTo>
                  <a:cubicBezTo>
                    <a:pt x="459" y="164"/>
                    <a:pt x="443" y="192"/>
                    <a:pt x="428" y="204"/>
                  </a:cubicBezTo>
                  <a:cubicBezTo>
                    <a:pt x="410" y="223"/>
                    <a:pt x="393" y="217"/>
                    <a:pt x="382" y="224"/>
                  </a:cubicBezTo>
                  <a:lnTo>
                    <a:pt x="364" y="248"/>
                  </a:lnTo>
                  <a:lnTo>
                    <a:pt x="368" y="290"/>
                  </a:lnTo>
                  <a:lnTo>
                    <a:pt x="389" y="306"/>
                  </a:lnTo>
                  <a:lnTo>
                    <a:pt x="436" y="290"/>
                  </a:lnTo>
                  <a:cubicBezTo>
                    <a:pt x="447" y="296"/>
                    <a:pt x="448" y="335"/>
                    <a:pt x="457" y="341"/>
                  </a:cubicBezTo>
                  <a:cubicBezTo>
                    <a:pt x="468" y="348"/>
                    <a:pt x="486" y="330"/>
                    <a:pt x="491" y="324"/>
                  </a:cubicBezTo>
                  <a:lnTo>
                    <a:pt x="496" y="300"/>
                  </a:lnTo>
                  <a:lnTo>
                    <a:pt x="514" y="281"/>
                  </a:lnTo>
                  <a:cubicBezTo>
                    <a:pt x="515" y="270"/>
                    <a:pt x="499" y="245"/>
                    <a:pt x="502" y="234"/>
                  </a:cubicBezTo>
                  <a:cubicBezTo>
                    <a:pt x="505" y="225"/>
                    <a:pt x="526" y="220"/>
                    <a:pt x="535" y="213"/>
                  </a:cubicBezTo>
                  <a:cubicBezTo>
                    <a:pt x="544" y="206"/>
                    <a:pt x="546" y="192"/>
                    <a:pt x="554" y="191"/>
                  </a:cubicBezTo>
                  <a:cubicBezTo>
                    <a:pt x="567" y="190"/>
                    <a:pt x="580" y="200"/>
                    <a:pt x="581" y="204"/>
                  </a:cubicBezTo>
                  <a:cubicBezTo>
                    <a:pt x="581" y="208"/>
                    <a:pt x="560" y="200"/>
                    <a:pt x="557" y="215"/>
                  </a:cubicBezTo>
                  <a:cubicBezTo>
                    <a:pt x="554" y="230"/>
                    <a:pt x="535" y="233"/>
                    <a:pt x="533" y="242"/>
                  </a:cubicBezTo>
                  <a:lnTo>
                    <a:pt x="548" y="267"/>
                  </a:lnTo>
                  <a:lnTo>
                    <a:pt x="571" y="276"/>
                  </a:lnTo>
                  <a:lnTo>
                    <a:pt x="598" y="264"/>
                  </a:lnTo>
                  <a:lnTo>
                    <a:pt x="625" y="261"/>
                  </a:lnTo>
                  <a:cubicBezTo>
                    <a:pt x="632" y="263"/>
                    <a:pt x="645" y="271"/>
                    <a:pt x="638" y="276"/>
                  </a:cubicBezTo>
                  <a:cubicBezTo>
                    <a:pt x="631" y="281"/>
                    <a:pt x="593" y="287"/>
                    <a:pt x="584" y="293"/>
                  </a:cubicBezTo>
                  <a:cubicBezTo>
                    <a:pt x="575" y="299"/>
                    <a:pt x="587" y="309"/>
                    <a:pt x="581" y="311"/>
                  </a:cubicBezTo>
                  <a:cubicBezTo>
                    <a:pt x="567" y="319"/>
                    <a:pt x="556" y="301"/>
                    <a:pt x="550" y="303"/>
                  </a:cubicBezTo>
                  <a:lnTo>
                    <a:pt x="547" y="323"/>
                  </a:lnTo>
                  <a:lnTo>
                    <a:pt x="536" y="350"/>
                  </a:lnTo>
                  <a:lnTo>
                    <a:pt x="512" y="351"/>
                  </a:lnTo>
                  <a:lnTo>
                    <a:pt x="476" y="360"/>
                  </a:lnTo>
                  <a:lnTo>
                    <a:pt x="457" y="351"/>
                  </a:lnTo>
                  <a:lnTo>
                    <a:pt x="443" y="357"/>
                  </a:lnTo>
                  <a:lnTo>
                    <a:pt x="419" y="342"/>
                  </a:lnTo>
                  <a:cubicBezTo>
                    <a:pt x="417" y="335"/>
                    <a:pt x="433" y="329"/>
                    <a:pt x="428" y="317"/>
                  </a:cubicBezTo>
                  <a:cubicBezTo>
                    <a:pt x="423" y="305"/>
                    <a:pt x="396" y="313"/>
                    <a:pt x="392" y="321"/>
                  </a:cubicBezTo>
                  <a:lnTo>
                    <a:pt x="397" y="362"/>
                  </a:lnTo>
                  <a:lnTo>
                    <a:pt x="373" y="362"/>
                  </a:lnTo>
                  <a:cubicBezTo>
                    <a:pt x="365" y="366"/>
                    <a:pt x="355" y="380"/>
                    <a:pt x="347" y="386"/>
                  </a:cubicBezTo>
                  <a:cubicBezTo>
                    <a:pt x="339" y="392"/>
                    <a:pt x="332" y="379"/>
                    <a:pt x="322" y="399"/>
                  </a:cubicBezTo>
                  <a:cubicBezTo>
                    <a:pt x="312" y="419"/>
                    <a:pt x="301" y="411"/>
                    <a:pt x="293" y="414"/>
                  </a:cubicBezTo>
                  <a:cubicBezTo>
                    <a:pt x="285" y="417"/>
                    <a:pt x="280" y="414"/>
                    <a:pt x="275" y="416"/>
                  </a:cubicBezTo>
                  <a:cubicBezTo>
                    <a:pt x="270" y="418"/>
                    <a:pt x="267" y="426"/>
                    <a:pt x="260" y="426"/>
                  </a:cubicBezTo>
                  <a:cubicBezTo>
                    <a:pt x="253" y="426"/>
                    <a:pt x="238" y="417"/>
                    <a:pt x="232" y="419"/>
                  </a:cubicBezTo>
                  <a:cubicBezTo>
                    <a:pt x="226" y="421"/>
                    <a:pt x="221" y="432"/>
                    <a:pt x="226" y="437"/>
                  </a:cubicBezTo>
                  <a:lnTo>
                    <a:pt x="263" y="449"/>
                  </a:lnTo>
                  <a:lnTo>
                    <a:pt x="272" y="474"/>
                  </a:lnTo>
                  <a:lnTo>
                    <a:pt x="262" y="503"/>
                  </a:lnTo>
                  <a:cubicBezTo>
                    <a:pt x="251" y="507"/>
                    <a:pt x="223" y="499"/>
                    <a:pt x="206" y="498"/>
                  </a:cubicBezTo>
                  <a:cubicBezTo>
                    <a:pt x="189" y="497"/>
                    <a:pt x="164" y="492"/>
                    <a:pt x="158" y="498"/>
                  </a:cubicBezTo>
                  <a:cubicBezTo>
                    <a:pt x="152" y="504"/>
                    <a:pt x="167" y="527"/>
                    <a:pt x="167" y="537"/>
                  </a:cubicBezTo>
                  <a:cubicBezTo>
                    <a:pt x="167" y="547"/>
                    <a:pt x="159" y="551"/>
                    <a:pt x="157" y="557"/>
                  </a:cubicBezTo>
                  <a:cubicBezTo>
                    <a:pt x="155" y="563"/>
                    <a:pt x="161" y="569"/>
                    <a:pt x="157" y="576"/>
                  </a:cubicBezTo>
                  <a:cubicBezTo>
                    <a:pt x="153" y="583"/>
                    <a:pt x="127" y="594"/>
                    <a:pt x="130" y="597"/>
                  </a:cubicBezTo>
                  <a:cubicBezTo>
                    <a:pt x="139" y="606"/>
                    <a:pt x="160" y="592"/>
                    <a:pt x="176" y="592"/>
                  </a:cubicBezTo>
                  <a:lnTo>
                    <a:pt x="226" y="598"/>
                  </a:lnTo>
                  <a:lnTo>
                    <a:pt x="260" y="588"/>
                  </a:lnTo>
                  <a:lnTo>
                    <a:pt x="274" y="576"/>
                  </a:lnTo>
                  <a:cubicBezTo>
                    <a:pt x="282" y="573"/>
                    <a:pt x="306" y="573"/>
                    <a:pt x="307" y="569"/>
                  </a:cubicBezTo>
                  <a:cubicBezTo>
                    <a:pt x="321" y="557"/>
                    <a:pt x="283" y="559"/>
                    <a:pt x="283" y="552"/>
                  </a:cubicBezTo>
                  <a:cubicBezTo>
                    <a:pt x="283" y="545"/>
                    <a:pt x="300" y="533"/>
                    <a:pt x="307" y="528"/>
                  </a:cubicBezTo>
                  <a:lnTo>
                    <a:pt x="325" y="522"/>
                  </a:lnTo>
                  <a:lnTo>
                    <a:pt x="320" y="503"/>
                  </a:lnTo>
                  <a:cubicBezTo>
                    <a:pt x="323" y="499"/>
                    <a:pt x="336" y="495"/>
                    <a:pt x="342" y="495"/>
                  </a:cubicBezTo>
                  <a:cubicBezTo>
                    <a:pt x="348" y="495"/>
                    <a:pt x="350" y="506"/>
                    <a:pt x="358" y="505"/>
                  </a:cubicBezTo>
                  <a:cubicBezTo>
                    <a:pt x="366" y="504"/>
                    <a:pt x="384" y="490"/>
                    <a:pt x="393" y="491"/>
                  </a:cubicBezTo>
                  <a:lnTo>
                    <a:pt x="415" y="510"/>
                  </a:lnTo>
                  <a:cubicBezTo>
                    <a:pt x="416" y="517"/>
                    <a:pt x="407" y="520"/>
                    <a:pt x="401" y="530"/>
                  </a:cubicBezTo>
                  <a:lnTo>
                    <a:pt x="381" y="573"/>
                  </a:lnTo>
                  <a:lnTo>
                    <a:pt x="406" y="576"/>
                  </a:lnTo>
                  <a:lnTo>
                    <a:pt x="412" y="561"/>
                  </a:lnTo>
                  <a:lnTo>
                    <a:pt x="404" y="543"/>
                  </a:lnTo>
                  <a:cubicBezTo>
                    <a:pt x="406" y="539"/>
                    <a:pt x="417" y="541"/>
                    <a:pt x="423" y="538"/>
                  </a:cubicBezTo>
                  <a:cubicBezTo>
                    <a:pt x="430" y="537"/>
                    <a:pt x="435" y="526"/>
                    <a:pt x="441" y="527"/>
                  </a:cubicBezTo>
                  <a:cubicBezTo>
                    <a:pt x="447" y="528"/>
                    <a:pt x="453" y="542"/>
                    <a:pt x="460" y="547"/>
                  </a:cubicBezTo>
                  <a:lnTo>
                    <a:pt x="483" y="559"/>
                  </a:lnTo>
                  <a:lnTo>
                    <a:pt x="490" y="573"/>
                  </a:lnTo>
                  <a:lnTo>
                    <a:pt x="493" y="590"/>
                  </a:lnTo>
                  <a:lnTo>
                    <a:pt x="508" y="579"/>
                  </a:lnTo>
                  <a:cubicBezTo>
                    <a:pt x="508" y="579"/>
                    <a:pt x="507" y="566"/>
                    <a:pt x="509" y="564"/>
                  </a:cubicBezTo>
                  <a:cubicBezTo>
                    <a:pt x="513" y="561"/>
                    <a:pt x="512" y="581"/>
                    <a:pt x="521" y="569"/>
                  </a:cubicBezTo>
                  <a:cubicBezTo>
                    <a:pt x="530" y="557"/>
                    <a:pt x="525" y="556"/>
                    <a:pt x="515" y="549"/>
                  </a:cubicBezTo>
                  <a:lnTo>
                    <a:pt x="468" y="523"/>
                  </a:lnTo>
                  <a:lnTo>
                    <a:pt x="441" y="508"/>
                  </a:lnTo>
                  <a:lnTo>
                    <a:pt x="455" y="480"/>
                  </a:lnTo>
                  <a:lnTo>
                    <a:pt x="464" y="498"/>
                  </a:lnTo>
                  <a:lnTo>
                    <a:pt x="487" y="512"/>
                  </a:lnTo>
                  <a:lnTo>
                    <a:pt x="517" y="527"/>
                  </a:lnTo>
                  <a:cubicBezTo>
                    <a:pt x="526" y="535"/>
                    <a:pt x="529" y="546"/>
                    <a:pt x="539" y="559"/>
                  </a:cubicBezTo>
                  <a:cubicBezTo>
                    <a:pt x="549" y="572"/>
                    <a:pt x="570" y="602"/>
                    <a:pt x="579" y="608"/>
                  </a:cubicBezTo>
                  <a:cubicBezTo>
                    <a:pt x="588" y="614"/>
                    <a:pt x="588" y="598"/>
                    <a:pt x="592" y="597"/>
                  </a:cubicBezTo>
                  <a:cubicBezTo>
                    <a:pt x="596" y="594"/>
                    <a:pt x="604" y="602"/>
                    <a:pt x="604" y="599"/>
                  </a:cubicBezTo>
                  <a:cubicBezTo>
                    <a:pt x="604" y="596"/>
                    <a:pt x="596" y="583"/>
                    <a:pt x="593" y="578"/>
                  </a:cubicBezTo>
                  <a:cubicBezTo>
                    <a:pt x="589" y="574"/>
                    <a:pt x="590" y="568"/>
                    <a:pt x="587" y="567"/>
                  </a:cubicBezTo>
                  <a:cubicBezTo>
                    <a:pt x="585" y="563"/>
                    <a:pt x="583" y="558"/>
                    <a:pt x="584" y="555"/>
                  </a:cubicBezTo>
                  <a:cubicBezTo>
                    <a:pt x="585" y="552"/>
                    <a:pt x="589" y="550"/>
                    <a:pt x="592" y="548"/>
                  </a:cubicBezTo>
                  <a:lnTo>
                    <a:pt x="601" y="542"/>
                  </a:lnTo>
                  <a:cubicBezTo>
                    <a:pt x="607" y="541"/>
                    <a:pt x="621" y="541"/>
                    <a:pt x="627" y="541"/>
                  </a:cubicBezTo>
                  <a:cubicBezTo>
                    <a:pt x="633" y="541"/>
                    <a:pt x="636" y="541"/>
                    <a:pt x="640" y="539"/>
                  </a:cubicBezTo>
                  <a:cubicBezTo>
                    <a:pt x="644" y="537"/>
                    <a:pt x="648" y="532"/>
                    <a:pt x="650" y="528"/>
                  </a:cubicBezTo>
                  <a:lnTo>
                    <a:pt x="653" y="513"/>
                  </a:lnTo>
                  <a:lnTo>
                    <a:pt x="639" y="505"/>
                  </a:lnTo>
                  <a:cubicBezTo>
                    <a:pt x="639" y="503"/>
                    <a:pt x="650" y="505"/>
                    <a:pt x="655" y="501"/>
                  </a:cubicBezTo>
                  <a:cubicBezTo>
                    <a:pt x="660" y="497"/>
                    <a:pt x="665" y="488"/>
                    <a:pt x="670" y="483"/>
                  </a:cubicBezTo>
                  <a:cubicBezTo>
                    <a:pt x="675" y="478"/>
                    <a:pt x="681" y="471"/>
                    <a:pt x="686" y="470"/>
                  </a:cubicBezTo>
                  <a:lnTo>
                    <a:pt x="703" y="476"/>
                  </a:lnTo>
                  <a:lnTo>
                    <a:pt x="718" y="494"/>
                  </a:lnTo>
                  <a:cubicBezTo>
                    <a:pt x="723" y="498"/>
                    <a:pt x="727" y="503"/>
                    <a:pt x="731" y="501"/>
                  </a:cubicBezTo>
                  <a:cubicBezTo>
                    <a:pt x="735" y="499"/>
                    <a:pt x="742" y="488"/>
                    <a:pt x="742" y="482"/>
                  </a:cubicBezTo>
                  <a:lnTo>
                    <a:pt x="728" y="466"/>
                  </a:lnTo>
                  <a:cubicBezTo>
                    <a:pt x="730" y="462"/>
                    <a:pt x="746" y="463"/>
                    <a:pt x="755" y="459"/>
                  </a:cubicBezTo>
                  <a:cubicBezTo>
                    <a:pt x="764" y="455"/>
                    <a:pt x="777" y="444"/>
                    <a:pt x="782" y="444"/>
                  </a:cubicBezTo>
                  <a:cubicBezTo>
                    <a:pt x="787" y="444"/>
                    <a:pt x="786" y="452"/>
                    <a:pt x="784" y="458"/>
                  </a:cubicBezTo>
                  <a:cubicBezTo>
                    <a:pt x="782" y="464"/>
                    <a:pt x="765" y="469"/>
                    <a:pt x="772" y="480"/>
                  </a:cubicBezTo>
                  <a:cubicBezTo>
                    <a:pt x="779" y="491"/>
                    <a:pt x="820" y="516"/>
                    <a:pt x="824" y="525"/>
                  </a:cubicBezTo>
                  <a:cubicBezTo>
                    <a:pt x="828" y="534"/>
                    <a:pt x="808" y="535"/>
                    <a:pt x="796" y="537"/>
                  </a:cubicBezTo>
                  <a:cubicBezTo>
                    <a:pt x="784" y="539"/>
                    <a:pt x="763" y="541"/>
                    <a:pt x="751" y="539"/>
                  </a:cubicBezTo>
                  <a:cubicBezTo>
                    <a:pt x="739" y="537"/>
                    <a:pt x="739" y="524"/>
                    <a:pt x="722" y="524"/>
                  </a:cubicBezTo>
                  <a:cubicBezTo>
                    <a:pt x="705" y="524"/>
                    <a:pt x="707" y="533"/>
                    <a:pt x="697" y="537"/>
                  </a:cubicBezTo>
                  <a:lnTo>
                    <a:pt x="667" y="538"/>
                  </a:lnTo>
                  <a:lnTo>
                    <a:pt x="623" y="560"/>
                  </a:lnTo>
                  <a:lnTo>
                    <a:pt x="634" y="576"/>
                  </a:lnTo>
                  <a:lnTo>
                    <a:pt x="639" y="598"/>
                  </a:lnTo>
                  <a:lnTo>
                    <a:pt x="669" y="617"/>
                  </a:lnTo>
                  <a:lnTo>
                    <a:pt x="700" y="602"/>
                  </a:lnTo>
                  <a:lnTo>
                    <a:pt x="718" y="611"/>
                  </a:lnTo>
                  <a:lnTo>
                    <a:pt x="752" y="608"/>
                  </a:lnTo>
                  <a:lnTo>
                    <a:pt x="757" y="644"/>
                  </a:lnTo>
                  <a:lnTo>
                    <a:pt x="697" y="677"/>
                  </a:ln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8" name="Rectangle 127"/>
          <p:cNvSpPr>
            <a:spLocks noChangeArrowheads="1"/>
          </p:cNvSpPr>
          <p:nvPr/>
        </p:nvSpPr>
        <p:spPr bwMode="gray">
          <a:xfrm>
            <a:off x="0" y="0"/>
            <a:ext cx="9144000" cy="18288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4419600"/>
            <a:ext cx="6400800" cy="1143000"/>
          </a:xfrm>
        </p:spPr>
        <p:txBody>
          <a:bodyPr/>
          <a:lstStyle>
            <a:lvl1pPr algn="l">
              <a:defRPr sz="4300">
                <a:solidFill>
                  <a:schemeClr val="bg1"/>
                </a:solidFill>
              </a:defRPr>
            </a:lvl1pPr>
          </a:lstStyle>
          <a:p>
            <a:pPr fontAlgn="base"/>
            <a:r>
              <a:rPr lang="en-US" altLang="zh-CN" strike="noStrike" noProof="1"/>
              <a:t>Click to edit Master title style</a:t>
            </a:r>
            <a:endParaRPr lang="en-US" altLang="zh-CN" strike="noStrike" noProof="1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5715000"/>
            <a:ext cx="6400800" cy="3810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fontAlgn="base"/>
            <a:r>
              <a:rPr lang="en-US" altLang="zh-CN" strike="noStrike" noProof="1"/>
              <a:t>Click to edit Master subtitle style</a:t>
            </a:r>
            <a:endParaRPr lang="en-US" altLang="zh-CN" strike="noStrike" noProof="1"/>
          </a:p>
        </p:txBody>
      </p:sp>
      <p:sp>
        <p:nvSpPr>
          <p:cNvPr id="13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477000"/>
            <a:ext cx="2133600" cy="1682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mtClean="0"/>
            </a:lvl1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705600" y="6477000"/>
            <a:ext cx="2286000" cy="1682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mtClean="0"/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i="0" strike="noStrike" kern="1200" cap="none" spc="0" normalizeH="0" baseline="0" noProof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www.themegallery.com</a:t>
            </a: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57600" y="6477000"/>
            <a:ext cx="2133600" cy="1682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algn="ct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37743E-6 L -0.21076 0.0478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00" y="24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81481E-6 C -0.08906 0.01505 -0.38802 0.03033 -0.53472 0.09075 C -0.68142 0.15116 -0.81198 0.322 -0.88055 0.36297 C -0.94913 0.40394 -0.93229 0.34237 -0.94583 0.33704 " pathEditMode="relative" rAng="0" ptsTypes="aaaa">
                                      <p:cBhvr>
                                        <p:cTn id="42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500" y="202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.04629 C -0.07778 0.05393 -0.34948 0.0956 -0.46667 0.09166 C -0.58385 0.08773 -0.63611 -0.0007 -0.70278 0.02314 C -0.76944 0.04699 -0.83247 0.19027 -0.86667 0.23426 " pathEditMode="relative" rAng="0" ptsTypes="aaaa">
                                      <p:cBhvr>
                                        <p:cTn id="44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300" y="7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37325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1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37325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8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37325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8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13"/>
          </p:nvPr>
        </p:nvSpPr>
        <p:spPr bwMode="auto">
          <a:xfrm>
            <a:off x="3124200" y="6537325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14"/>
          </p:nvPr>
        </p:nvSpPr>
        <p:spPr bwMode="auto">
          <a:xfrm>
            <a:off x="6553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1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37325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37325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18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37325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18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37325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37325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0960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0960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37325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i="0" strike="noStrike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9" descr="b_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04450" y="1968500"/>
            <a:ext cx="1079500" cy="469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Picture 128" descr="a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59900" y="95250"/>
            <a:ext cx="1803400" cy="2070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14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strike="noStrike" kern="1200" cap="none" spc="0" normalizeH="0" baseline="0" noProof="0" smtClean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www.themegallery.com</a:t>
            </a: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81481E-6 C -0.08906 0.01505 -0.38802 0.03033 -0.53472 0.09075 C -0.68142 0.15116 -0.81198 0.322 -0.88055 0.36297 C -0.94913 0.40394 -0.93229 0.34237 -0.94583 0.33704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500" y="202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.04629 C -0.07778 0.05393 -0.34948 0.0956 -0.46667 0.09166 C -0.58385 0.08773 -0.63611 -0.0007 -0.70278 0.02314 C -0.76944 0.04699 -0.83247 0.19027 -0.86667 0.23426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300" y="7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2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12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2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页脚占位符 5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灯片编号占位符 6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2" name="日期占位符 6"/>
          <p:cNvSpPr>
            <a:spLocks noGrp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页脚占位符 7"/>
          <p:cNvSpPr>
            <a:spLocks noGrp="1"/>
          </p:cNvSpPr>
          <p:nvPr>
            <p:ph type="ftr" sz="quarter" idx="1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灯片编号占位符 8"/>
          <p:cNvSpPr>
            <a:spLocks noGrp="1"/>
          </p:cNvSpPr>
          <p:nvPr>
            <p:ph type="sldNum" sz="quarter" idx="1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12" name="日期占位符 2"/>
          <p:cNvSpPr>
            <a:spLocks noGrp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页脚占位符 3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灯片编号占位符 4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日期占位符 1"/>
          <p:cNvSpPr>
            <a:spLocks noGrp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页脚占位符 2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灯片编号占位符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12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页脚占位符 5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灯片编号占位符 6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12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页脚占位符 5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灯片编号占位符 6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2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11138"/>
            <a:ext cx="2057400" cy="59150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11138"/>
            <a:ext cx="6019800" cy="59150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2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/>
          <p:cNvSpPr>
            <a:spLocks noGrp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11138"/>
            <a:ext cx="2057400" cy="59150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11138"/>
            <a:ext cx="6019800" cy="59150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b="1" i="0" strike="noStrike" kern="1200" cap="none" spc="0" normalizeH="0" baseline="0" noProof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image" Target="../media/image1.png"/><Relationship Id="rId20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17.png"/><Relationship Id="rId18" Type="http://schemas.openxmlformats.org/officeDocument/2006/relationships/image" Target="../media/image16.png"/><Relationship Id="rId17" Type="http://schemas.openxmlformats.org/officeDocument/2006/relationships/image" Target="../media/image15.png"/><Relationship Id="rId16" Type="http://schemas.openxmlformats.org/officeDocument/2006/relationships/image" Target="../media/image14.png"/><Relationship Id="rId15" Type="http://schemas.openxmlformats.org/officeDocument/2006/relationships/image" Target="../media/image13.png"/><Relationship Id="rId14" Type="http://schemas.openxmlformats.org/officeDocument/2006/relationships/image" Target="../media/image12.png"/><Relationship Id="rId13" Type="http://schemas.openxmlformats.org/officeDocument/2006/relationships/image" Target="../media/image11.png"/><Relationship Id="rId12" Type="http://schemas.openxmlformats.org/officeDocument/2006/relationships/image" Target="../media/image10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5" Type="http://schemas.openxmlformats.org/officeDocument/2006/relationships/image" Target="../media/image19.png"/><Relationship Id="rId14" Type="http://schemas.openxmlformats.org/officeDocument/2006/relationships/image" Target="../media/image18.png"/><Relationship Id="rId13" Type="http://schemas.openxmlformats.org/officeDocument/2006/relationships/image" Target="../media/image1.png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4" Type="http://schemas.openxmlformats.org/officeDocument/2006/relationships/theme" Target="../theme/theme3.xml"/><Relationship Id="rId13" Type="http://schemas.openxmlformats.org/officeDocument/2006/relationships/image" Target="../media/image19.png"/><Relationship Id="rId12" Type="http://schemas.openxmlformats.org/officeDocument/2006/relationships/image" Target="../media/image18.png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chemeClr val="accent1">
                <a:tint val="66000"/>
                <a:satMod val="160000"/>
                <a:lumMod val="49000"/>
                <a:lumOff val="51000"/>
              </a:schemeClr>
            </a:gs>
            <a:gs pos="21000">
              <a:schemeClr val="accent1">
                <a:tint val="44500"/>
                <a:satMod val="160000"/>
                <a:lumMod val="58000"/>
                <a:lumOff val="42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19" descr="1"/>
          <p:cNvPicPr>
            <a:picLocks noChangeAspect="1"/>
          </p:cNvPicPr>
          <p:nvPr/>
        </p:nvPicPr>
        <p:blipFill>
          <a:blip r:embed="rId12"/>
          <a:srcRect b="38461"/>
          <a:stretch>
            <a:fillRect/>
          </a:stretch>
        </p:blipFill>
        <p:spPr>
          <a:xfrm>
            <a:off x="0" y="6324600"/>
            <a:ext cx="9144000" cy="542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41" name="Rectangle 17"/>
          <p:cNvSpPr>
            <a:spLocks noChangeArrowheads="1"/>
          </p:cNvSpPr>
          <p:nvPr/>
        </p:nvSpPr>
        <p:spPr bwMode="gray">
          <a:xfrm>
            <a:off x="0" y="0"/>
            <a:ext cx="9144000" cy="12192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8" name="Rectangle 3"/>
          <p:cNvSpPr>
            <a:spLocks noGrp="1"/>
          </p:cNvSpPr>
          <p:nvPr>
            <p:ph type="body"/>
          </p:nvPr>
        </p:nvSpPr>
        <p:spPr>
          <a:xfrm>
            <a:off x="457200" y="1295400"/>
            <a:ext cx="8229600" cy="5029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 indent="-285750"/>
            <a:r>
              <a:rPr lang="en-US" altLang="zh-CN" dirty="0"/>
              <a:t>Second level</a:t>
            </a:r>
            <a:endParaRPr lang="en-US" altLang="zh-CN" dirty="0"/>
          </a:p>
          <a:p>
            <a:pPr lvl="2" indent="-228600"/>
            <a:r>
              <a:rPr lang="en-US" altLang="zh-CN" dirty="0"/>
              <a:t>Third level</a:t>
            </a:r>
            <a:endParaRPr lang="en-US" altLang="zh-CN" dirty="0"/>
          </a:p>
          <a:p>
            <a:pPr lvl="3" indent="-228600"/>
            <a:r>
              <a:rPr lang="en-US" altLang="zh-CN" dirty="0"/>
              <a:t>Fourth level</a:t>
            </a:r>
            <a:endParaRPr lang="en-US" altLang="zh-CN" dirty="0"/>
          </a:p>
          <a:p>
            <a:pPr lvl="4" indent="-228600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0" smtClean="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37325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200" b="0" smtClean="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chemeClr val="bg1"/>
              </a:solidFill>
            </a:endParaRPr>
          </a:p>
        </p:txBody>
      </p:sp>
      <p:pic>
        <p:nvPicPr>
          <p:cNvPr id="1032" name="Picture 9" descr="artplus_nature_naturalcity42_a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91463" y="5935663"/>
            <a:ext cx="1235075" cy="8334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Picture 10" descr="artplus_nature_naturalcity42_b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81950" y="5916613"/>
            <a:ext cx="828675" cy="158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4" name="Picture 11" descr="artplus_nature_naturalcity42_e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61338" y="5608638"/>
            <a:ext cx="430212" cy="463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5" name="Picture 12" descr="artplus_nature_naturalcity42_d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02600" y="5849938"/>
            <a:ext cx="173038" cy="161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6" name="Picture 13" descr="artplus_nature_naturalcity42_i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69313" y="5969000"/>
            <a:ext cx="461962" cy="244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7" name="Picture 14" descr="artplus_nature_naturalcity42_c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62975" y="5943600"/>
            <a:ext cx="309563" cy="241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9" name="Picture 15" descr="artplus_nature_naturalcity42_f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926388" y="6334125"/>
            <a:ext cx="1370012" cy="523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Rectang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pic>
        <p:nvPicPr>
          <p:cNvPr id="1044" name="Picture 20" descr="a1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625013" y="328613"/>
            <a:ext cx="942975" cy="1082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5" name="Picture 21" descr="b_1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-990600" y="1371600"/>
            <a:ext cx="825500" cy="3587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C -0.09045 -0.01597 -0.36945 -0.08727 -0.54306 -0.09537 C -0.71667 -0.10347 -0.93785 -0.05879 -1.04167 -0.04907 " pathEditMode="relative" rAng="0" ptsTypes="aaa">
                                      <p:cBhvr>
                                        <p:cTn id="10" dur="2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00" y="-5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8 0.05949 C 0.00625 0.0581 0.04097 0.0574 0.05399 0.05324 C 0.06701 0.04907 0.06632 0.04907 0.07638 0.03379 C 0.08628 0.01898 0.10538 -0.02269 0.11319 -0.03727 " pathEditMode="relative" rAng="0" ptsTypes="aaaa">
                                      <p:cBhvr>
                                        <p:cTn id="13" dur="2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0" y="-48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gradFill flip="none" rotWithShape="0">
          <a:gsLst>
            <a:gs pos="0">
              <a:schemeClr val="accent1">
                <a:tint val="66000"/>
                <a:satMod val="160000"/>
                <a:lumMod val="49000"/>
                <a:lumOff val="51000"/>
              </a:schemeClr>
            </a:gs>
            <a:gs pos="21000">
              <a:schemeClr val="accent1">
                <a:tint val="44500"/>
                <a:satMod val="160000"/>
                <a:lumMod val="58000"/>
                <a:lumOff val="42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20637"/>
            <a:ext cx="9144000" cy="1438275"/>
          </a:xfrm>
          <a:prstGeom prst="rect">
            <a:avLst/>
          </a:prstGeom>
          <a:solidFill>
            <a:srgbClr val="243AA8"/>
          </a:solidFill>
          <a:ln w="9525" cmpd="sng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15875" y="6742113"/>
            <a:ext cx="9128125" cy="115888"/>
          </a:xfrm>
          <a:prstGeom prst="rect">
            <a:avLst/>
          </a:prstGeom>
          <a:solidFill>
            <a:srgbClr val="C1C1C1"/>
          </a:solidFill>
          <a:ln w="9525">
            <a:noFill/>
            <a:miter lim="800000"/>
          </a:ln>
        </p:spPr>
        <p:txBody>
          <a:bodyPr lIns="36000" tIns="7200" rIns="36000" bIns="1800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5875" y="-9525"/>
            <a:ext cx="9144000" cy="109538"/>
          </a:xfrm>
          <a:prstGeom prst="rect">
            <a:avLst/>
          </a:prstGeom>
          <a:solidFill>
            <a:srgbClr val="C1C1C1"/>
          </a:solidFill>
          <a:ln w="9525">
            <a:noFill/>
            <a:miter lim="800000"/>
          </a:ln>
        </p:spPr>
        <p:txBody>
          <a:bodyPr lIns="36000" tIns="7200" rIns="36000" bIns="1800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3" name="Rectangle 5"/>
          <p:cNvSpPr>
            <a:spLocks noGrp="1"/>
          </p:cNvSpPr>
          <p:nvPr>
            <p:ph type="title"/>
          </p:nvPr>
        </p:nvSpPr>
        <p:spPr>
          <a:xfrm>
            <a:off x="457200" y="2111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4" name="Rectangle 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4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 eaLnBrk="0" hangingPunct="0">
              <a:defRPr sz="14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lvl="0" algn="r" fontAlgn="base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  <p:pic>
        <p:nvPicPr>
          <p:cNvPr id="10" name="Picture 20" descr="a1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625013" y="328613"/>
            <a:ext cx="942975" cy="1082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21" descr="b_1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990600" y="1371600"/>
            <a:ext cx="825500" cy="3587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C -0.09045 -0.01597 -0.36945 -0.08727 -0.54306 -0.09537 C -0.71667 -0.10347 -0.93785 -0.05879 -1.04167 -0.04907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00" y="-5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8 0.05949 C 0.00625 0.0581 0.04097 0.0574 0.05399 0.05324 C 0.06701 0.04907 0.06632 0.04907 0.07638 0.03379 C 0.08628 0.01898 0.10538 -0.02269 0.11319 -0.03727 " pathEditMode="relative" rAng="0" ptsTypes="aaaa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0" y="-4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隶书" panose="02010509060101010101" pitchFamily="49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隶书" panose="02010509060101010101" pitchFamily="49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隶书" panose="02010509060101010101" pitchFamily="49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隶书" panose="02010509060101010101" pitchFamily="49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隶书" panose="02010509060101010101" pitchFamily="49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隶书" panose="02010509060101010101" pitchFamily="49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隶书" panose="02010509060101010101" pitchFamily="49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隶书" panose="02010509060101010101" pitchFamily="49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gradFill flip="none" rotWithShape="0">
          <a:gsLst>
            <a:gs pos="0">
              <a:schemeClr val="accent1">
                <a:tint val="66000"/>
                <a:satMod val="160000"/>
                <a:lumMod val="49000"/>
                <a:lumOff val="51000"/>
              </a:schemeClr>
            </a:gs>
            <a:gs pos="21000">
              <a:schemeClr val="accent1">
                <a:tint val="44500"/>
                <a:satMod val="160000"/>
                <a:lumMod val="58000"/>
                <a:lumOff val="42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3074" name="Rectangle 5"/>
          <p:cNvSpPr>
            <a:spLocks noGrp="1"/>
          </p:cNvSpPr>
          <p:nvPr>
            <p:ph type="title"/>
          </p:nvPr>
        </p:nvSpPr>
        <p:spPr>
          <a:xfrm>
            <a:off x="457200" y="2111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5" name="Rectangle 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4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 eaLnBrk="0" hangingPunct="0">
              <a:defRPr sz="14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lvl="0" algn="r" fontAlgn="base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隶书" panose="02010509060101010101" pitchFamily="49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隶书" panose="02010509060101010101" pitchFamily="49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隶书" panose="02010509060101010101" pitchFamily="49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隶书" panose="02010509060101010101" pitchFamily="49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隶书" panose="02010509060101010101" pitchFamily="49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隶书" panose="02010509060101010101" pitchFamily="49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隶书" panose="02010509060101010101" pitchFamily="49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隶书" panose="02010509060101010101" pitchFamily="49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2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3"/>
        </a:buBlip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2"/>
        </a:buBlip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3"/>
        </a:buBlip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2"/>
        </a:buBlip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2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2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2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2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.xml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GIF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2.png"/><Relationship Id="rId2" Type="http://schemas.openxmlformats.org/officeDocument/2006/relationships/image" Target="../media/image31.emf"/><Relationship Id="rId1" Type="http://schemas.openxmlformats.org/officeDocument/2006/relationships/image" Target="../media/image30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3.emf"/><Relationship Id="rId1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1" name="Text Box 3"/>
          <p:cNvSpPr txBox="1"/>
          <p:nvPr/>
        </p:nvSpPr>
        <p:spPr>
          <a:xfrm>
            <a:off x="663575" y="2100263"/>
            <a:ext cx="184150" cy="9144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endParaRPr lang="zh-CN" altLang="en-US" sz="5400" b="0" dirty="0">
              <a:latin typeface="Verdana" panose="020B0604030504040204" pitchFamily="34" charset="0"/>
              <a:ea typeface="隶书" panose="02010509060101010101" pitchFamily="49" charset="-122"/>
            </a:endParaRPr>
          </a:p>
        </p:txBody>
      </p:sp>
      <p:sp>
        <p:nvSpPr>
          <p:cNvPr id="323591" name="Rectangle 7"/>
          <p:cNvSpPr>
            <a:spLocks noChangeArrowheads="1"/>
          </p:cNvSpPr>
          <p:nvPr/>
        </p:nvSpPr>
        <p:spPr bwMode="auto">
          <a:xfrm>
            <a:off x="1752600" y="373380"/>
            <a:ext cx="5638800" cy="609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4185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专题</a:t>
            </a:r>
            <a:r>
              <a:rPr kumimoji="0" lang="en-US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F4185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   </a:t>
            </a:r>
            <a:r>
              <a:rPr kumimoji="1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4185C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从海水中获得的化学物质</a:t>
            </a:r>
            <a:endParaRPr kumimoji="1" lang="zh-CN" altLang="en-US" sz="2800" b="1" i="0" u="sng" strike="noStrike" kern="1200" cap="none" spc="0" normalizeH="0" baseline="0" noProof="0" dirty="0">
              <a:ln>
                <a:noFill/>
              </a:ln>
              <a:solidFill>
                <a:srgbClr val="F4185C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23592" name="Text Box 8"/>
          <p:cNvSpPr txBox="1">
            <a:spLocks noChangeArrowheads="1"/>
          </p:cNvSpPr>
          <p:nvPr/>
        </p:nvSpPr>
        <p:spPr bwMode="auto">
          <a:xfrm>
            <a:off x="647700" y="1212850"/>
            <a:ext cx="8001000" cy="5794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 rtl="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</a:t>
            </a:r>
            <a:r>
              <a:rPr kumimoji="0" lang="zh-CN" altLang="en-US" kern="1200" cap="none" spc="0" normalizeH="0" baseline="0" noProof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第一单元   氯 溴 碘及其化合物</a:t>
            </a:r>
            <a:r>
              <a:rPr kumimoji="0" lang="en-US" altLang="zh-CN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</a:t>
            </a:r>
            <a:endParaRPr kumimoji="0" lang="zh-CN" altLang="en-US" sz="2800" kern="1200" cap="none" spc="0" normalizeH="0" baseline="0" noProof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964" name="Text Box 9"/>
          <p:cNvSpPr txBox="1"/>
          <p:nvPr/>
        </p:nvSpPr>
        <p:spPr>
          <a:xfrm>
            <a:off x="1600200" y="2133600"/>
            <a:ext cx="6096000" cy="7080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en-US" sz="4000" dirty="0">
                <a:solidFill>
                  <a:srgbClr val="F4185C"/>
                </a:solidFill>
                <a:latin typeface="Arial" panose="020B0604020202020204" pitchFamily="34" charset="0"/>
              </a:rPr>
              <a:t>§</a:t>
            </a:r>
            <a:r>
              <a:rPr lang="en-US" altLang="zh-CN" sz="4000" dirty="0">
                <a:solidFill>
                  <a:srgbClr val="F4185C"/>
                </a:solidFill>
                <a:latin typeface="Verdana" panose="020B0604030504040204" pitchFamily="34" charset="0"/>
              </a:rPr>
              <a:t>2-1-3.</a:t>
            </a:r>
            <a:r>
              <a:rPr lang="zh-CN" altLang="en-US" sz="40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 氧化还原反应</a:t>
            </a:r>
            <a:endParaRPr lang="en-US" altLang="zh-CN" sz="6000" dirty="0"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pic>
        <p:nvPicPr>
          <p:cNvPr id="40965" name="Picture 18" descr="09406090208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200" y="3357880"/>
            <a:ext cx="7620000" cy="17506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9" name="TextBox 2"/>
          <p:cNvSpPr txBox="1"/>
          <p:nvPr/>
        </p:nvSpPr>
        <p:spPr>
          <a:xfrm>
            <a:off x="2131378" y="5451793"/>
            <a:ext cx="4468812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just"/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</a:rPr>
              <a:t>福州第十八中学化学组  林海玲</a:t>
            </a:r>
            <a:endParaRPr lang="zh-CN" altLang="en-US" sz="2400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9937" name="Picture 2" descr="930307color%200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7650" y="1219200"/>
            <a:ext cx="4248150" cy="3198813"/>
          </a:xfrm>
          <a:prstGeom prst="rect">
            <a:avLst/>
          </a:prstGeom>
          <a:solidFill>
            <a:srgbClr val="00FF00"/>
          </a:solidFill>
          <a:ln w="9525">
            <a:noFill/>
          </a:ln>
          <a:effectLst>
            <a:outerShdw dist="107763" dir="81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12291" name="Picture 3" descr="930307color 0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4225" y="1219200"/>
            <a:ext cx="4321175" cy="3259138"/>
          </a:xfrm>
          <a:prstGeom prst="rect">
            <a:avLst/>
          </a:prstGeom>
          <a:noFill/>
          <a:ln w="9525">
            <a:noFill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9939" name="Text Box 5"/>
          <p:cNvSpPr txBox="1"/>
          <p:nvPr/>
        </p:nvSpPr>
        <p:spPr>
          <a:xfrm>
            <a:off x="971550" y="4572000"/>
            <a:ext cx="3743325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刚削好的苹果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294" name="Text Box 6"/>
          <p:cNvSpPr txBox="1"/>
          <p:nvPr/>
        </p:nvSpPr>
        <p:spPr>
          <a:xfrm>
            <a:off x="4572000" y="4526280"/>
            <a:ext cx="455358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放置一段以后的苹果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03120" y="-283845"/>
            <a:ext cx="4590415" cy="34429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2035" y="3159125"/>
            <a:ext cx="3933825" cy="41141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2353310" y="-10478770"/>
            <a:ext cx="2498725" cy="33229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090" y="3162300"/>
            <a:ext cx="3877945" cy="41109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765300" y="-1713865"/>
            <a:ext cx="13714095" cy="102857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70865" y="-3427730"/>
            <a:ext cx="10285730" cy="1371409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70865" y="-3427730"/>
            <a:ext cx="10285730" cy="137140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3009" name="Group 19"/>
          <p:cNvGrpSpPr/>
          <p:nvPr/>
        </p:nvGrpSpPr>
        <p:grpSpPr>
          <a:xfrm>
            <a:off x="395288" y="1341438"/>
            <a:ext cx="7993062" cy="4751387"/>
            <a:chOff x="720" y="2150"/>
            <a:chExt cx="1483" cy="1680"/>
          </a:xfrm>
        </p:grpSpPr>
        <p:sp>
          <p:nvSpPr>
            <p:cNvPr id="43010" name="AutoShape 4"/>
            <p:cNvSpPr/>
            <p:nvPr/>
          </p:nvSpPr>
          <p:spPr>
            <a:xfrm>
              <a:off x="720" y="2150"/>
              <a:ext cx="1440" cy="168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p>
              <a:pPr algn="ctr" eaLnBrk="0" hangingPunct="0"/>
              <a:endParaRPr lang="zh-CN" altLang="zh-CN" sz="2400" dirty="0">
                <a:solidFill>
                  <a:srgbClr val="0000FF"/>
                </a:solidFill>
                <a:latin typeface="Verdan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3011" name="Text Box 5"/>
            <p:cNvSpPr txBox="1"/>
            <p:nvPr/>
          </p:nvSpPr>
          <p:spPr>
            <a:xfrm>
              <a:off x="748" y="2216"/>
              <a:ext cx="1455" cy="122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lnSpc>
                  <a:spcPct val="105000"/>
                </a:lnSpc>
              </a:pPr>
              <a:r>
                <a:rPr lang="zh-CN" altLang="en-US" sz="3600" dirty="0">
                  <a:latin typeface="宋体" panose="02010600030101010101" pitchFamily="2" charset="-122"/>
                  <a:ea typeface="宋体" panose="02010600030101010101" pitchFamily="2" charset="-122"/>
                </a:rPr>
                <a:t>（</a:t>
              </a:r>
              <a:r>
                <a:rPr lang="en-US" altLang="zh-CN" sz="3600" dirty="0">
                  <a:latin typeface="宋体" panose="02010600030101010101" pitchFamily="2" charset="-122"/>
                </a:rPr>
                <a:t>1</a:t>
              </a:r>
              <a:r>
                <a:rPr lang="zh-CN" altLang="en-US" sz="3600" dirty="0">
                  <a:latin typeface="宋体" panose="02010600030101010101" pitchFamily="2" charset="-122"/>
                  <a:ea typeface="宋体" panose="02010600030101010101" pitchFamily="2" charset="-122"/>
                </a:rPr>
                <a:t>）</a:t>
              </a:r>
              <a:r>
                <a:rPr lang="en-US" altLang="zh-CN" sz="3600">
                  <a:latin typeface="宋体" panose="02010600030101010101" pitchFamily="2" charset="-122"/>
                </a:rPr>
                <a:t>2Na+Cl</a:t>
              </a:r>
              <a:r>
                <a:rPr lang="en-US" altLang="zh-CN" sz="3600" baseline="-25000">
                  <a:latin typeface="宋体" panose="02010600030101010101" pitchFamily="2" charset="-122"/>
                </a:rPr>
                <a:t>2</a:t>
              </a:r>
              <a:r>
                <a:rPr lang="en-US" altLang="zh-CN" sz="3600">
                  <a:latin typeface="宋体" panose="02010600030101010101" pitchFamily="2" charset="-122"/>
                </a:rPr>
                <a:t>==2NaCl</a:t>
              </a:r>
              <a:endParaRPr lang="en-US" altLang="zh-CN" sz="3600">
                <a:latin typeface="宋体" panose="02010600030101010101" pitchFamily="2" charset="-122"/>
              </a:endParaRPr>
            </a:p>
            <a:p>
              <a:pPr>
                <a:lnSpc>
                  <a:spcPct val="105000"/>
                </a:lnSpc>
              </a:pPr>
              <a:r>
                <a:rPr lang="zh-CN" altLang="en-US" sz="3600" dirty="0">
                  <a:latin typeface="宋体" panose="02010600030101010101" pitchFamily="2" charset="-122"/>
                  <a:ea typeface="宋体" panose="02010600030101010101" pitchFamily="2" charset="-122"/>
                </a:rPr>
                <a:t>（</a:t>
              </a:r>
              <a:r>
                <a:rPr lang="en-US" altLang="zh-CN" sz="3600" dirty="0">
                  <a:latin typeface="宋体" panose="02010600030101010101" pitchFamily="2" charset="-122"/>
                </a:rPr>
                <a:t>2</a:t>
              </a:r>
              <a:r>
                <a:rPr lang="zh-CN" altLang="en-US" sz="3600" dirty="0">
                  <a:latin typeface="宋体" panose="02010600030101010101" pitchFamily="2" charset="-122"/>
                  <a:ea typeface="宋体" panose="02010600030101010101" pitchFamily="2" charset="-122"/>
                </a:rPr>
                <a:t>）</a:t>
              </a:r>
              <a:r>
                <a:rPr lang="en-US" altLang="zh-CN" sz="3600">
                  <a:latin typeface="宋体" panose="02010600030101010101" pitchFamily="2" charset="-122"/>
                </a:rPr>
                <a:t>Zn+2HCl== ZnCl</a:t>
              </a:r>
              <a:r>
                <a:rPr lang="en-US" altLang="zh-CN" sz="3600" baseline="-25000">
                  <a:latin typeface="宋体" panose="02010600030101010101" pitchFamily="2" charset="-122"/>
                </a:rPr>
                <a:t>2</a:t>
              </a:r>
              <a:r>
                <a:rPr lang="en-US" altLang="zh-CN" sz="3600">
                  <a:latin typeface="宋体" panose="02010600030101010101" pitchFamily="2" charset="-122"/>
                </a:rPr>
                <a:t>+H</a:t>
              </a:r>
              <a:r>
                <a:rPr lang="en-US" altLang="zh-CN" sz="3600" baseline="-25000">
                  <a:latin typeface="宋体" panose="02010600030101010101" pitchFamily="2" charset="-122"/>
                </a:rPr>
                <a:t>2 </a:t>
              </a:r>
              <a:r>
                <a:rPr lang="en-US" altLang="zh-CN">
                  <a:latin typeface="Arial" panose="020B0604020202020204" pitchFamily="34" charset="0"/>
                </a:rPr>
                <a:t>↑</a:t>
              </a:r>
              <a:endParaRPr lang="en-US" altLang="zh-CN">
                <a:latin typeface="宋体" panose="02010600030101010101" pitchFamily="2" charset="-122"/>
              </a:endParaRPr>
            </a:p>
            <a:p>
              <a:pPr>
                <a:lnSpc>
                  <a:spcPct val="105000"/>
                </a:lnSpc>
              </a:pPr>
              <a:r>
                <a:rPr lang="zh-CN" altLang="en-US" sz="3600" dirty="0">
                  <a:latin typeface="宋体" panose="02010600030101010101" pitchFamily="2" charset="-122"/>
                  <a:ea typeface="宋体" panose="02010600030101010101" pitchFamily="2" charset="-122"/>
                </a:rPr>
                <a:t>（</a:t>
              </a:r>
              <a:r>
                <a:rPr lang="en-US" altLang="zh-CN" sz="3600" dirty="0">
                  <a:latin typeface="宋体" panose="02010600030101010101" pitchFamily="2" charset="-122"/>
                </a:rPr>
                <a:t>3</a:t>
              </a:r>
              <a:r>
                <a:rPr lang="zh-CN" altLang="en-US" sz="3600" dirty="0">
                  <a:latin typeface="宋体" panose="02010600030101010101" pitchFamily="2" charset="-122"/>
                  <a:ea typeface="宋体" panose="02010600030101010101" pitchFamily="2" charset="-122"/>
                </a:rPr>
                <a:t>）</a:t>
              </a:r>
              <a:r>
                <a:rPr lang="en-US" altLang="zh-CN" sz="3600">
                  <a:latin typeface="宋体" panose="02010600030101010101" pitchFamily="2" charset="-122"/>
                </a:rPr>
                <a:t>CaO+H</a:t>
              </a:r>
              <a:r>
                <a:rPr lang="en-US" altLang="zh-CN" sz="3600" baseline="-25000">
                  <a:latin typeface="宋体" panose="02010600030101010101" pitchFamily="2" charset="-122"/>
                </a:rPr>
                <a:t>2</a:t>
              </a:r>
              <a:r>
                <a:rPr lang="en-US" altLang="zh-CN" sz="3600">
                  <a:latin typeface="宋体" panose="02010600030101010101" pitchFamily="2" charset="-122"/>
                </a:rPr>
                <a:t>O==Ca(OH)</a:t>
              </a:r>
              <a:r>
                <a:rPr lang="en-US" altLang="zh-CN" sz="3600" baseline="-25000">
                  <a:latin typeface="宋体" panose="02010600030101010101" pitchFamily="2" charset="-122"/>
                </a:rPr>
                <a:t>2 </a:t>
              </a:r>
              <a:endParaRPr lang="en-US" altLang="zh-CN" sz="3600" baseline="-25000">
                <a:latin typeface="宋体" panose="02010600030101010101" pitchFamily="2" charset="-122"/>
              </a:endParaRPr>
            </a:p>
            <a:p>
              <a:pPr>
                <a:lnSpc>
                  <a:spcPct val="105000"/>
                </a:lnSpc>
              </a:pPr>
              <a:r>
                <a:rPr lang="zh-CN" altLang="en-US" sz="3600" dirty="0">
                  <a:latin typeface="宋体" panose="02010600030101010101" pitchFamily="2" charset="-122"/>
                  <a:ea typeface="宋体" panose="02010600030101010101" pitchFamily="2" charset="-122"/>
                </a:rPr>
                <a:t>（</a:t>
              </a:r>
              <a:r>
                <a:rPr lang="en-US" altLang="zh-CN" sz="3600" dirty="0">
                  <a:latin typeface="宋体" panose="02010600030101010101" pitchFamily="2" charset="-122"/>
                </a:rPr>
                <a:t>4</a:t>
              </a:r>
              <a:r>
                <a:rPr lang="zh-CN" altLang="en-US" sz="3600" dirty="0">
                  <a:latin typeface="宋体" panose="02010600030101010101" pitchFamily="2" charset="-122"/>
                  <a:ea typeface="宋体" panose="02010600030101010101" pitchFamily="2" charset="-122"/>
                </a:rPr>
                <a:t>）</a:t>
              </a:r>
              <a:r>
                <a:rPr lang="en-US" altLang="zh-CN" sz="3600">
                  <a:latin typeface="宋体" panose="02010600030101010101" pitchFamily="2" charset="-122"/>
                </a:rPr>
                <a:t>Fe</a:t>
              </a:r>
              <a:r>
                <a:rPr lang="en-US" altLang="zh-CN" sz="3600" baseline="-25000">
                  <a:latin typeface="宋体" panose="02010600030101010101" pitchFamily="2" charset="-122"/>
                </a:rPr>
                <a:t>2</a:t>
              </a:r>
              <a:r>
                <a:rPr lang="en-US" altLang="zh-CN" sz="3600">
                  <a:latin typeface="宋体" panose="02010600030101010101" pitchFamily="2" charset="-122"/>
                </a:rPr>
                <a:t>O</a:t>
              </a:r>
              <a:r>
                <a:rPr lang="en-US" altLang="zh-CN" sz="3600" baseline="-25000">
                  <a:latin typeface="宋体" panose="02010600030101010101" pitchFamily="2" charset="-122"/>
                </a:rPr>
                <a:t>3</a:t>
              </a:r>
              <a:r>
                <a:rPr lang="en-US" altLang="zh-CN" sz="3600">
                  <a:latin typeface="宋体" panose="02010600030101010101" pitchFamily="2" charset="-122"/>
                </a:rPr>
                <a:t>+3CO==2Fe+3CO</a:t>
              </a:r>
              <a:r>
                <a:rPr lang="en-US" altLang="zh-CN" sz="3600" baseline="-25000">
                  <a:latin typeface="宋体" panose="02010600030101010101" pitchFamily="2" charset="-122"/>
                </a:rPr>
                <a:t>2</a:t>
              </a:r>
              <a:endParaRPr lang="en-US" altLang="zh-CN" sz="3600" baseline="-25000">
                <a:latin typeface="宋体" panose="02010600030101010101" pitchFamily="2" charset="-122"/>
              </a:endParaRPr>
            </a:p>
            <a:p>
              <a:pPr>
                <a:lnSpc>
                  <a:spcPct val="105000"/>
                </a:lnSpc>
              </a:pPr>
              <a:r>
                <a:rPr lang="zh-CN" altLang="en-US" sz="3600" dirty="0">
                  <a:latin typeface="宋体" panose="02010600030101010101" pitchFamily="2" charset="-122"/>
                  <a:ea typeface="宋体" panose="02010600030101010101" pitchFamily="2" charset="-122"/>
                </a:rPr>
                <a:t>（</a:t>
              </a:r>
              <a:r>
                <a:rPr lang="en-US" altLang="zh-CN" sz="3600" dirty="0">
                  <a:latin typeface="宋体" panose="02010600030101010101" pitchFamily="2" charset="-122"/>
                </a:rPr>
                <a:t>5</a:t>
              </a:r>
              <a:r>
                <a:rPr lang="zh-CN" altLang="en-US" sz="3600" dirty="0">
                  <a:latin typeface="宋体" panose="02010600030101010101" pitchFamily="2" charset="-122"/>
                  <a:ea typeface="宋体" panose="02010600030101010101" pitchFamily="2" charset="-122"/>
                </a:rPr>
                <a:t>）</a:t>
              </a:r>
              <a:r>
                <a:rPr lang="en-US" altLang="zh-CN" sz="3600">
                  <a:latin typeface="宋体" panose="02010600030101010101" pitchFamily="2" charset="-122"/>
                </a:rPr>
                <a:t>CaCO</a:t>
              </a:r>
              <a:r>
                <a:rPr lang="en-US" altLang="zh-CN" sz="3600" baseline="-25000">
                  <a:latin typeface="宋体" panose="02010600030101010101" pitchFamily="2" charset="-122"/>
                </a:rPr>
                <a:t>3</a:t>
              </a:r>
              <a:r>
                <a:rPr lang="en-US" altLang="zh-CN" sz="3600">
                  <a:latin typeface="宋体" panose="02010600030101010101" pitchFamily="2" charset="-122"/>
                </a:rPr>
                <a:t>==CaO+CO</a:t>
              </a:r>
              <a:r>
                <a:rPr lang="en-US" altLang="zh-CN" sz="3600" baseline="-25000">
                  <a:latin typeface="宋体" panose="02010600030101010101" pitchFamily="2" charset="-122"/>
                </a:rPr>
                <a:t>2</a:t>
              </a:r>
              <a:r>
                <a:rPr lang="en-US" altLang="zh-CN" sz="3600">
                  <a:latin typeface="宋体" panose="02010600030101010101" pitchFamily="2" charset="-122"/>
                </a:rPr>
                <a:t>↑</a:t>
              </a:r>
              <a:endParaRPr lang="en-US" altLang="zh-CN" sz="3600">
                <a:latin typeface="宋体" panose="02010600030101010101" pitchFamily="2" charset="-122"/>
              </a:endParaRPr>
            </a:p>
            <a:p>
              <a:pPr>
                <a:lnSpc>
                  <a:spcPct val="105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上述反应哪些是氧化还原反应？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43012" name="矩形 16391"/>
          <p:cNvSpPr/>
          <p:nvPr/>
        </p:nvSpPr>
        <p:spPr>
          <a:xfrm>
            <a:off x="395288" y="310516"/>
            <a:ext cx="3848100" cy="92202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>
              <a:lnSpc>
                <a:spcPct val="150000"/>
              </a:lnSpc>
              <a:buClrTx/>
            </a:pPr>
            <a:r>
              <a:rPr lang="zh-CN" altLang="en-US" sz="3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知识回顾：</a:t>
            </a:r>
            <a:endParaRPr lang="zh-CN" altLang="en-US" sz="36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393" name="文本框 16392"/>
          <p:cNvSpPr txBox="1"/>
          <p:nvPr/>
        </p:nvSpPr>
        <p:spPr>
          <a:xfrm>
            <a:off x="2843213" y="3716338"/>
            <a:ext cx="573087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400" dirty="0">
                <a:latin typeface="Arial" panose="020B0604020202020204" pitchFamily="34" charset="0"/>
              </a:rPr>
              <a:t>△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  <p:pic>
        <p:nvPicPr>
          <p:cNvPr id="16394" name="图片 16393" descr="taoshu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4888" y="476250"/>
            <a:ext cx="3365500" cy="841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96" name="文本框 16395"/>
          <p:cNvSpPr txBox="1"/>
          <p:nvPr/>
        </p:nvSpPr>
        <p:spPr>
          <a:xfrm>
            <a:off x="3779838" y="3141663"/>
            <a:ext cx="573087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400" dirty="0">
                <a:latin typeface="Arial" panose="020B0604020202020204" pitchFamily="34" charset="0"/>
              </a:rPr>
              <a:t>△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  <p:sp>
        <p:nvSpPr>
          <p:cNvPr id="16398" name="文本框 16397"/>
          <p:cNvSpPr txBox="1"/>
          <p:nvPr/>
        </p:nvSpPr>
        <p:spPr>
          <a:xfrm>
            <a:off x="1619250" y="4797425"/>
            <a:ext cx="5905500" cy="13220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</a:rPr>
              <a:t>1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）（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）（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</a:rPr>
              <a:t>4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）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3" grpId="0"/>
      <p:bldP spid="16396" grpId="0"/>
      <p:bldP spid="1639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Group 2"/>
          <p:cNvGrpSpPr/>
          <p:nvPr/>
        </p:nvGrpSpPr>
        <p:grpSpPr>
          <a:xfrm>
            <a:off x="76200" y="1677988"/>
            <a:ext cx="3352800" cy="1270000"/>
            <a:chOff x="0" y="0"/>
            <a:chExt cx="2112" cy="800"/>
          </a:xfrm>
        </p:grpSpPr>
        <p:sp>
          <p:nvSpPr>
            <p:cNvPr id="44034" name="Text Box 3"/>
            <p:cNvSpPr txBox="1"/>
            <p:nvPr/>
          </p:nvSpPr>
          <p:spPr>
            <a:xfrm>
              <a:off x="0" y="28"/>
              <a:ext cx="912" cy="69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6600" dirty="0">
                  <a:solidFill>
                    <a:srgbClr val="66FF66"/>
                  </a:solidFill>
                  <a:latin typeface="Arial" panose="020B0604020202020204" pitchFamily="34" charset="0"/>
                  <a:ea typeface="隶书" panose="02010509060101010101" pitchFamily="49" charset="-122"/>
                </a:rPr>
                <a:t>Na</a:t>
              </a:r>
              <a:endParaRPr lang="en-US" altLang="zh-CN" sz="6600" dirty="0">
                <a:solidFill>
                  <a:srgbClr val="66FF66"/>
                </a:solidFill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grpSp>
          <p:nvGrpSpPr>
            <p:cNvPr id="44035" name="Group 4"/>
            <p:cNvGrpSpPr/>
            <p:nvPr/>
          </p:nvGrpSpPr>
          <p:grpSpPr>
            <a:xfrm>
              <a:off x="768" y="63"/>
              <a:ext cx="768" cy="737"/>
              <a:chOff x="0" y="0"/>
              <a:chExt cx="672" cy="624"/>
            </a:xfrm>
          </p:grpSpPr>
          <p:sp>
            <p:nvSpPr>
              <p:cNvPr id="44036" name="Oval 5"/>
              <p:cNvSpPr/>
              <p:nvPr/>
            </p:nvSpPr>
            <p:spPr>
              <a:xfrm>
                <a:off x="0" y="0"/>
                <a:ext cx="624" cy="624"/>
              </a:xfrm>
              <a:prstGeom prst="ellipse">
                <a:avLst/>
              </a:prstGeom>
              <a:solidFill>
                <a:srgbClr val="66FF66"/>
              </a:solidFill>
              <a:ln w="12700" cap="sq" cmpd="sng">
                <a:solidFill>
                  <a:srgbClr val="CCCC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p>
                <a:pPr algn="ctr"/>
                <a:endParaRPr lang="zh-CN" altLang="en-US" sz="1800" b="0" dirty="0">
                  <a:solidFill>
                    <a:srgbClr val="66FF66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037" name="Text Box 6"/>
              <p:cNvSpPr txBox="1"/>
              <p:nvPr/>
            </p:nvSpPr>
            <p:spPr>
              <a:xfrm>
                <a:off x="0" y="144"/>
                <a:ext cx="672" cy="30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dirty="0">
                    <a:solidFill>
                      <a:srgbClr val="0000FF"/>
                    </a:solidFill>
                    <a:latin typeface="Arial" panose="020B0604020202020204" pitchFamily="34" charset="0"/>
                    <a:ea typeface="隶书" panose="02010509060101010101" pitchFamily="49" charset="-122"/>
                  </a:rPr>
                  <a:t>+11</a:t>
                </a:r>
                <a:endParaRPr lang="en-US" altLang="zh-CN" dirty="0">
                  <a:solidFill>
                    <a:srgbClr val="0000FF"/>
                  </a:solidFill>
                  <a:latin typeface="Arial" panose="020B0604020202020204" pitchFamily="34" charset="0"/>
                  <a:ea typeface="隶书" panose="02010509060101010101" pitchFamily="49" charset="-122"/>
                </a:endParaRPr>
              </a:p>
            </p:txBody>
          </p:sp>
        </p:grpSp>
        <p:grpSp>
          <p:nvGrpSpPr>
            <p:cNvPr id="44038" name="Group 7"/>
            <p:cNvGrpSpPr/>
            <p:nvPr/>
          </p:nvGrpSpPr>
          <p:grpSpPr>
            <a:xfrm>
              <a:off x="1392" y="0"/>
              <a:ext cx="499" cy="795"/>
              <a:chOff x="0" y="0"/>
              <a:chExt cx="499" cy="795"/>
            </a:xfrm>
          </p:grpSpPr>
          <p:sp>
            <p:nvSpPr>
              <p:cNvPr id="44039" name="Arc 8"/>
              <p:cNvSpPr/>
              <p:nvPr/>
            </p:nvSpPr>
            <p:spPr>
              <a:xfrm rot="8022999" flipH="1">
                <a:off x="87" y="408"/>
                <a:ext cx="33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15345" h="21538" fill="none">
                    <a:moveTo>
                      <a:pt x="1631" y="-1"/>
                    </a:moveTo>
                    <a:cubicBezTo>
                      <a:pt x="6815" y="392"/>
                      <a:pt x="11685" y="2642"/>
                      <a:pt x="15344" y="6336"/>
                    </a:cubicBezTo>
                  </a:path>
                  <a:path w="15345" h="21538" stroke="0">
                    <a:moveTo>
                      <a:pt x="1631" y="-1"/>
                    </a:moveTo>
                    <a:cubicBezTo>
                      <a:pt x="6815" y="392"/>
                      <a:pt x="11685" y="2642"/>
                      <a:pt x="15344" y="6336"/>
                    </a:cubicBezTo>
                    <a:lnTo>
                      <a:pt x="0" y="21538"/>
                    </a:lnTo>
                    <a:close/>
                  </a:path>
                </a:pathLst>
              </a:custGeom>
              <a:noFill/>
              <a:ln w="57150" cap="sq" cmpd="sng">
                <a:solidFill>
                  <a:srgbClr val="66FF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4040" name="Arc 9"/>
              <p:cNvSpPr/>
              <p:nvPr/>
            </p:nvSpPr>
            <p:spPr>
              <a:xfrm rot="2963934">
                <a:off x="25" y="-28"/>
                <a:ext cx="365" cy="4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17732" h="21600" fill="none">
                    <a:moveTo>
                      <a:pt x="-1" y="618"/>
                    </a:moveTo>
                    <a:cubicBezTo>
                      <a:pt x="1680" y="207"/>
                      <a:pt x="3403" y="-1"/>
                      <a:pt x="5133" y="0"/>
                    </a:cubicBezTo>
                    <a:cubicBezTo>
                      <a:pt x="9653" y="0"/>
                      <a:pt x="14060" y="1418"/>
                      <a:pt x="17731" y="4055"/>
                    </a:cubicBezTo>
                  </a:path>
                  <a:path w="17732" h="21600" stroke="0">
                    <a:moveTo>
                      <a:pt x="-1" y="618"/>
                    </a:moveTo>
                    <a:cubicBezTo>
                      <a:pt x="1680" y="207"/>
                      <a:pt x="3403" y="-1"/>
                      <a:pt x="5133" y="0"/>
                    </a:cubicBezTo>
                    <a:cubicBezTo>
                      <a:pt x="9653" y="0"/>
                      <a:pt x="14060" y="1418"/>
                      <a:pt x="17731" y="4055"/>
                    </a:cubicBezTo>
                    <a:lnTo>
                      <a:pt x="5133" y="21600"/>
                    </a:lnTo>
                    <a:close/>
                  </a:path>
                </a:pathLst>
              </a:custGeom>
              <a:noFill/>
              <a:ln w="57150" cap="sq" cmpd="sng">
                <a:solidFill>
                  <a:srgbClr val="66FF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4041" name="Text Box 10"/>
              <p:cNvSpPr txBox="1"/>
              <p:nvPr/>
            </p:nvSpPr>
            <p:spPr>
              <a:xfrm>
                <a:off x="307" y="192"/>
                <a:ext cx="192" cy="3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dirty="0">
                    <a:latin typeface="Arial" panose="020B0604020202020204" pitchFamily="34" charset="0"/>
                    <a:ea typeface="隶书" panose="02010509060101010101" pitchFamily="49" charset="-122"/>
                  </a:rPr>
                  <a:t>8</a:t>
                </a:r>
                <a:endParaRPr lang="en-US" altLang="zh-CN" dirty="0">
                  <a:latin typeface="Arial" panose="020B0604020202020204" pitchFamily="34" charset="0"/>
                  <a:ea typeface="隶书" panose="02010509060101010101" pitchFamily="49" charset="-122"/>
                </a:endParaRPr>
              </a:p>
            </p:txBody>
          </p:sp>
        </p:grpSp>
        <p:grpSp>
          <p:nvGrpSpPr>
            <p:cNvPr id="44042" name="Group 11"/>
            <p:cNvGrpSpPr/>
            <p:nvPr/>
          </p:nvGrpSpPr>
          <p:grpSpPr>
            <a:xfrm>
              <a:off x="1613" y="0"/>
              <a:ext cx="499" cy="795"/>
              <a:chOff x="0" y="0"/>
              <a:chExt cx="499" cy="795"/>
            </a:xfrm>
          </p:grpSpPr>
          <p:sp>
            <p:nvSpPr>
              <p:cNvPr id="44043" name="Arc 12"/>
              <p:cNvSpPr/>
              <p:nvPr/>
            </p:nvSpPr>
            <p:spPr>
              <a:xfrm rot="8022999" flipH="1">
                <a:off x="87" y="408"/>
                <a:ext cx="33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15345" h="21538" fill="none">
                    <a:moveTo>
                      <a:pt x="1631" y="-1"/>
                    </a:moveTo>
                    <a:cubicBezTo>
                      <a:pt x="6815" y="392"/>
                      <a:pt x="11685" y="2642"/>
                      <a:pt x="15344" y="6336"/>
                    </a:cubicBezTo>
                  </a:path>
                  <a:path w="15345" h="21538" stroke="0">
                    <a:moveTo>
                      <a:pt x="1631" y="-1"/>
                    </a:moveTo>
                    <a:cubicBezTo>
                      <a:pt x="6815" y="392"/>
                      <a:pt x="11685" y="2642"/>
                      <a:pt x="15344" y="6336"/>
                    </a:cubicBezTo>
                    <a:lnTo>
                      <a:pt x="0" y="21538"/>
                    </a:lnTo>
                    <a:close/>
                  </a:path>
                </a:pathLst>
              </a:custGeom>
              <a:noFill/>
              <a:ln w="57150" cap="sq" cmpd="sng">
                <a:solidFill>
                  <a:srgbClr val="66FF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4044" name="Arc 13"/>
              <p:cNvSpPr/>
              <p:nvPr/>
            </p:nvSpPr>
            <p:spPr>
              <a:xfrm rot="2963934">
                <a:off x="25" y="-28"/>
                <a:ext cx="365" cy="4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17732" h="21600" fill="none">
                    <a:moveTo>
                      <a:pt x="-1" y="618"/>
                    </a:moveTo>
                    <a:cubicBezTo>
                      <a:pt x="1680" y="207"/>
                      <a:pt x="3403" y="-1"/>
                      <a:pt x="5133" y="0"/>
                    </a:cubicBezTo>
                    <a:cubicBezTo>
                      <a:pt x="9653" y="0"/>
                      <a:pt x="14060" y="1418"/>
                      <a:pt x="17731" y="4055"/>
                    </a:cubicBezTo>
                  </a:path>
                  <a:path w="17732" h="21600" stroke="0">
                    <a:moveTo>
                      <a:pt x="-1" y="618"/>
                    </a:moveTo>
                    <a:cubicBezTo>
                      <a:pt x="1680" y="207"/>
                      <a:pt x="3403" y="-1"/>
                      <a:pt x="5133" y="0"/>
                    </a:cubicBezTo>
                    <a:cubicBezTo>
                      <a:pt x="9653" y="0"/>
                      <a:pt x="14060" y="1418"/>
                      <a:pt x="17731" y="4055"/>
                    </a:cubicBezTo>
                    <a:lnTo>
                      <a:pt x="5133" y="21600"/>
                    </a:lnTo>
                    <a:close/>
                  </a:path>
                </a:pathLst>
              </a:custGeom>
              <a:noFill/>
              <a:ln w="57150" cap="sq" cmpd="sng">
                <a:solidFill>
                  <a:srgbClr val="66FF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4045" name="Text Box 14"/>
              <p:cNvSpPr txBox="1"/>
              <p:nvPr/>
            </p:nvSpPr>
            <p:spPr>
              <a:xfrm>
                <a:off x="307" y="192"/>
                <a:ext cx="192" cy="3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dirty="0">
                    <a:latin typeface="Arial" panose="020B0604020202020204" pitchFamily="34" charset="0"/>
                    <a:ea typeface="隶书" panose="02010509060101010101" pitchFamily="49" charset="-122"/>
                  </a:rPr>
                  <a:t>1</a:t>
                </a:r>
                <a:endParaRPr lang="en-US" altLang="zh-CN" dirty="0">
                  <a:latin typeface="Arial" panose="020B0604020202020204" pitchFamily="34" charset="0"/>
                  <a:ea typeface="隶书" panose="02010509060101010101" pitchFamily="49" charset="-122"/>
                </a:endParaRPr>
              </a:p>
            </p:txBody>
          </p:sp>
        </p:grpSp>
        <p:grpSp>
          <p:nvGrpSpPr>
            <p:cNvPr id="44046" name="Group 15"/>
            <p:cNvGrpSpPr/>
            <p:nvPr/>
          </p:nvGrpSpPr>
          <p:grpSpPr>
            <a:xfrm>
              <a:off x="1181" y="0"/>
              <a:ext cx="499" cy="795"/>
              <a:chOff x="0" y="0"/>
              <a:chExt cx="499" cy="795"/>
            </a:xfrm>
          </p:grpSpPr>
          <p:sp>
            <p:nvSpPr>
              <p:cNvPr id="44047" name="Arc 16"/>
              <p:cNvSpPr/>
              <p:nvPr/>
            </p:nvSpPr>
            <p:spPr>
              <a:xfrm rot="8022999" flipH="1">
                <a:off x="87" y="408"/>
                <a:ext cx="33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15345" h="21538" fill="none">
                    <a:moveTo>
                      <a:pt x="1631" y="-1"/>
                    </a:moveTo>
                    <a:cubicBezTo>
                      <a:pt x="6815" y="392"/>
                      <a:pt x="11685" y="2642"/>
                      <a:pt x="15344" y="6336"/>
                    </a:cubicBezTo>
                  </a:path>
                  <a:path w="15345" h="21538" stroke="0">
                    <a:moveTo>
                      <a:pt x="1631" y="-1"/>
                    </a:moveTo>
                    <a:cubicBezTo>
                      <a:pt x="6815" y="392"/>
                      <a:pt x="11685" y="2642"/>
                      <a:pt x="15344" y="6336"/>
                    </a:cubicBezTo>
                    <a:lnTo>
                      <a:pt x="0" y="21538"/>
                    </a:lnTo>
                    <a:close/>
                  </a:path>
                </a:pathLst>
              </a:custGeom>
              <a:noFill/>
              <a:ln w="57150" cap="sq" cmpd="sng">
                <a:solidFill>
                  <a:srgbClr val="66FF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4048" name="Arc 17"/>
              <p:cNvSpPr/>
              <p:nvPr/>
            </p:nvSpPr>
            <p:spPr>
              <a:xfrm rot="2963934">
                <a:off x="25" y="-28"/>
                <a:ext cx="365" cy="4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17732" h="21600" fill="none">
                    <a:moveTo>
                      <a:pt x="-1" y="618"/>
                    </a:moveTo>
                    <a:cubicBezTo>
                      <a:pt x="1680" y="207"/>
                      <a:pt x="3403" y="-1"/>
                      <a:pt x="5133" y="0"/>
                    </a:cubicBezTo>
                    <a:cubicBezTo>
                      <a:pt x="9653" y="0"/>
                      <a:pt x="14060" y="1418"/>
                      <a:pt x="17731" y="4055"/>
                    </a:cubicBezTo>
                  </a:path>
                  <a:path w="17732" h="21600" stroke="0">
                    <a:moveTo>
                      <a:pt x="-1" y="618"/>
                    </a:moveTo>
                    <a:cubicBezTo>
                      <a:pt x="1680" y="207"/>
                      <a:pt x="3403" y="-1"/>
                      <a:pt x="5133" y="0"/>
                    </a:cubicBezTo>
                    <a:cubicBezTo>
                      <a:pt x="9653" y="0"/>
                      <a:pt x="14060" y="1418"/>
                      <a:pt x="17731" y="4055"/>
                    </a:cubicBezTo>
                    <a:lnTo>
                      <a:pt x="5133" y="21600"/>
                    </a:lnTo>
                    <a:close/>
                  </a:path>
                </a:pathLst>
              </a:custGeom>
              <a:noFill/>
              <a:ln w="57150" cap="sq" cmpd="sng">
                <a:solidFill>
                  <a:srgbClr val="66FF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4049" name="Text Box 18"/>
              <p:cNvSpPr txBox="1"/>
              <p:nvPr/>
            </p:nvSpPr>
            <p:spPr>
              <a:xfrm>
                <a:off x="307" y="192"/>
                <a:ext cx="192" cy="3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dirty="0">
                    <a:latin typeface="Arial" panose="020B0604020202020204" pitchFamily="34" charset="0"/>
                    <a:ea typeface="隶书" panose="02010509060101010101" pitchFamily="49" charset="-122"/>
                  </a:rPr>
                  <a:t>2</a:t>
                </a:r>
                <a:endParaRPr lang="en-US" altLang="zh-CN" dirty="0">
                  <a:latin typeface="Arial" panose="020B0604020202020204" pitchFamily="34" charset="0"/>
                  <a:ea typeface="隶书" panose="02010509060101010101" pitchFamily="49" charset="-122"/>
                </a:endParaRPr>
              </a:p>
            </p:txBody>
          </p:sp>
        </p:grpSp>
      </p:grpSp>
      <p:grpSp>
        <p:nvGrpSpPr>
          <p:cNvPr id="7" name="Group 19"/>
          <p:cNvGrpSpPr/>
          <p:nvPr/>
        </p:nvGrpSpPr>
        <p:grpSpPr>
          <a:xfrm>
            <a:off x="76200" y="4421188"/>
            <a:ext cx="3505200" cy="1338262"/>
            <a:chOff x="0" y="0"/>
            <a:chExt cx="2208" cy="843"/>
          </a:xfrm>
        </p:grpSpPr>
        <p:sp>
          <p:nvSpPr>
            <p:cNvPr id="44051" name="Rectangle 20"/>
            <p:cNvSpPr/>
            <p:nvPr/>
          </p:nvSpPr>
          <p:spPr>
            <a:xfrm>
              <a:off x="0" y="0"/>
              <a:ext cx="756" cy="8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r>
                <a:rPr lang="en-US" altLang="zh-CN" sz="8000" dirty="0">
                  <a:solidFill>
                    <a:srgbClr val="FF0000"/>
                  </a:solidFill>
                  <a:latin typeface="Arial" panose="020B0604020202020204" pitchFamily="34" charset="0"/>
                  <a:ea typeface="隶书" panose="02010509060101010101" pitchFamily="49" charset="-122"/>
                </a:rPr>
                <a:t>Cl</a:t>
              </a:r>
              <a:endParaRPr lang="en-US" altLang="zh-CN" sz="8000" dirty="0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grpSp>
          <p:nvGrpSpPr>
            <p:cNvPr id="44052" name="Group 21"/>
            <p:cNvGrpSpPr/>
            <p:nvPr/>
          </p:nvGrpSpPr>
          <p:grpSpPr>
            <a:xfrm>
              <a:off x="912" y="144"/>
              <a:ext cx="624" cy="624"/>
              <a:chOff x="0" y="0"/>
              <a:chExt cx="624" cy="624"/>
            </a:xfrm>
          </p:grpSpPr>
          <p:sp>
            <p:nvSpPr>
              <p:cNvPr id="44053" name="Oval 22"/>
              <p:cNvSpPr/>
              <p:nvPr/>
            </p:nvSpPr>
            <p:spPr>
              <a:xfrm>
                <a:off x="0" y="0"/>
                <a:ext cx="624" cy="624"/>
              </a:xfrm>
              <a:prstGeom prst="ellipse">
                <a:avLst/>
              </a:prstGeom>
              <a:solidFill>
                <a:srgbClr val="FF0000"/>
              </a:solidFill>
              <a:ln w="12700" cap="sq" cmpd="sng">
                <a:solidFill>
                  <a:srgbClr val="CCCC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p>
                <a:pPr algn="ctr"/>
                <a:endParaRPr lang="zh-CN" altLang="en-US" sz="1800" b="0" dirty="0">
                  <a:solidFill>
                    <a:srgbClr val="FFCCCC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054" name="Text Box 23"/>
              <p:cNvSpPr txBox="1"/>
              <p:nvPr/>
            </p:nvSpPr>
            <p:spPr>
              <a:xfrm>
                <a:off x="60" y="117"/>
                <a:ext cx="546" cy="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sz="2800" dirty="0">
                    <a:solidFill>
                      <a:srgbClr val="0000FF"/>
                    </a:solidFill>
                    <a:latin typeface="Arial" panose="020B0604020202020204" pitchFamily="34" charset="0"/>
                    <a:ea typeface="隶书" panose="02010509060101010101" pitchFamily="49" charset="-122"/>
                  </a:rPr>
                  <a:t>+17</a:t>
                </a:r>
                <a:endParaRPr lang="en-US" altLang="zh-CN" sz="2800" dirty="0">
                  <a:solidFill>
                    <a:srgbClr val="0000FF"/>
                  </a:solidFill>
                  <a:latin typeface="Arial" panose="020B0604020202020204" pitchFamily="34" charset="0"/>
                  <a:ea typeface="隶书" panose="02010509060101010101" pitchFamily="49" charset="-122"/>
                </a:endParaRPr>
              </a:p>
            </p:txBody>
          </p:sp>
        </p:grpSp>
        <p:grpSp>
          <p:nvGrpSpPr>
            <p:cNvPr id="44055" name="Group 24"/>
            <p:cNvGrpSpPr/>
            <p:nvPr/>
          </p:nvGrpSpPr>
          <p:grpSpPr>
            <a:xfrm>
              <a:off x="1277" y="48"/>
              <a:ext cx="931" cy="795"/>
              <a:chOff x="0" y="0"/>
              <a:chExt cx="931" cy="795"/>
            </a:xfrm>
          </p:grpSpPr>
          <p:grpSp>
            <p:nvGrpSpPr>
              <p:cNvPr id="44056" name="Group 25"/>
              <p:cNvGrpSpPr/>
              <p:nvPr/>
            </p:nvGrpSpPr>
            <p:grpSpPr>
              <a:xfrm>
                <a:off x="211" y="0"/>
                <a:ext cx="499" cy="795"/>
                <a:chOff x="0" y="0"/>
                <a:chExt cx="499" cy="795"/>
              </a:xfrm>
            </p:grpSpPr>
            <p:sp>
              <p:nvSpPr>
                <p:cNvPr id="44057" name="Arc 26"/>
                <p:cNvSpPr/>
                <p:nvPr/>
              </p:nvSpPr>
              <p:spPr>
                <a:xfrm rot="8022999" flipH="1">
                  <a:off x="87" y="408"/>
                  <a:ext cx="334" cy="42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pathLst>
                    <a:path w="15345" h="21538" fill="none">
                      <a:moveTo>
                        <a:pt x="1631" y="-1"/>
                      </a:moveTo>
                      <a:cubicBezTo>
                        <a:pt x="6815" y="392"/>
                        <a:pt x="11685" y="2642"/>
                        <a:pt x="15344" y="6336"/>
                      </a:cubicBezTo>
                    </a:path>
                    <a:path w="15345" h="21538" stroke="0">
                      <a:moveTo>
                        <a:pt x="1631" y="-1"/>
                      </a:moveTo>
                      <a:cubicBezTo>
                        <a:pt x="6815" y="392"/>
                        <a:pt x="11685" y="2642"/>
                        <a:pt x="15344" y="6336"/>
                      </a:cubicBezTo>
                      <a:lnTo>
                        <a:pt x="0" y="21538"/>
                      </a:lnTo>
                      <a:close/>
                    </a:path>
                  </a:pathLst>
                </a:custGeom>
                <a:noFill/>
                <a:ln w="57150" cap="sq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58" name="Arc 27"/>
                <p:cNvSpPr/>
                <p:nvPr/>
              </p:nvSpPr>
              <p:spPr>
                <a:xfrm rot="2963934">
                  <a:off x="25" y="-28"/>
                  <a:ext cx="365" cy="42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pathLst>
                    <a:path w="17732" h="21600" fill="none">
                      <a:moveTo>
                        <a:pt x="-1" y="618"/>
                      </a:moveTo>
                      <a:cubicBezTo>
                        <a:pt x="1680" y="207"/>
                        <a:pt x="3403" y="-1"/>
                        <a:pt x="5133" y="0"/>
                      </a:cubicBezTo>
                      <a:cubicBezTo>
                        <a:pt x="9653" y="0"/>
                        <a:pt x="14060" y="1418"/>
                        <a:pt x="17731" y="4055"/>
                      </a:cubicBezTo>
                    </a:path>
                    <a:path w="17732" h="21600" stroke="0">
                      <a:moveTo>
                        <a:pt x="-1" y="618"/>
                      </a:moveTo>
                      <a:cubicBezTo>
                        <a:pt x="1680" y="207"/>
                        <a:pt x="3403" y="-1"/>
                        <a:pt x="5133" y="0"/>
                      </a:cubicBezTo>
                      <a:cubicBezTo>
                        <a:pt x="9653" y="0"/>
                        <a:pt x="14060" y="1418"/>
                        <a:pt x="17731" y="4055"/>
                      </a:cubicBezTo>
                      <a:lnTo>
                        <a:pt x="5133" y="21600"/>
                      </a:lnTo>
                      <a:close/>
                    </a:path>
                  </a:pathLst>
                </a:custGeom>
                <a:noFill/>
                <a:ln w="57150" cap="sq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59" name="Text Box 28"/>
                <p:cNvSpPr txBox="1"/>
                <p:nvPr/>
              </p:nvSpPr>
              <p:spPr>
                <a:xfrm>
                  <a:off x="307" y="192"/>
                  <a:ext cx="192" cy="36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t">
                  <a:spAutoFit/>
                </a:bodyPr>
                <a:p>
                  <a:pPr>
                    <a:spcBef>
                      <a:spcPct val="50000"/>
                    </a:spcBef>
                  </a:pPr>
                  <a:r>
                    <a:rPr lang="en-US" altLang="zh-CN" dirty="0">
                      <a:latin typeface="Arial" panose="020B0604020202020204" pitchFamily="34" charset="0"/>
                      <a:ea typeface="隶书" panose="02010509060101010101" pitchFamily="49" charset="-122"/>
                    </a:rPr>
                    <a:t>8</a:t>
                  </a:r>
                  <a:endParaRPr lang="en-US" altLang="zh-CN" dirty="0">
                    <a:latin typeface="Arial" panose="020B0604020202020204" pitchFamily="34" charset="0"/>
                    <a:ea typeface="隶书" panose="02010509060101010101" pitchFamily="49" charset="-122"/>
                  </a:endParaRPr>
                </a:p>
              </p:txBody>
            </p:sp>
          </p:grpSp>
          <p:grpSp>
            <p:nvGrpSpPr>
              <p:cNvPr id="44060" name="Group 29"/>
              <p:cNvGrpSpPr/>
              <p:nvPr/>
            </p:nvGrpSpPr>
            <p:grpSpPr>
              <a:xfrm>
                <a:off x="432" y="0"/>
                <a:ext cx="499" cy="795"/>
                <a:chOff x="0" y="0"/>
                <a:chExt cx="499" cy="795"/>
              </a:xfrm>
            </p:grpSpPr>
            <p:sp>
              <p:nvSpPr>
                <p:cNvPr id="44061" name="Arc 30"/>
                <p:cNvSpPr/>
                <p:nvPr/>
              </p:nvSpPr>
              <p:spPr>
                <a:xfrm rot="8022999" flipH="1">
                  <a:off x="87" y="408"/>
                  <a:ext cx="334" cy="42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pathLst>
                    <a:path w="15345" h="21538" fill="none">
                      <a:moveTo>
                        <a:pt x="1631" y="-1"/>
                      </a:moveTo>
                      <a:cubicBezTo>
                        <a:pt x="6815" y="392"/>
                        <a:pt x="11685" y="2642"/>
                        <a:pt x="15344" y="6336"/>
                      </a:cubicBezTo>
                    </a:path>
                    <a:path w="15345" h="21538" stroke="0">
                      <a:moveTo>
                        <a:pt x="1631" y="-1"/>
                      </a:moveTo>
                      <a:cubicBezTo>
                        <a:pt x="6815" y="392"/>
                        <a:pt x="11685" y="2642"/>
                        <a:pt x="15344" y="6336"/>
                      </a:cubicBezTo>
                      <a:lnTo>
                        <a:pt x="0" y="21538"/>
                      </a:lnTo>
                      <a:close/>
                    </a:path>
                  </a:pathLst>
                </a:custGeom>
                <a:noFill/>
                <a:ln w="57150" cap="sq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62" name="Arc 31"/>
                <p:cNvSpPr/>
                <p:nvPr/>
              </p:nvSpPr>
              <p:spPr>
                <a:xfrm rot="2963934">
                  <a:off x="25" y="-28"/>
                  <a:ext cx="365" cy="42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pathLst>
                    <a:path w="17732" h="21600" fill="none">
                      <a:moveTo>
                        <a:pt x="-1" y="618"/>
                      </a:moveTo>
                      <a:cubicBezTo>
                        <a:pt x="1680" y="207"/>
                        <a:pt x="3403" y="-1"/>
                        <a:pt x="5133" y="0"/>
                      </a:cubicBezTo>
                      <a:cubicBezTo>
                        <a:pt x="9653" y="0"/>
                        <a:pt x="14060" y="1418"/>
                        <a:pt x="17731" y="4055"/>
                      </a:cubicBezTo>
                    </a:path>
                    <a:path w="17732" h="21600" stroke="0">
                      <a:moveTo>
                        <a:pt x="-1" y="618"/>
                      </a:moveTo>
                      <a:cubicBezTo>
                        <a:pt x="1680" y="207"/>
                        <a:pt x="3403" y="-1"/>
                        <a:pt x="5133" y="0"/>
                      </a:cubicBezTo>
                      <a:cubicBezTo>
                        <a:pt x="9653" y="0"/>
                        <a:pt x="14060" y="1418"/>
                        <a:pt x="17731" y="4055"/>
                      </a:cubicBezTo>
                      <a:lnTo>
                        <a:pt x="5133" y="21600"/>
                      </a:lnTo>
                      <a:close/>
                    </a:path>
                  </a:pathLst>
                </a:custGeom>
                <a:noFill/>
                <a:ln w="57150" cap="sq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63" name="Text Box 32"/>
                <p:cNvSpPr txBox="1"/>
                <p:nvPr/>
              </p:nvSpPr>
              <p:spPr>
                <a:xfrm>
                  <a:off x="307" y="192"/>
                  <a:ext cx="192" cy="36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t">
                  <a:spAutoFit/>
                </a:bodyPr>
                <a:p>
                  <a:pPr>
                    <a:spcBef>
                      <a:spcPct val="50000"/>
                    </a:spcBef>
                  </a:pPr>
                  <a:r>
                    <a:rPr lang="en-US" altLang="zh-CN" dirty="0">
                      <a:latin typeface="Arial" panose="020B0604020202020204" pitchFamily="34" charset="0"/>
                      <a:ea typeface="隶书" panose="02010509060101010101" pitchFamily="49" charset="-122"/>
                    </a:rPr>
                    <a:t>7</a:t>
                  </a:r>
                  <a:endParaRPr lang="en-US" altLang="zh-CN" dirty="0">
                    <a:latin typeface="Arial" panose="020B0604020202020204" pitchFamily="34" charset="0"/>
                    <a:ea typeface="隶书" panose="02010509060101010101" pitchFamily="49" charset="-122"/>
                  </a:endParaRPr>
                </a:p>
              </p:txBody>
            </p:sp>
          </p:grpSp>
          <p:grpSp>
            <p:nvGrpSpPr>
              <p:cNvPr id="44064" name="Group 33"/>
              <p:cNvGrpSpPr/>
              <p:nvPr/>
            </p:nvGrpSpPr>
            <p:grpSpPr>
              <a:xfrm>
                <a:off x="0" y="0"/>
                <a:ext cx="499" cy="795"/>
                <a:chOff x="0" y="0"/>
                <a:chExt cx="499" cy="795"/>
              </a:xfrm>
            </p:grpSpPr>
            <p:sp>
              <p:nvSpPr>
                <p:cNvPr id="44065" name="Arc 34"/>
                <p:cNvSpPr/>
                <p:nvPr/>
              </p:nvSpPr>
              <p:spPr>
                <a:xfrm rot="8022999" flipH="1">
                  <a:off x="87" y="408"/>
                  <a:ext cx="334" cy="42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pathLst>
                    <a:path w="15345" h="21538" fill="none">
                      <a:moveTo>
                        <a:pt x="1631" y="-1"/>
                      </a:moveTo>
                      <a:cubicBezTo>
                        <a:pt x="6815" y="392"/>
                        <a:pt x="11685" y="2642"/>
                        <a:pt x="15344" y="6336"/>
                      </a:cubicBezTo>
                    </a:path>
                    <a:path w="15345" h="21538" stroke="0">
                      <a:moveTo>
                        <a:pt x="1631" y="-1"/>
                      </a:moveTo>
                      <a:cubicBezTo>
                        <a:pt x="6815" y="392"/>
                        <a:pt x="11685" y="2642"/>
                        <a:pt x="15344" y="6336"/>
                      </a:cubicBezTo>
                      <a:lnTo>
                        <a:pt x="0" y="21538"/>
                      </a:lnTo>
                      <a:close/>
                    </a:path>
                  </a:pathLst>
                </a:custGeom>
                <a:noFill/>
                <a:ln w="57150" cap="sq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66" name="Arc 35"/>
                <p:cNvSpPr/>
                <p:nvPr/>
              </p:nvSpPr>
              <p:spPr>
                <a:xfrm rot="2963934">
                  <a:off x="25" y="-28"/>
                  <a:ext cx="365" cy="42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pathLst>
                    <a:path w="17732" h="21600" fill="none">
                      <a:moveTo>
                        <a:pt x="-1" y="618"/>
                      </a:moveTo>
                      <a:cubicBezTo>
                        <a:pt x="1680" y="207"/>
                        <a:pt x="3403" y="-1"/>
                        <a:pt x="5133" y="0"/>
                      </a:cubicBezTo>
                      <a:cubicBezTo>
                        <a:pt x="9653" y="0"/>
                        <a:pt x="14060" y="1418"/>
                        <a:pt x="17731" y="4055"/>
                      </a:cubicBezTo>
                    </a:path>
                    <a:path w="17732" h="21600" stroke="0">
                      <a:moveTo>
                        <a:pt x="-1" y="618"/>
                      </a:moveTo>
                      <a:cubicBezTo>
                        <a:pt x="1680" y="207"/>
                        <a:pt x="3403" y="-1"/>
                        <a:pt x="5133" y="0"/>
                      </a:cubicBezTo>
                      <a:cubicBezTo>
                        <a:pt x="9653" y="0"/>
                        <a:pt x="14060" y="1418"/>
                        <a:pt x="17731" y="4055"/>
                      </a:cubicBezTo>
                      <a:lnTo>
                        <a:pt x="5133" y="21600"/>
                      </a:lnTo>
                      <a:close/>
                    </a:path>
                  </a:pathLst>
                </a:custGeom>
                <a:noFill/>
                <a:ln w="57150" cap="sq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67" name="Text Box 36"/>
                <p:cNvSpPr txBox="1"/>
                <p:nvPr/>
              </p:nvSpPr>
              <p:spPr>
                <a:xfrm>
                  <a:off x="307" y="192"/>
                  <a:ext cx="192" cy="36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t">
                  <a:spAutoFit/>
                </a:bodyPr>
                <a:p>
                  <a:pPr>
                    <a:spcBef>
                      <a:spcPct val="50000"/>
                    </a:spcBef>
                  </a:pPr>
                  <a:r>
                    <a:rPr lang="en-US" altLang="zh-CN" dirty="0">
                      <a:latin typeface="Arial" panose="020B0604020202020204" pitchFamily="34" charset="0"/>
                      <a:ea typeface="隶书" panose="02010509060101010101" pitchFamily="49" charset="-122"/>
                    </a:rPr>
                    <a:t>2</a:t>
                  </a:r>
                  <a:endParaRPr lang="en-US" altLang="zh-CN" dirty="0">
                    <a:latin typeface="Arial" panose="020B0604020202020204" pitchFamily="34" charset="0"/>
                    <a:ea typeface="隶书" panose="02010509060101010101" pitchFamily="49" charset="-122"/>
                  </a:endParaRPr>
                </a:p>
              </p:txBody>
            </p:sp>
          </p:grpSp>
        </p:grpSp>
      </p:grpSp>
      <p:grpSp>
        <p:nvGrpSpPr>
          <p:cNvPr id="13" name="Group 37"/>
          <p:cNvGrpSpPr/>
          <p:nvPr/>
        </p:nvGrpSpPr>
        <p:grpSpPr>
          <a:xfrm>
            <a:off x="3733800" y="2058988"/>
            <a:ext cx="914400" cy="3276600"/>
            <a:chOff x="0" y="0"/>
            <a:chExt cx="576" cy="2064"/>
          </a:xfrm>
        </p:grpSpPr>
        <p:sp>
          <p:nvSpPr>
            <p:cNvPr id="44069" name="AutoShape 38"/>
            <p:cNvSpPr/>
            <p:nvPr/>
          </p:nvSpPr>
          <p:spPr>
            <a:xfrm>
              <a:off x="0" y="0"/>
              <a:ext cx="576" cy="192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FFCCFF"/>
            </a:solidFill>
            <a:ln w="12700" cap="sq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sz="1800" b="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4070" name="AutoShape 39"/>
            <p:cNvSpPr/>
            <p:nvPr/>
          </p:nvSpPr>
          <p:spPr>
            <a:xfrm>
              <a:off x="0" y="1872"/>
              <a:ext cx="576" cy="192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FFCCFF"/>
            </a:solidFill>
            <a:ln w="12700" cap="sq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sz="1800" b="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Group 40"/>
          <p:cNvGrpSpPr/>
          <p:nvPr/>
        </p:nvGrpSpPr>
        <p:grpSpPr>
          <a:xfrm>
            <a:off x="6934200" y="2211388"/>
            <a:ext cx="914400" cy="3124200"/>
            <a:chOff x="0" y="0"/>
            <a:chExt cx="576" cy="1968"/>
          </a:xfrm>
        </p:grpSpPr>
        <p:sp>
          <p:nvSpPr>
            <p:cNvPr id="44072" name="AutoShape 41"/>
            <p:cNvSpPr/>
            <p:nvPr/>
          </p:nvSpPr>
          <p:spPr>
            <a:xfrm rot="-3365226">
              <a:off x="96" y="1584"/>
              <a:ext cx="576" cy="192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FFCCFF"/>
            </a:solidFill>
            <a:ln w="12700" cap="sq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sz="1800" b="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4073" name="AutoShape 42"/>
            <p:cNvSpPr/>
            <p:nvPr/>
          </p:nvSpPr>
          <p:spPr>
            <a:xfrm rot="2591988">
              <a:off x="0" y="0"/>
              <a:ext cx="576" cy="192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FFCCFF"/>
            </a:solidFill>
            <a:ln w="12700" cap="sq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sz="1800" b="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5" name="Group 43"/>
          <p:cNvGrpSpPr/>
          <p:nvPr/>
        </p:nvGrpSpPr>
        <p:grpSpPr>
          <a:xfrm>
            <a:off x="4724400" y="1601788"/>
            <a:ext cx="2286000" cy="4191000"/>
            <a:chOff x="0" y="0"/>
            <a:chExt cx="1440" cy="2640"/>
          </a:xfrm>
        </p:grpSpPr>
        <p:grpSp>
          <p:nvGrpSpPr>
            <p:cNvPr id="44075" name="Group 44"/>
            <p:cNvGrpSpPr/>
            <p:nvPr/>
          </p:nvGrpSpPr>
          <p:grpSpPr>
            <a:xfrm>
              <a:off x="221" y="0"/>
              <a:ext cx="1027" cy="795"/>
              <a:chOff x="0" y="0"/>
              <a:chExt cx="1027" cy="795"/>
            </a:xfrm>
          </p:grpSpPr>
          <p:grpSp>
            <p:nvGrpSpPr>
              <p:cNvPr id="44076" name="Group 45"/>
              <p:cNvGrpSpPr/>
              <p:nvPr/>
            </p:nvGrpSpPr>
            <p:grpSpPr>
              <a:xfrm>
                <a:off x="0" y="96"/>
                <a:ext cx="672" cy="624"/>
                <a:chOff x="0" y="0"/>
                <a:chExt cx="672" cy="624"/>
              </a:xfrm>
            </p:grpSpPr>
            <p:sp>
              <p:nvSpPr>
                <p:cNvPr id="44077" name="Oval 46"/>
                <p:cNvSpPr/>
                <p:nvPr/>
              </p:nvSpPr>
              <p:spPr>
                <a:xfrm>
                  <a:off x="0" y="0"/>
                  <a:ext cx="624" cy="624"/>
                </a:xfrm>
                <a:prstGeom prst="ellipse">
                  <a:avLst/>
                </a:prstGeom>
                <a:solidFill>
                  <a:srgbClr val="66FF66"/>
                </a:solidFill>
                <a:ln w="12700" cap="sq" cmpd="sng">
                  <a:solidFill>
                    <a:srgbClr val="66FF66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p>
                  <a:endParaRPr lang="zh-CN" altLang="en-US" sz="1800" b="0" dirty="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078" name="Text Box 47"/>
                <p:cNvSpPr txBox="1"/>
                <p:nvPr/>
              </p:nvSpPr>
              <p:spPr>
                <a:xfrm>
                  <a:off x="0" y="144"/>
                  <a:ext cx="672" cy="36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t">
                  <a:spAutoFit/>
                </a:bodyPr>
                <a:p>
                  <a:pPr>
                    <a:spcBef>
                      <a:spcPct val="50000"/>
                    </a:spcBef>
                  </a:pPr>
                  <a:r>
                    <a:rPr lang="en-US" altLang="zh-CN" dirty="0">
                      <a:solidFill>
                        <a:srgbClr val="0000FF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rPr>
                    <a:t>+11</a:t>
                  </a:r>
                  <a:endParaRPr lang="en-US" altLang="zh-CN" dirty="0">
                    <a:solidFill>
                      <a:srgbClr val="0000FF"/>
                    </a:solidFill>
                    <a:latin typeface="Arial" panose="020B0604020202020204" pitchFamily="34" charset="0"/>
                    <a:ea typeface="隶书" panose="02010509060101010101" pitchFamily="49" charset="-122"/>
                  </a:endParaRPr>
                </a:p>
              </p:txBody>
            </p:sp>
          </p:grpSp>
          <p:grpSp>
            <p:nvGrpSpPr>
              <p:cNvPr id="44079" name="Group 48"/>
              <p:cNvGrpSpPr/>
              <p:nvPr/>
            </p:nvGrpSpPr>
            <p:grpSpPr>
              <a:xfrm>
                <a:off x="528" y="0"/>
                <a:ext cx="499" cy="795"/>
                <a:chOff x="0" y="0"/>
                <a:chExt cx="499" cy="795"/>
              </a:xfrm>
            </p:grpSpPr>
            <p:sp>
              <p:nvSpPr>
                <p:cNvPr id="44080" name="Arc 49"/>
                <p:cNvSpPr/>
                <p:nvPr/>
              </p:nvSpPr>
              <p:spPr>
                <a:xfrm rot="8022999" flipH="1">
                  <a:off x="87" y="408"/>
                  <a:ext cx="334" cy="42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pathLst>
                    <a:path w="15345" h="21538" fill="none">
                      <a:moveTo>
                        <a:pt x="1631" y="-1"/>
                      </a:moveTo>
                      <a:cubicBezTo>
                        <a:pt x="6815" y="392"/>
                        <a:pt x="11685" y="2642"/>
                        <a:pt x="15344" y="6336"/>
                      </a:cubicBezTo>
                    </a:path>
                    <a:path w="15345" h="21538" stroke="0">
                      <a:moveTo>
                        <a:pt x="1631" y="-1"/>
                      </a:moveTo>
                      <a:cubicBezTo>
                        <a:pt x="6815" y="392"/>
                        <a:pt x="11685" y="2642"/>
                        <a:pt x="15344" y="6336"/>
                      </a:cubicBezTo>
                      <a:lnTo>
                        <a:pt x="0" y="21538"/>
                      </a:lnTo>
                      <a:close/>
                    </a:path>
                  </a:pathLst>
                </a:custGeom>
                <a:noFill/>
                <a:ln w="57150" cap="sq" cmpd="sng">
                  <a:solidFill>
                    <a:srgbClr val="66FF66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81" name="Arc 50"/>
                <p:cNvSpPr/>
                <p:nvPr/>
              </p:nvSpPr>
              <p:spPr>
                <a:xfrm rot="2963934">
                  <a:off x="25" y="-28"/>
                  <a:ext cx="365" cy="42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pathLst>
                    <a:path w="17732" h="21600" fill="none">
                      <a:moveTo>
                        <a:pt x="-1" y="618"/>
                      </a:moveTo>
                      <a:cubicBezTo>
                        <a:pt x="1680" y="207"/>
                        <a:pt x="3403" y="-1"/>
                        <a:pt x="5133" y="0"/>
                      </a:cubicBezTo>
                      <a:cubicBezTo>
                        <a:pt x="9653" y="0"/>
                        <a:pt x="14060" y="1418"/>
                        <a:pt x="17731" y="4055"/>
                      </a:cubicBezTo>
                    </a:path>
                    <a:path w="17732" h="21600" stroke="0">
                      <a:moveTo>
                        <a:pt x="-1" y="618"/>
                      </a:moveTo>
                      <a:cubicBezTo>
                        <a:pt x="1680" y="207"/>
                        <a:pt x="3403" y="-1"/>
                        <a:pt x="5133" y="0"/>
                      </a:cubicBezTo>
                      <a:cubicBezTo>
                        <a:pt x="9653" y="0"/>
                        <a:pt x="14060" y="1418"/>
                        <a:pt x="17731" y="4055"/>
                      </a:cubicBezTo>
                      <a:lnTo>
                        <a:pt x="5133" y="21600"/>
                      </a:lnTo>
                      <a:close/>
                    </a:path>
                  </a:pathLst>
                </a:custGeom>
                <a:noFill/>
                <a:ln w="57150" cap="sq" cmpd="sng">
                  <a:solidFill>
                    <a:srgbClr val="66FF66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82" name="Text Box 51"/>
                <p:cNvSpPr txBox="1"/>
                <p:nvPr/>
              </p:nvSpPr>
              <p:spPr>
                <a:xfrm>
                  <a:off x="307" y="192"/>
                  <a:ext cx="192" cy="36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t">
                  <a:spAutoFit/>
                </a:bodyPr>
                <a:p>
                  <a:pPr>
                    <a:spcBef>
                      <a:spcPct val="50000"/>
                    </a:spcBef>
                  </a:pPr>
                  <a:r>
                    <a:rPr lang="en-US" altLang="zh-CN" dirty="0">
                      <a:latin typeface="Arial" panose="020B0604020202020204" pitchFamily="34" charset="0"/>
                      <a:ea typeface="隶书" panose="02010509060101010101" pitchFamily="49" charset="-122"/>
                    </a:rPr>
                    <a:t>8</a:t>
                  </a:r>
                  <a:endParaRPr lang="en-US" altLang="zh-CN" dirty="0">
                    <a:latin typeface="Arial" panose="020B0604020202020204" pitchFamily="34" charset="0"/>
                    <a:ea typeface="隶书" panose="02010509060101010101" pitchFamily="49" charset="-122"/>
                  </a:endParaRPr>
                </a:p>
              </p:txBody>
            </p:sp>
          </p:grpSp>
          <p:grpSp>
            <p:nvGrpSpPr>
              <p:cNvPr id="44083" name="Group 52"/>
              <p:cNvGrpSpPr/>
              <p:nvPr/>
            </p:nvGrpSpPr>
            <p:grpSpPr>
              <a:xfrm>
                <a:off x="336" y="0"/>
                <a:ext cx="499" cy="795"/>
                <a:chOff x="0" y="0"/>
                <a:chExt cx="499" cy="795"/>
              </a:xfrm>
            </p:grpSpPr>
            <p:sp>
              <p:nvSpPr>
                <p:cNvPr id="44084" name="Arc 53"/>
                <p:cNvSpPr/>
                <p:nvPr/>
              </p:nvSpPr>
              <p:spPr>
                <a:xfrm rot="8022999" flipH="1">
                  <a:off x="87" y="408"/>
                  <a:ext cx="334" cy="42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pathLst>
                    <a:path w="15345" h="21538" fill="none">
                      <a:moveTo>
                        <a:pt x="1631" y="-1"/>
                      </a:moveTo>
                      <a:cubicBezTo>
                        <a:pt x="6815" y="392"/>
                        <a:pt x="11685" y="2642"/>
                        <a:pt x="15344" y="6336"/>
                      </a:cubicBezTo>
                    </a:path>
                    <a:path w="15345" h="21538" stroke="0">
                      <a:moveTo>
                        <a:pt x="1631" y="-1"/>
                      </a:moveTo>
                      <a:cubicBezTo>
                        <a:pt x="6815" y="392"/>
                        <a:pt x="11685" y="2642"/>
                        <a:pt x="15344" y="6336"/>
                      </a:cubicBezTo>
                      <a:lnTo>
                        <a:pt x="0" y="21538"/>
                      </a:lnTo>
                      <a:close/>
                    </a:path>
                  </a:pathLst>
                </a:custGeom>
                <a:noFill/>
                <a:ln w="57150" cap="sq" cmpd="sng">
                  <a:solidFill>
                    <a:srgbClr val="66FF66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85" name="Arc 54"/>
                <p:cNvSpPr/>
                <p:nvPr/>
              </p:nvSpPr>
              <p:spPr>
                <a:xfrm rot="2963934">
                  <a:off x="25" y="-28"/>
                  <a:ext cx="365" cy="42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pathLst>
                    <a:path w="17732" h="21600" fill="none">
                      <a:moveTo>
                        <a:pt x="-1" y="618"/>
                      </a:moveTo>
                      <a:cubicBezTo>
                        <a:pt x="1680" y="207"/>
                        <a:pt x="3403" y="-1"/>
                        <a:pt x="5133" y="0"/>
                      </a:cubicBezTo>
                      <a:cubicBezTo>
                        <a:pt x="9653" y="0"/>
                        <a:pt x="14060" y="1418"/>
                        <a:pt x="17731" y="4055"/>
                      </a:cubicBezTo>
                    </a:path>
                    <a:path w="17732" h="21600" stroke="0">
                      <a:moveTo>
                        <a:pt x="-1" y="618"/>
                      </a:moveTo>
                      <a:cubicBezTo>
                        <a:pt x="1680" y="207"/>
                        <a:pt x="3403" y="-1"/>
                        <a:pt x="5133" y="0"/>
                      </a:cubicBezTo>
                      <a:cubicBezTo>
                        <a:pt x="9653" y="0"/>
                        <a:pt x="14060" y="1418"/>
                        <a:pt x="17731" y="4055"/>
                      </a:cubicBezTo>
                      <a:lnTo>
                        <a:pt x="5133" y="21600"/>
                      </a:lnTo>
                      <a:close/>
                    </a:path>
                  </a:pathLst>
                </a:custGeom>
                <a:noFill/>
                <a:ln w="57150" cap="sq" cmpd="sng">
                  <a:solidFill>
                    <a:srgbClr val="66FF66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86" name="Text Box 55"/>
                <p:cNvSpPr txBox="1"/>
                <p:nvPr/>
              </p:nvSpPr>
              <p:spPr>
                <a:xfrm>
                  <a:off x="307" y="192"/>
                  <a:ext cx="192" cy="36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t">
                  <a:spAutoFit/>
                </a:bodyPr>
                <a:p>
                  <a:pPr>
                    <a:spcBef>
                      <a:spcPct val="50000"/>
                    </a:spcBef>
                  </a:pPr>
                  <a:r>
                    <a:rPr lang="en-US" altLang="zh-CN" dirty="0">
                      <a:latin typeface="Arial" panose="020B0604020202020204" pitchFamily="34" charset="0"/>
                      <a:ea typeface="隶书" panose="02010509060101010101" pitchFamily="49" charset="-122"/>
                    </a:rPr>
                    <a:t>2</a:t>
                  </a:r>
                  <a:endParaRPr lang="en-US" altLang="zh-CN" dirty="0">
                    <a:latin typeface="Arial" panose="020B0604020202020204" pitchFamily="34" charset="0"/>
                    <a:ea typeface="隶书" panose="02010509060101010101" pitchFamily="49" charset="-122"/>
                  </a:endParaRPr>
                </a:p>
              </p:txBody>
            </p:sp>
          </p:grpSp>
        </p:grpSp>
        <p:grpSp>
          <p:nvGrpSpPr>
            <p:cNvPr id="44087" name="Group 56"/>
            <p:cNvGrpSpPr/>
            <p:nvPr/>
          </p:nvGrpSpPr>
          <p:grpSpPr>
            <a:xfrm>
              <a:off x="0" y="1824"/>
              <a:ext cx="1440" cy="816"/>
              <a:chOff x="0" y="0"/>
              <a:chExt cx="1440" cy="816"/>
            </a:xfrm>
          </p:grpSpPr>
          <p:grpSp>
            <p:nvGrpSpPr>
              <p:cNvPr id="44088" name="Group 57"/>
              <p:cNvGrpSpPr/>
              <p:nvPr/>
            </p:nvGrpSpPr>
            <p:grpSpPr>
              <a:xfrm>
                <a:off x="0" y="48"/>
                <a:ext cx="768" cy="768"/>
                <a:chOff x="0" y="0"/>
                <a:chExt cx="768" cy="768"/>
              </a:xfrm>
            </p:grpSpPr>
            <p:sp>
              <p:nvSpPr>
                <p:cNvPr id="44089" name="Oval 58"/>
                <p:cNvSpPr/>
                <p:nvPr/>
              </p:nvSpPr>
              <p:spPr>
                <a:xfrm>
                  <a:off x="0" y="0"/>
                  <a:ext cx="768" cy="768"/>
                </a:xfrm>
                <a:prstGeom prst="ellipse">
                  <a:avLst/>
                </a:prstGeom>
                <a:solidFill>
                  <a:srgbClr val="FF0000"/>
                </a:solidFill>
                <a:ln w="12700" cap="sq" cmpd="sng">
                  <a:solidFill>
                    <a:srgbClr val="CCCC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p>
                  <a:endParaRPr lang="zh-CN" altLang="en-US" sz="1800" b="0" dirty="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090" name="Text Box 59"/>
                <p:cNvSpPr txBox="1"/>
                <p:nvPr/>
              </p:nvSpPr>
              <p:spPr>
                <a:xfrm>
                  <a:off x="96" y="192"/>
                  <a:ext cx="672" cy="36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t">
                  <a:spAutoFit/>
                </a:bodyPr>
                <a:p>
                  <a:pPr>
                    <a:spcBef>
                      <a:spcPct val="50000"/>
                    </a:spcBef>
                  </a:pPr>
                  <a:r>
                    <a:rPr lang="en-US" altLang="zh-CN" dirty="0">
                      <a:solidFill>
                        <a:srgbClr val="0000FF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rPr>
                    <a:t>+17</a:t>
                  </a:r>
                  <a:endParaRPr lang="en-US" altLang="zh-CN" dirty="0">
                    <a:solidFill>
                      <a:srgbClr val="0000FF"/>
                    </a:solidFill>
                    <a:latin typeface="Arial" panose="020B0604020202020204" pitchFamily="34" charset="0"/>
                    <a:ea typeface="隶书" panose="02010509060101010101" pitchFamily="49" charset="-122"/>
                  </a:endParaRPr>
                </a:p>
              </p:txBody>
            </p:sp>
          </p:grpSp>
          <p:grpSp>
            <p:nvGrpSpPr>
              <p:cNvPr id="44091" name="Group 60"/>
              <p:cNvGrpSpPr/>
              <p:nvPr/>
            </p:nvGrpSpPr>
            <p:grpSpPr>
              <a:xfrm>
                <a:off x="509" y="0"/>
                <a:ext cx="931" cy="795"/>
                <a:chOff x="0" y="0"/>
                <a:chExt cx="931" cy="795"/>
              </a:xfrm>
            </p:grpSpPr>
            <p:grpSp>
              <p:nvGrpSpPr>
                <p:cNvPr id="44092" name="Group 61"/>
                <p:cNvGrpSpPr/>
                <p:nvPr/>
              </p:nvGrpSpPr>
              <p:grpSpPr>
                <a:xfrm>
                  <a:off x="211" y="0"/>
                  <a:ext cx="499" cy="795"/>
                  <a:chOff x="0" y="0"/>
                  <a:chExt cx="499" cy="795"/>
                </a:xfrm>
              </p:grpSpPr>
              <p:sp>
                <p:nvSpPr>
                  <p:cNvPr id="44093" name="Arc 62"/>
                  <p:cNvSpPr/>
                  <p:nvPr/>
                </p:nvSpPr>
                <p:spPr>
                  <a:xfrm rot="8022999" flipH="1">
                    <a:off x="87" y="408"/>
                    <a:ext cx="334" cy="421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pathLst>
                      <a:path w="15345" h="21538" fill="none">
                        <a:moveTo>
                          <a:pt x="1631" y="-1"/>
                        </a:moveTo>
                        <a:cubicBezTo>
                          <a:pt x="6815" y="392"/>
                          <a:pt x="11685" y="2642"/>
                          <a:pt x="15344" y="6336"/>
                        </a:cubicBezTo>
                      </a:path>
                      <a:path w="15345" h="21538" stroke="0">
                        <a:moveTo>
                          <a:pt x="1631" y="-1"/>
                        </a:moveTo>
                        <a:cubicBezTo>
                          <a:pt x="6815" y="392"/>
                          <a:pt x="11685" y="2642"/>
                          <a:pt x="15344" y="6336"/>
                        </a:cubicBezTo>
                        <a:lnTo>
                          <a:pt x="0" y="21538"/>
                        </a:lnTo>
                        <a:close/>
                      </a:path>
                    </a:pathLst>
                  </a:custGeom>
                  <a:noFill/>
                  <a:ln w="57150" cap="sq" cmpd="sng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94" name="Arc 63"/>
                  <p:cNvSpPr/>
                  <p:nvPr/>
                </p:nvSpPr>
                <p:spPr>
                  <a:xfrm rot="2963934">
                    <a:off x="25" y="-28"/>
                    <a:ext cx="365" cy="42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pathLst>
                      <a:path w="17732" h="21600" fill="none">
                        <a:moveTo>
                          <a:pt x="-1" y="618"/>
                        </a:moveTo>
                        <a:cubicBezTo>
                          <a:pt x="1680" y="207"/>
                          <a:pt x="3403" y="-1"/>
                          <a:pt x="5133" y="0"/>
                        </a:cubicBezTo>
                        <a:cubicBezTo>
                          <a:pt x="9653" y="0"/>
                          <a:pt x="14060" y="1418"/>
                          <a:pt x="17731" y="4055"/>
                        </a:cubicBezTo>
                      </a:path>
                      <a:path w="17732" h="21600" stroke="0">
                        <a:moveTo>
                          <a:pt x="-1" y="618"/>
                        </a:moveTo>
                        <a:cubicBezTo>
                          <a:pt x="1680" y="207"/>
                          <a:pt x="3403" y="-1"/>
                          <a:pt x="5133" y="0"/>
                        </a:cubicBezTo>
                        <a:cubicBezTo>
                          <a:pt x="9653" y="0"/>
                          <a:pt x="14060" y="1418"/>
                          <a:pt x="17731" y="4055"/>
                        </a:cubicBezTo>
                        <a:lnTo>
                          <a:pt x="5133" y="21600"/>
                        </a:lnTo>
                        <a:close/>
                      </a:path>
                    </a:pathLst>
                  </a:custGeom>
                  <a:noFill/>
                  <a:ln w="57150" cap="sq" cmpd="sng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95" name="Text Box 64"/>
                  <p:cNvSpPr txBox="1"/>
                  <p:nvPr/>
                </p:nvSpPr>
                <p:spPr>
                  <a:xfrm>
                    <a:off x="307" y="192"/>
                    <a:ext cx="192" cy="36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anchor="t">
                    <a:spAutoFit/>
                  </a:bodyPr>
                  <a:p>
                    <a:pPr>
                      <a:spcBef>
                        <a:spcPct val="50000"/>
                      </a:spcBef>
                    </a:pPr>
                    <a:r>
                      <a:rPr lang="en-US" altLang="zh-CN" dirty="0">
                        <a:latin typeface="Arial" panose="020B0604020202020204" pitchFamily="34" charset="0"/>
                        <a:ea typeface="隶书" panose="02010509060101010101" pitchFamily="49" charset="-122"/>
                      </a:rPr>
                      <a:t>8</a:t>
                    </a:r>
                    <a:endParaRPr lang="en-US" altLang="zh-CN" dirty="0">
                      <a:latin typeface="Arial" panose="020B0604020202020204" pitchFamily="34" charset="0"/>
                      <a:ea typeface="隶书" panose="02010509060101010101" pitchFamily="49" charset="-122"/>
                    </a:endParaRPr>
                  </a:p>
                </p:txBody>
              </p:sp>
            </p:grpSp>
            <p:grpSp>
              <p:nvGrpSpPr>
                <p:cNvPr id="44096" name="Group 65"/>
                <p:cNvGrpSpPr/>
                <p:nvPr/>
              </p:nvGrpSpPr>
              <p:grpSpPr>
                <a:xfrm>
                  <a:off x="432" y="0"/>
                  <a:ext cx="499" cy="795"/>
                  <a:chOff x="0" y="0"/>
                  <a:chExt cx="499" cy="795"/>
                </a:xfrm>
              </p:grpSpPr>
              <p:sp>
                <p:nvSpPr>
                  <p:cNvPr id="44097" name="Arc 66"/>
                  <p:cNvSpPr/>
                  <p:nvPr/>
                </p:nvSpPr>
                <p:spPr>
                  <a:xfrm rot="8022999" flipH="1">
                    <a:off x="87" y="408"/>
                    <a:ext cx="334" cy="421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pathLst>
                      <a:path w="15345" h="21538" fill="none">
                        <a:moveTo>
                          <a:pt x="1631" y="-1"/>
                        </a:moveTo>
                        <a:cubicBezTo>
                          <a:pt x="6815" y="392"/>
                          <a:pt x="11685" y="2642"/>
                          <a:pt x="15344" y="6336"/>
                        </a:cubicBezTo>
                      </a:path>
                      <a:path w="15345" h="21538" stroke="0">
                        <a:moveTo>
                          <a:pt x="1631" y="-1"/>
                        </a:moveTo>
                        <a:cubicBezTo>
                          <a:pt x="6815" y="392"/>
                          <a:pt x="11685" y="2642"/>
                          <a:pt x="15344" y="6336"/>
                        </a:cubicBezTo>
                        <a:lnTo>
                          <a:pt x="0" y="21538"/>
                        </a:lnTo>
                        <a:close/>
                      </a:path>
                    </a:pathLst>
                  </a:custGeom>
                  <a:noFill/>
                  <a:ln w="57150" cap="sq" cmpd="sng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98" name="Arc 67"/>
                  <p:cNvSpPr/>
                  <p:nvPr/>
                </p:nvSpPr>
                <p:spPr>
                  <a:xfrm rot="2963934">
                    <a:off x="25" y="-28"/>
                    <a:ext cx="365" cy="42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pathLst>
                      <a:path w="17732" h="21600" fill="none">
                        <a:moveTo>
                          <a:pt x="-1" y="618"/>
                        </a:moveTo>
                        <a:cubicBezTo>
                          <a:pt x="1680" y="207"/>
                          <a:pt x="3403" y="-1"/>
                          <a:pt x="5133" y="0"/>
                        </a:cubicBezTo>
                        <a:cubicBezTo>
                          <a:pt x="9653" y="0"/>
                          <a:pt x="14060" y="1418"/>
                          <a:pt x="17731" y="4055"/>
                        </a:cubicBezTo>
                      </a:path>
                      <a:path w="17732" h="21600" stroke="0">
                        <a:moveTo>
                          <a:pt x="-1" y="618"/>
                        </a:moveTo>
                        <a:cubicBezTo>
                          <a:pt x="1680" y="207"/>
                          <a:pt x="3403" y="-1"/>
                          <a:pt x="5133" y="0"/>
                        </a:cubicBezTo>
                        <a:cubicBezTo>
                          <a:pt x="9653" y="0"/>
                          <a:pt x="14060" y="1418"/>
                          <a:pt x="17731" y="4055"/>
                        </a:cubicBezTo>
                        <a:lnTo>
                          <a:pt x="5133" y="21600"/>
                        </a:lnTo>
                        <a:close/>
                      </a:path>
                    </a:pathLst>
                  </a:custGeom>
                  <a:noFill/>
                  <a:ln w="57150" cap="sq" cmpd="sng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99" name="Text Box 68"/>
                  <p:cNvSpPr txBox="1"/>
                  <p:nvPr/>
                </p:nvSpPr>
                <p:spPr>
                  <a:xfrm>
                    <a:off x="307" y="192"/>
                    <a:ext cx="192" cy="36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anchor="t">
                    <a:spAutoFit/>
                  </a:bodyPr>
                  <a:p>
                    <a:pPr>
                      <a:spcBef>
                        <a:spcPct val="50000"/>
                      </a:spcBef>
                    </a:pPr>
                    <a:r>
                      <a:rPr lang="en-US" altLang="zh-CN" dirty="0">
                        <a:latin typeface="Arial" panose="020B0604020202020204" pitchFamily="34" charset="0"/>
                        <a:ea typeface="隶书" panose="02010509060101010101" pitchFamily="49" charset="-122"/>
                      </a:rPr>
                      <a:t>8</a:t>
                    </a:r>
                    <a:endParaRPr lang="en-US" altLang="zh-CN" dirty="0">
                      <a:latin typeface="Arial" panose="020B0604020202020204" pitchFamily="34" charset="0"/>
                      <a:ea typeface="隶书" panose="02010509060101010101" pitchFamily="49" charset="-122"/>
                    </a:endParaRPr>
                  </a:p>
                </p:txBody>
              </p:sp>
            </p:grpSp>
            <p:grpSp>
              <p:nvGrpSpPr>
                <p:cNvPr id="44100" name="Group 69"/>
                <p:cNvGrpSpPr/>
                <p:nvPr/>
              </p:nvGrpSpPr>
              <p:grpSpPr>
                <a:xfrm>
                  <a:off x="0" y="0"/>
                  <a:ext cx="499" cy="795"/>
                  <a:chOff x="0" y="0"/>
                  <a:chExt cx="499" cy="795"/>
                </a:xfrm>
              </p:grpSpPr>
              <p:sp>
                <p:nvSpPr>
                  <p:cNvPr id="44101" name="Arc 70"/>
                  <p:cNvSpPr/>
                  <p:nvPr/>
                </p:nvSpPr>
                <p:spPr>
                  <a:xfrm rot="8022999" flipH="1">
                    <a:off x="87" y="408"/>
                    <a:ext cx="334" cy="421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pathLst>
                      <a:path w="15345" h="21538" fill="none">
                        <a:moveTo>
                          <a:pt x="1631" y="-1"/>
                        </a:moveTo>
                        <a:cubicBezTo>
                          <a:pt x="6815" y="392"/>
                          <a:pt x="11685" y="2642"/>
                          <a:pt x="15344" y="6336"/>
                        </a:cubicBezTo>
                      </a:path>
                      <a:path w="15345" h="21538" stroke="0">
                        <a:moveTo>
                          <a:pt x="1631" y="-1"/>
                        </a:moveTo>
                        <a:cubicBezTo>
                          <a:pt x="6815" y="392"/>
                          <a:pt x="11685" y="2642"/>
                          <a:pt x="15344" y="6336"/>
                        </a:cubicBezTo>
                        <a:lnTo>
                          <a:pt x="0" y="21538"/>
                        </a:lnTo>
                        <a:close/>
                      </a:path>
                    </a:pathLst>
                  </a:custGeom>
                  <a:noFill/>
                  <a:ln w="57150" cap="sq" cmpd="sng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102" name="Arc 71"/>
                  <p:cNvSpPr/>
                  <p:nvPr/>
                </p:nvSpPr>
                <p:spPr>
                  <a:xfrm rot="2963934">
                    <a:off x="25" y="-28"/>
                    <a:ext cx="365" cy="42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pathLst>
                      <a:path w="17732" h="21600" fill="none">
                        <a:moveTo>
                          <a:pt x="-1" y="618"/>
                        </a:moveTo>
                        <a:cubicBezTo>
                          <a:pt x="1680" y="207"/>
                          <a:pt x="3403" y="-1"/>
                          <a:pt x="5133" y="0"/>
                        </a:cubicBezTo>
                        <a:cubicBezTo>
                          <a:pt x="9653" y="0"/>
                          <a:pt x="14060" y="1418"/>
                          <a:pt x="17731" y="4055"/>
                        </a:cubicBezTo>
                      </a:path>
                      <a:path w="17732" h="21600" stroke="0">
                        <a:moveTo>
                          <a:pt x="-1" y="618"/>
                        </a:moveTo>
                        <a:cubicBezTo>
                          <a:pt x="1680" y="207"/>
                          <a:pt x="3403" y="-1"/>
                          <a:pt x="5133" y="0"/>
                        </a:cubicBezTo>
                        <a:cubicBezTo>
                          <a:pt x="9653" y="0"/>
                          <a:pt x="14060" y="1418"/>
                          <a:pt x="17731" y="4055"/>
                        </a:cubicBezTo>
                        <a:lnTo>
                          <a:pt x="5133" y="21600"/>
                        </a:lnTo>
                        <a:close/>
                      </a:path>
                    </a:pathLst>
                  </a:custGeom>
                  <a:noFill/>
                  <a:ln w="57150" cap="sq" cmpd="sng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103" name="Text Box 72"/>
                  <p:cNvSpPr txBox="1"/>
                  <p:nvPr/>
                </p:nvSpPr>
                <p:spPr>
                  <a:xfrm>
                    <a:off x="307" y="192"/>
                    <a:ext cx="192" cy="36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anchor="t">
                    <a:spAutoFit/>
                  </a:bodyPr>
                  <a:p>
                    <a:pPr>
                      <a:spcBef>
                        <a:spcPct val="50000"/>
                      </a:spcBef>
                    </a:pPr>
                    <a:r>
                      <a:rPr lang="en-US" altLang="zh-CN" dirty="0">
                        <a:latin typeface="Arial" panose="020B0604020202020204" pitchFamily="34" charset="0"/>
                        <a:ea typeface="隶书" panose="02010509060101010101" pitchFamily="49" charset="-122"/>
                      </a:rPr>
                      <a:t>2</a:t>
                    </a:r>
                    <a:endParaRPr lang="en-US" altLang="zh-CN" dirty="0">
                      <a:latin typeface="Arial" panose="020B0604020202020204" pitchFamily="34" charset="0"/>
                      <a:ea typeface="隶书" panose="02010509060101010101" pitchFamily="49" charset="-122"/>
                    </a:endParaRPr>
                  </a:p>
                </p:txBody>
              </p:sp>
            </p:grpSp>
          </p:grpSp>
        </p:grpSp>
      </p:grpSp>
      <p:grpSp>
        <p:nvGrpSpPr>
          <p:cNvPr id="44104" name="Group 73"/>
          <p:cNvGrpSpPr/>
          <p:nvPr/>
        </p:nvGrpSpPr>
        <p:grpSpPr>
          <a:xfrm>
            <a:off x="6781800" y="2897188"/>
            <a:ext cx="2133600" cy="1219200"/>
            <a:chOff x="0" y="0"/>
            <a:chExt cx="1344" cy="768"/>
          </a:xfrm>
        </p:grpSpPr>
        <p:grpSp>
          <p:nvGrpSpPr>
            <p:cNvPr id="44105" name="Group 74"/>
            <p:cNvGrpSpPr/>
            <p:nvPr/>
          </p:nvGrpSpPr>
          <p:grpSpPr>
            <a:xfrm>
              <a:off x="0" y="96"/>
              <a:ext cx="672" cy="576"/>
              <a:chOff x="0" y="0"/>
              <a:chExt cx="672" cy="576"/>
            </a:xfrm>
          </p:grpSpPr>
          <p:sp>
            <p:nvSpPr>
              <p:cNvPr id="44106" name="Oval 75"/>
              <p:cNvSpPr/>
              <p:nvPr/>
            </p:nvSpPr>
            <p:spPr>
              <a:xfrm>
                <a:off x="0" y="0"/>
                <a:ext cx="576" cy="576"/>
              </a:xfrm>
              <a:prstGeom prst="ellipse">
                <a:avLst/>
              </a:prstGeom>
              <a:solidFill>
                <a:srgbClr val="00FF00"/>
              </a:solidFill>
              <a:ln w="12700" cap="sq" cmpd="sng">
                <a:solidFill>
                  <a:srgbClr val="CCCC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p>
                <a:endParaRPr lang="zh-CN" altLang="en-US" sz="1800" b="0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107" name="Text Box 76"/>
              <p:cNvSpPr txBox="1"/>
              <p:nvPr/>
            </p:nvSpPr>
            <p:spPr>
              <a:xfrm>
                <a:off x="96" y="96"/>
                <a:ext cx="576" cy="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sz="2800" dirty="0">
                    <a:solidFill>
                      <a:srgbClr val="FF505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Na</a:t>
                </a:r>
                <a:r>
                  <a:rPr lang="en-US" altLang="zh-CN" sz="2800" baseline="40000" dirty="0">
                    <a:solidFill>
                      <a:srgbClr val="FF505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+</a:t>
                </a:r>
                <a:endParaRPr lang="en-US" altLang="zh-CN" sz="2800" dirty="0">
                  <a:solidFill>
                    <a:srgbClr val="FF505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44108" name="Group 77"/>
            <p:cNvGrpSpPr/>
            <p:nvPr/>
          </p:nvGrpSpPr>
          <p:grpSpPr>
            <a:xfrm>
              <a:off x="576" y="0"/>
              <a:ext cx="768" cy="768"/>
              <a:chOff x="0" y="0"/>
              <a:chExt cx="768" cy="768"/>
            </a:xfrm>
          </p:grpSpPr>
          <p:sp>
            <p:nvSpPr>
              <p:cNvPr id="44109" name="Oval 78"/>
              <p:cNvSpPr/>
              <p:nvPr/>
            </p:nvSpPr>
            <p:spPr>
              <a:xfrm>
                <a:off x="0" y="0"/>
                <a:ext cx="768" cy="768"/>
              </a:xfrm>
              <a:prstGeom prst="ellipse">
                <a:avLst/>
              </a:prstGeom>
              <a:solidFill>
                <a:srgbClr val="FF0000"/>
              </a:solidFill>
              <a:ln w="12700" cap="sq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p>
                <a:endParaRPr lang="zh-CN" altLang="en-US" sz="1800" b="0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110" name="Text Box 79"/>
              <p:cNvSpPr txBox="1"/>
              <p:nvPr/>
            </p:nvSpPr>
            <p:spPr>
              <a:xfrm>
                <a:off x="96" y="143"/>
                <a:ext cx="672" cy="4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zh-CN" altLang="en-US" dirty="0">
                    <a:solidFill>
                      <a:srgbClr val="FF0000"/>
                    </a:solidFill>
                    <a:latin typeface="Arial" panose="020B0604020202020204" pitchFamily="34" charset="0"/>
                    <a:ea typeface="隶书" panose="02010509060101010101" pitchFamily="49" charset="-122"/>
                  </a:rPr>
                  <a:t> </a:t>
                </a:r>
                <a:r>
                  <a:rPr lang="en-US" altLang="zh-CN" sz="4000" dirty="0">
                    <a:solidFill>
                      <a:srgbClr val="3319F3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Cl</a:t>
                </a:r>
                <a:r>
                  <a:rPr lang="en-US" altLang="zh-CN" sz="4000" baseline="30000" dirty="0">
                    <a:solidFill>
                      <a:srgbClr val="3319F3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endParaRPr lang="en-US" altLang="zh-CN" sz="4000" dirty="0">
                  <a:solidFill>
                    <a:srgbClr val="3319F3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17488" name="Arc 80"/>
          <p:cNvSpPr/>
          <p:nvPr/>
        </p:nvSpPr>
        <p:spPr>
          <a:xfrm>
            <a:off x="3348038" y="2924175"/>
            <a:ext cx="533400" cy="1612900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</a:cxnLst>
            <a:pathLst>
              <a:path w="21600" h="40784" fill="none">
                <a:moveTo>
                  <a:pt x="8221" y="0"/>
                </a:moveTo>
                <a:cubicBezTo>
                  <a:pt x="16316" y="3332"/>
                  <a:pt x="21600" y="11220"/>
                  <a:pt x="21600" y="19974"/>
                </a:cubicBezTo>
                <a:cubicBezTo>
                  <a:pt x="21600" y="29673"/>
                  <a:pt x="15133" y="38184"/>
                  <a:pt x="5788" y="40783"/>
                </a:cubicBezTo>
              </a:path>
              <a:path w="21600" h="40784" stroke="0">
                <a:moveTo>
                  <a:pt x="8221" y="0"/>
                </a:moveTo>
                <a:cubicBezTo>
                  <a:pt x="16316" y="3332"/>
                  <a:pt x="21600" y="11220"/>
                  <a:pt x="21600" y="19974"/>
                </a:cubicBezTo>
                <a:cubicBezTo>
                  <a:pt x="21600" y="29673"/>
                  <a:pt x="15133" y="38184"/>
                  <a:pt x="5788" y="40783"/>
                </a:cubicBezTo>
                <a:lnTo>
                  <a:pt x="0" y="19974"/>
                </a:lnTo>
                <a:close/>
              </a:path>
            </a:pathLst>
          </a:custGeom>
          <a:noFill/>
          <a:ln w="57150" cap="flat" cmpd="sng">
            <a:solidFill>
              <a:srgbClr val="3319F3"/>
            </a:solidFill>
            <a:prstDash val="sysDot"/>
            <a:round/>
            <a:headEnd type="none" w="med" len="med"/>
            <a:tailEnd type="triangl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7489" name="Arc 81"/>
          <p:cNvSpPr/>
          <p:nvPr/>
        </p:nvSpPr>
        <p:spPr bwMode="auto">
          <a:xfrm>
            <a:off x="3352800" y="2924175"/>
            <a:ext cx="533400" cy="1612900"/>
          </a:xfrm>
          <a:custGeom>
            <a:avLst/>
            <a:gdLst>
              <a:gd name="T0" fmla="*/ 123815677 w 21600"/>
              <a:gd name="T1" fmla="*/ 0 h 40784"/>
              <a:gd name="T2" fmla="*/ 87176765 w 21600"/>
              <a:gd name="T3" fmla="*/ 2147483647 h 40784"/>
              <a:gd name="T4" fmla="*/ 0 w 21600"/>
              <a:gd name="T5" fmla="*/ 1235428724 h 40784"/>
              <a:gd name="T6" fmla="*/ 0 60000 65536"/>
              <a:gd name="T7" fmla="*/ 0 60000 65536"/>
              <a:gd name="T8" fmla="*/ 0 60000 65536"/>
              <a:gd name="T9" fmla="*/ 0 w 21600"/>
              <a:gd name="T10" fmla="*/ 0 h 40784"/>
              <a:gd name="T11" fmla="*/ 21600 w 21600"/>
              <a:gd name="T12" fmla="*/ 40784 h 407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0784" fill="none" extrusionOk="0">
                <a:moveTo>
                  <a:pt x="8221" y="0"/>
                </a:moveTo>
                <a:cubicBezTo>
                  <a:pt x="16316" y="3332"/>
                  <a:pt x="21600" y="11220"/>
                  <a:pt x="21600" y="19974"/>
                </a:cubicBezTo>
                <a:cubicBezTo>
                  <a:pt x="21600" y="29673"/>
                  <a:pt x="15133" y="38184"/>
                  <a:pt x="5788" y="40783"/>
                </a:cubicBezTo>
              </a:path>
              <a:path w="21600" h="40784" stroke="0" extrusionOk="0">
                <a:moveTo>
                  <a:pt x="8221" y="0"/>
                </a:moveTo>
                <a:cubicBezTo>
                  <a:pt x="16316" y="3332"/>
                  <a:pt x="21600" y="11220"/>
                  <a:pt x="21600" y="19974"/>
                </a:cubicBezTo>
                <a:cubicBezTo>
                  <a:pt x="21600" y="29673"/>
                  <a:pt x="15133" y="38184"/>
                  <a:pt x="5788" y="40783"/>
                </a:cubicBezTo>
                <a:lnTo>
                  <a:pt x="0" y="19974"/>
                </a:lnTo>
                <a:close/>
              </a:path>
            </a:pathLst>
          </a:custGeom>
          <a:noFill/>
          <a:ln w="57150">
            <a:solidFill>
              <a:schemeClr val="accent5">
                <a:lumMod val="10000"/>
              </a:schemeClr>
            </a:solidFill>
            <a:prstDash val="sysDot"/>
            <a:round/>
            <a:tailEnd type="triangle" w="med" len="med"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490" name="Arc 82"/>
          <p:cNvSpPr/>
          <p:nvPr/>
        </p:nvSpPr>
        <p:spPr>
          <a:xfrm>
            <a:off x="3352800" y="2924175"/>
            <a:ext cx="533400" cy="1612900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</a:cxnLst>
            <a:pathLst>
              <a:path w="21600" h="40784" fill="none">
                <a:moveTo>
                  <a:pt x="8221" y="0"/>
                </a:moveTo>
                <a:cubicBezTo>
                  <a:pt x="16316" y="3332"/>
                  <a:pt x="21600" y="11220"/>
                  <a:pt x="21600" y="19974"/>
                </a:cubicBezTo>
                <a:cubicBezTo>
                  <a:pt x="21600" y="29673"/>
                  <a:pt x="15133" y="38184"/>
                  <a:pt x="5788" y="40783"/>
                </a:cubicBezTo>
              </a:path>
              <a:path w="21600" h="40784" stroke="0">
                <a:moveTo>
                  <a:pt x="8221" y="0"/>
                </a:moveTo>
                <a:cubicBezTo>
                  <a:pt x="16316" y="3332"/>
                  <a:pt x="21600" y="11220"/>
                  <a:pt x="21600" y="19974"/>
                </a:cubicBezTo>
                <a:cubicBezTo>
                  <a:pt x="21600" y="29673"/>
                  <a:pt x="15133" y="38184"/>
                  <a:pt x="5788" y="40783"/>
                </a:cubicBezTo>
                <a:lnTo>
                  <a:pt x="0" y="19974"/>
                </a:lnTo>
                <a:close/>
              </a:path>
            </a:pathLst>
          </a:custGeom>
          <a:noFill/>
          <a:ln w="57150" cap="flat" cmpd="sng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114" name="Rectangle 83"/>
          <p:cNvSpPr/>
          <p:nvPr/>
        </p:nvSpPr>
        <p:spPr>
          <a:xfrm>
            <a:off x="1039813" y="1077913"/>
            <a:ext cx="6732587" cy="6032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05000"/>
              </a:lnSpc>
            </a:pPr>
            <a:r>
              <a:rPr lang="en-US" altLang="zh-CN" dirty="0">
                <a:latin typeface="Arial" panose="020B0604020202020204" pitchFamily="34" charset="0"/>
              </a:rPr>
              <a:t>2Na+Cl</a:t>
            </a:r>
            <a:r>
              <a:rPr lang="en-US" altLang="zh-CN" baseline="-25000" dirty="0">
                <a:latin typeface="Arial" panose="020B0604020202020204" pitchFamily="34" charset="0"/>
              </a:rPr>
              <a:t>2</a:t>
            </a:r>
            <a:r>
              <a:rPr lang="en-US" altLang="zh-CN" dirty="0">
                <a:latin typeface="Arial" panose="020B0604020202020204" pitchFamily="34" charset="0"/>
              </a:rPr>
              <a:t>=2NaCl     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形  成   过   程：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4" name="Text Box 29"/>
          <p:cNvSpPr txBox="1">
            <a:spLocks noChangeArrowheads="1"/>
          </p:cNvSpPr>
          <p:nvPr/>
        </p:nvSpPr>
        <p:spPr bwMode="auto">
          <a:xfrm>
            <a:off x="1171575" y="41275"/>
            <a:ext cx="6421755" cy="58356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algn="ctr" defTabSz="914400" rtl="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 </a:t>
            </a:r>
            <a:r>
              <a:rPr kumimoji="0" lang="en-US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§</a:t>
            </a:r>
            <a:r>
              <a:rPr kumimoji="0" lang="en-US" altLang="zh-CN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2-1-3.</a:t>
            </a:r>
            <a:r>
              <a:rPr kumimoji="0" lang="zh-CN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氧化还原反应</a:t>
            </a:r>
            <a:r>
              <a:rPr kumimoji="0" lang="en-US" altLang="zh-CN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</a:t>
            </a:r>
            <a:endParaRPr kumimoji="0" lang="zh-CN" altLang="en-US" sz="2800" kern="1200" cap="none" spc="0" normalizeH="0" baseline="0" noProof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116" name="文本框 35940"/>
          <p:cNvSpPr txBox="1"/>
          <p:nvPr/>
        </p:nvSpPr>
        <p:spPr>
          <a:xfrm>
            <a:off x="1896745" y="620713"/>
            <a:ext cx="4122738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buClrTx/>
            </a:pP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化合价变化本质原因的分析</a:t>
            </a:r>
            <a:endParaRPr lang="zh-CN" altLang="en-US"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39813" y="6196013"/>
            <a:ext cx="6122987" cy="5794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化合价的升降是由于电子的得失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74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"/>
                                            </p:cond>
                                          </p:stCondLst>
                                        </p:cTn>
                                        <p:tgtEl>
                                          <p:spTgt spid="17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4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17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74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"/>
                                            </p:cond>
                                          </p:stCondLst>
                                        </p:cTn>
                                        <p:tgtEl>
                                          <p:spTgt spid="1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4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4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94210" name="组合 94209"/>
          <p:cNvGrpSpPr/>
          <p:nvPr/>
        </p:nvGrpSpPr>
        <p:grpSpPr>
          <a:xfrm>
            <a:off x="2195513" y="5229225"/>
            <a:ext cx="1666875" cy="925513"/>
            <a:chOff x="1848" y="3396"/>
            <a:chExt cx="1050" cy="583"/>
          </a:xfrm>
        </p:grpSpPr>
        <p:sp>
          <p:nvSpPr>
            <p:cNvPr id="94211" name="椭圆 94210"/>
            <p:cNvSpPr>
              <a:spLocks noChangeAspect="1"/>
            </p:cNvSpPr>
            <p:nvPr/>
          </p:nvSpPr>
          <p:spPr>
            <a:xfrm>
              <a:off x="1873" y="3598"/>
              <a:ext cx="233" cy="233"/>
            </a:xfrm>
            <a:prstGeom prst="ellipse">
              <a:avLst/>
            </a:prstGeom>
            <a:gradFill rotWithShape="0">
              <a:gsLst>
                <a:gs pos="0">
                  <a:srgbClr val="FFCC99"/>
                </a:gs>
                <a:gs pos="100000">
                  <a:srgbClr val="FFCC99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12" name="椭圆 94211"/>
            <p:cNvSpPr>
              <a:spLocks noChangeAspect="1"/>
            </p:cNvSpPr>
            <p:nvPr/>
          </p:nvSpPr>
          <p:spPr>
            <a:xfrm>
              <a:off x="2038" y="3396"/>
              <a:ext cx="583" cy="583"/>
            </a:xfrm>
            <a:prstGeom prst="ellipse">
              <a:avLst/>
            </a:prstGeom>
            <a:gradFill rotWithShape="0">
              <a:gsLst>
                <a:gs pos="0">
                  <a:srgbClr val="CCFFCC"/>
                </a:gs>
                <a:gs pos="100000">
                  <a:srgbClr val="CCFFCC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13" name="文本框 94212"/>
            <p:cNvSpPr txBox="1">
              <a:spLocks noChangeAspect="1"/>
            </p:cNvSpPr>
            <p:nvPr/>
          </p:nvSpPr>
          <p:spPr>
            <a:xfrm>
              <a:off x="1848" y="3512"/>
              <a:ext cx="1050" cy="405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2000" b="1">
                  <a:latin typeface="Times New Roman" panose="02020603050405020304" pitchFamily="18" charset="0"/>
                  <a:ea typeface="宋体" panose="02010600030101010101" pitchFamily="2" charset="-122"/>
                </a:rPr>
                <a:t>H     </a:t>
              </a:r>
              <a:r>
                <a:rPr lang="en-US" altLang="zh-CN" sz="2800" b="1" dirty="0" err="1">
                  <a:latin typeface="Times New Roman" panose="02020603050405020304" pitchFamily="18" charset="0"/>
                  <a:ea typeface="宋体" panose="02010600030101010101" pitchFamily="2" charset="-122"/>
                </a:rPr>
                <a:t>Cl</a:t>
              </a:r>
              <a:endPara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94214" name="直接连接符 94213"/>
          <p:cNvSpPr>
            <a:spLocks noChangeAspect="1"/>
          </p:cNvSpPr>
          <p:nvPr/>
        </p:nvSpPr>
        <p:spPr>
          <a:xfrm>
            <a:off x="1914525" y="2760663"/>
            <a:ext cx="1666875" cy="0"/>
          </a:xfrm>
          <a:prstGeom prst="line">
            <a:avLst/>
          </a:prstGeom>
          <a:ln w="38100" cap="flat" cmpd="sng">
            <a:solidFill>
              <a:srgbClr val="993300"/>
            </a:solidFill>
            <a:prstDash val="solid"/>
            <a:headEnd type="triangle" w="lg" len="med"/>
            <a:tailEnd type="triangle" w="lg" len="med"/>
          </a:ln>
        </p:spPr>
      </p:sp>
      <p:grpSp>
        <p:nvGrpSpPr>
          <p:cNvPr id="94215" name="组合 94214"/>
          <p:cNvGrpSpPr/>
          <p:nvPr/>
        </p:nvGrpSpPr>
        <p:grpSpPr>
          <a:xfrm>
            <a:off x="1476375" y="3213100"/>
            <a:ext cx="2538413" cy="1962150"/>
            <a:chOff x="1392" y="1536"/>
            <a:chExt cx="1599" cy="1303"/>
          </a:xfrm>
        </p:grpSpPr>
        <p:sp>
          <p:nvSpPr>
            <p:cNvPr id="94216" name="直接连接符 94215"/>
            <p:cNvSpPr>
              <a:spLocks noChangeAspect="1"/>
            </p:cNvSpPr>
            <p:nvPr/>
          </p:nvSpPr>
          <p:spPr>
            <a:xfrm>
              <a:off x="1392" y="1536"/>
              <a:ext cx="335" cy="336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triangle" w="lg" len="med"/>
            </a:ln>
          </p:spPr>
        </p:sp>
        <p:sp>
          <p:nvSpPr>
            <p:cNvPr id="94217" name="直接连接符 94216"/>
            <p:cNvSpPr>
              <a:spLocks noChangeAspect="1"/>
            </p:cNvSpPr>
            <p:nvPr/>
          </p:nvSpPr>
          <p:spPr>
            <a:xfrm rot="5400000">
              <a:off x="2736" y="1630"/>
              <a:ext cx="255" cy="255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triangle" w="lg" len="med"/>
            </a:ln>
          </p:spPr>
        </p:sp>
        <p:grpSp>
          <p:nvGrpSpPr>
            <p:cNvPr id="94218" name="组合 94217"/>
            <p:cNvGrpSpPr/>
            <p:nvPr/>
          </p:nvGrpSpPr>
          <p:grpSpPr>
            <a:xfrm>
              <a:off x="1554" y="1941"/>
              <a:ext cx="1299" cy="898"/>
              <a:chOff x="1554" y="1941"/>
              <a:chExt cx="1299" cy="898"/>
            </a:xfrm>
          </p:grpSpPr>
          <p:sp>
            <p:nvSpPr>
              <p:cNvPr id="94219" name="椭圆 94218"/>
              <p:cNvSpPr>
                <a:spLocks noChangeAspect="1"/>
              </p:cNvSpPr>
              <p:nvPr/>
            </p:nvSpPr>
            <p:spPr>
              <a:xfrm>
                <a:off x="1554" y="2141"/>
                <a:ext cx="504" cy="504"/>
              </a:xfrm>
              <a:prstGeom prst="ellipse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20" name="椭圆 94219"/>
              <p:cNvSpPr>
                <a:spLocks noChangeAspect="1"/>
              </p:cNvSpPr>
              <p:nvPr/>
            </p:nvSpPr>
            <p:spPr>
              <a:xfrm>
                <a:off x="2009" y="1980"/>
                <a:ext cx="817" cy="816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21" name="椭圆 94220"/>
              <p:cNvSpPr>
                <a:spLocks noChangeAspect="1"/>
              </p:cNvSpPr>
              <p:nvPr/>
            </p:nvSpPr>
            <p:spPr>
              <a:xfrm>
                <a:off x="2126" y="2094"/>
                <a:ext cx="583" cy="584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22" name="椭圆 94221"/>
              <p:cNvSpPr>
                <a:spLocks noChangeAspect="1"/>
              </p:cNvSpPr>
              <p:nvPr/>
            </p:nvSpPr>
            <p:spPr>
              <a:xfrm>
                <a:off x="2223" y="2196"/>
                <a:ext cx="393" cy="393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23" name="椭圆 94222"/>
              <p:cNvSpPr>
                <a:spLocks noChangeAspect="1"/>
              </p:cNvSpPr>
              <p:nvPr/>
            </p:nvSpPr>
            <p:spPr>
              <a:xfrm>
                <a:off x="2301" y="2277"/>
                <a:ext cx="233" cy="233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24" name="文本框 94223"/>
              <p:cNvSpPr txBox="1">
                <a:spLocks noChangeAspect="1"/>
              </p:cNvSpPr>
              <p:nvPr/>
            </p:nvSpPr>
            <p:spPr>
              <a:xfrm>
                <a:off x="2257" y="2286"/>
                <a:ext cx="466" cy="30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/>
              <a:p>
                <a:pPr algn="just" eaLnBrk="0" hangingPunct="0"/>
                <a:r>
                  <a:rPr lang="en-US" altLang="zh-CN" sz="1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+17</a:t>
                </a:r>
                <a:endParaRPr lang="en-US" altLang="zh-CN" sz="1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4225" name="椭圆 94224"/>
              <p:cNvSpPr>
                <a:spLocks noChangeAspect="1"/>
              </p:cNvSpPr>
              <p:nvPr/>
            </p:nvSpPr>
            <p:spPr>
              <a:xfrm>
                <a:off x="2320" y="2081"/>
                <a:ext cx="66" cy="66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26" name="椭圆 94225"/>
              <p:cNvSpPr>
                <a:spLocks noChangeAspect="1"/>
              </p:cNvSpPr>
              <p:nvPr/>
            </p:nvSpPr>
            <p:spPr>
              <a:xfrm>
                <a:off x="1992" y="2472"/>
                <a:ext cx="66" cy="66"/>
              </a:xfrm>
              <a:prstGeom prst="ellipse">
                <a:avLst/>
              </a:prstGeom>
              <a:solidFill>
                <a:srgbClr val="FF0000"/>
              </a:solidFill>
              <a:ln w="952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27" name="椭圆 94226"/>
              <p:cNvSpPr>
                <a:spLocks noChangeAspect="1"/>
              </p:cNvSpPr>
              <p:nvPr/>
            </p:nvSpPr>
            <p:spPr>
              <a:xfrm>
                <a:off x="2447" y="2081"/>
                <a:ext cx="66" cy="66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28" name="椭圆 94227"/>
              <p:cNvSpPr>
                <a:spLocks noChangeAspect="1"/>
              </p:cNvSpPr>
              <p:nvPr/>
            </p:nvSpPr>
            <p:spPr>
              <a:xfrm>
                <a:off x="2320" y="1941"/>
                <a:ext cx="66" cy="66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29" name="椭圆 94228"/>
              <p:cNvSpPr>
                <a:spLocks noChangeAspect="1"/>
              </p:cNvSpPr>
              <p:nvPr/>
            </p:nvSpPr>
            <p:spPr>
              <a:xfrm>
                <a:off x="2447" y="1941"/>
                <a:ext cx="66" cy="66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30" name="椭圆 94229"/>
              <p:cNvSpPr>
                <a:spLocks noChangeAspect="1"/>
              </p:cNvSpPr>
              <p:nvPr/>
            </p:nvSpPr>
            <p:spPr>
              <a:xfrm>
                <a:off x="2787" y="2283"/>
                <a:ext cx="66" cy="66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31" name="椭圆 94230"/>
              <p:cNvSpPr>
                <a:spLocks noChangeAspect="1"/>
              </p:cNvSpPr>
              <p:nvPr/>
            </p:nvSpPr>
            <p:spPr>
              <a:xfrm>
                <a:off x="2670" y="2283"/>
                <a:ext cx="66" cy="66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32" name="椭圆 94231"/>
              <p:cNvSpPr>
                <a:spLocks noChangeAspect="1"/>
              </p:cNvSpPr>
              <p:nvPr/>
            </p:nvSpPr>
            <p:spPr>
              <a:xfrm>
                <a:off x="2563" y="2283"/>
                <a:ext cx="66" cy="66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33" name="椭圆 94232"/>
              <p:cNvSpPr>
                <a:spLocks noChangeAspect="1"/>
              </p:cNvSpPr>
              <p:nvPr/>
            </p:nvSpPr>
            <p:spPr>
              <a:xfrm>
                <a:off x="2573" y="2404"/>
                <a:ext cx="66" cy="66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34" name="椭圆 94233"/>
              <p:cNvSpPr>
                <a:spLocks noChangeAspect="1"/>
              </p:cNvSpPr>
              <p:nvPr/>
            </p:nvSpPr>
            <p:spPr>
              <a:xfrm>
                <a:off x="2670" y="2417"/>
                <a:ext cx="66" cy="66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35" name="椭圆 94234"/>
              <p:cNvSpPr>
                <a:spLocks noChangeAspect="1"/>
              </p:cNvSpPr>
              <p:nvPr/>
            </p:nvSpPr>
            <p:spPr>
              <a:xfrm>
                <a:off x="2787" y="2437"/>
                <a:ext cx="66" cy="66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36" name="椭圆 94235"/>
              <p:cNvSpPr>
                <a:spLocks noChangeAspect="1"/>
              </p:cNvSpPr>
              <p:nvPr/>
            </p:nvSpPr>
            <p:spPr>
              <a:xfrm>
                <a:off x="2330" y="2643"/>
                <a:ext cx="66" cy="66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37" name="椭圆 94236"/>
              <p:cNvSpPr>
                <a:spLocks noChangeAspect="1"/>
              </p:cNvSpPr>
              <p:nvPr/>
            </p:nvSpPr>
            <p:spPr>
              <a:xfrm>
                <a:off x="2456" y="2635"/>
                <a:ext cx="66" cy="66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38" name="椭圆 94237"/>
              <p:cNvSpPr>
                <a:spLocks noChangeAspect="1"/>
              </p:cNvSpPr>
              <p:nvPr/>
            </p:nvSpPr>
            <p:spPr>
              <a:xfrm>
                <a:off x="2330" y="2773"/>
                <a:ext cx="66" cy="66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39" name="椭圆 94238"/>
              <p:cNvSpPr>
                <a:spLocks noChangeAspect="1"/>
              </p:cNvSpPr>
              <p:nvPr/>
            </p:nvSpPr>
            <p:spPr>
              <a:xfrm>
                <a:off x="2466" y="2763"/>
                <a:ext cx="66" cy="66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40" name="椭圆 94239"/>
              <p:cNvSpPr>
                <a:spLocks noChangeAspect="1"/>
              </p:cNvSpPr>
              <p:nvPr/>
            </p:nvSpPr>
            <p:spPr>
              <a:xfrm>
                <a:off x="2097" y="2446"/>
                <a:ext cx="66" cy="66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41" name="椭圆 94240"/>
              <p:cNvSpPr>
                <a:spLocks noChangeAspect="1"/>
              </p:cNvSpPr>
              <p:nvPr/>
            </p:nvSpPr>
            <p:spPr>
              <a:xfrm>
                <a:off x="2097" y="2316"/>
                <a:ext cx="66" cy="66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42" name="椭圆 94241"/>
              <p:cNvSpPr>
                <a:spLocks noChangeAspect="1"/>
              </p:cNvSpPr>
              <p:nvPr/>
            </p:nvSpPr>
            <p:spPr>
              <a:xfrm>
                <a:off x="1669" y="2258"/>
                <a:ext cx="275" cy="275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4243" name="文本框 94242"/>
              <p:cNvSpPr txBox="1">
                <a:spLocks noChangeAspect="1"/>
              </p:cNvSpPr>
              <p:nvPr/>
            </p:nvSpPr>
            <p:spPr>
              <a:xfrm>
                <a:off x="1680" y="2289"/>
                <a:ext cx="349" cy="30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/>
              <a:p>
                <a:pPr algn="just" eaLnBrk="0" hangingPunct="0"/>
                <a:r>
                  <a:rPr lang="en-US" altLang="zh-CN" sz="1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+1</a:t>
                </a:r>
                <a:endParaRPr lang="en-US" altLang="zh-CN" sz="1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4244" name="椭圆 94243"/>
              <p:cNvSpPr>
                <a:spLocks noChangeAspect="1"/>
              </p:cNvSpPr>
              <p:nvPr/>
            </p:nvSpPr>
            <p:spPr>
              <a:xfrm>
                <a:off x="1999" y="2232"/>
                <a:ext cx="67" cy="67"/>
              </a:xfrm>
              <a:prstGeom prst="ellipse">
                <a:avLst/>
              </a:prstGeom>
              <a:solidFill>
                <a:srgbClr val="FF0000"/>
              </a:solidFill>
              <a:ln w="952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94245" name="组合 94244"/>
          <p:cNvGrpSpPr/>
          <p:nvPr/>
        </p:nvGrpSpPr>
        <p:grpSpPr>
          <a:xfrm>
            <a:off x="835025" y="2289175"/>
            <a:ext cx="930275" cy="708025"/>
            <a:chOff x="1008" y="885"/>
            <a:chExt cx="586" cy="504"/>
          </a:xfrm>
        </p:grpSpPr>
        <p:sp>
          <p:nvSpPr>
            <p:cNvPr id="94246" name="椭圆 94245"/>
            <p:cNvSpPr>
              <a:spLocks noChangeAspect="1"/>
            </p:cNvSpPr>
            <p:nvPr/>
          </p:nvSpPr>
          <p:spPr>
            <a:xfrm>
              <a:off x="1008" y="885"/>
              <a:ext cx="503" cy="504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47" name="椭圆 94246"/>
            <p:cNvSpPr>
              <a:spLocks noChangeAspect="1"/>
            </p:cNvSpPr>
            <p:nvPr/>
          </p:nvSpPr>
          <p:spPr>
            <a:xfrm>
              <a:off x="1123" y="1002"/>
              <a:ext cx="275" cy="275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48" name="文本框 94247"/>
            <p:cNvSpPr txBox="1">
              <a:spLocks noChangeAspect="1"/>
            </p:cNvSpPr>
            <p:nvPr/>
          </p:nvSpPr>
          <p:spPr>
            <a:xfrm>
              <a:off x="1127" y="1030"/>
              <a:ext cx="467" cy="303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1600" b="1">
                  <a:latin typeface="Times New Roman" panose="02020603050405020304" pitchFamily="18" charset="0"/>
                  <a:ea typeface="宋体" panose="02010600030101010101" pitchFamily="2" charset="-122"/>
                </a:rPr>
                <a:t>+1</a:t>
              </a:r>
              <a:endParaRPr lang="en-US" altLang="zh-CN" sz="1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249" name="椭圆 94248"/>
            <p:cNvSpPr>
              <a:spLocks noChangeAspect="1"/>
            </p:cNvSpPr>
            <p:nvPr/>
          </p:nvSpPr>
          <p:spPr>
            <a:xfrm>
              <a:off x="1473" y="1074"/>
              <a:ext cx="66" cy="66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94250" name="组合 94249"/>
          <p:cNvGrpSpPr/>
          <p:nvPr/>
        </p:nvGrpSpPr>
        <p:grpSpPr>
          <a:xfrm>
            <a:off x="3748088" y="2027238"/>
            <a:ext cx="1471612" cy="1330325"/>
            <a:chOff x="2843" y="720"/>
            <a:chExt cx="871" cy="898"/>
          </a:xfrm>
        </p:grpSpPr>
        <p:sp>
          <p:nvSpPr>
            <p:cNvPr id="94251" name="椭圆 94250"/>
            <p:cNvSpPr>
              <a:spLocks noChangeAspect="1"/>
            </p:cNvSpPr>
            <p:nvPr/>
          </p:nvSpPr>
          <p:spPr>
            <a:xfrm>
              <a:off x="2870" y="759"/>
              <a:ext cx="817" cy="816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52" name="椭圆 94251"/>
            <p:cNvSpPr>
              <a:spLocks noChangeAspect="1"/>
            </p:cNvSpPr>
            <p:nvPr/>
          </p:nvSpPr>
          <p:spPr>
            <a:xfrm>
              <a:off x="2987" y="874"/>
              <a:ext cx="583" cy="583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53" name="椭圆 94252"/>
            <p:cNvSpPr>
              <a:spLocks noChangeAspect="1"/>
            </p:cNvSpPr>
            <p:nvPr/>
          </p:nvSpPr>
          <p:spPr>
            <a:xfrm>
              <a:off x="3084" y="975"/>
              <a:ext cx="393" cy="393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54" name="椭圆 94253"/>
            <p:cNvSpPr>
              <a:spLocks noChangeAspect="1"/>
            </p:cNvSpPr>
            <p:nvPr/>
          </p:nvSpPr>
          <p:spPr>
            <a:xfrm>
              <a:off x="3162" y="1056"/>
              <a:ext cx="233" cy="234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55" name="文本框 94254"/>
            <p:cNvSpPr txBox="1">
              <a:spLocks noChangeAspect="1"/>
            </p:cNvSpPr>
            <p:nvPr/>
          </p:nvSpPr>
          <p:spPr>
            <a:xfrm>
              <a:off x="3130" y="1077"/>
              <a:ext cx="466" cy="303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1600" b="1">
                  <a:latin typeface="Times New Roman" panose="02020603050405020304" pitchFamily="18" charset="0"/>
                  <a:ea typeface="宋体" panose="02010600030101010101" pitchFamily="2" charset="-122"/>
                </a:rPr>
                <a:t>+17</a:t>
              </a:r>
              <a:endParaRPr lang="en-US" altLang="zh-CN" sz="1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256" name="椭圆 94255"/>
            <p:cNvSpPr>
              <a:spLocks noChangeAspect="1"/>
            </p:cNvSpPr>
            <p:nvPr/>
          </p:nvSpPr>
          <p:spPr>
            <a:xfrm>
              <a:off x="3181" y="860"/>
              <a:ext cx="66" cy="66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57" name="椭圆 94256"/>
            <p:cNvSpPr>
              <a:spLocks noChangeAspect="1"/>
            </p:cNvSpPr>
            <p:nvPr/>
          </p:nvSpPr>
          <p:spPr>
            <a:xfrm>
              <a:off x="2843" y="1163"/>
              <a:ext cx="66" cy="66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58" name="椭圆 94257"/>
            <p:cNvSpPr>
              <a:spLocks noChangeAspect="1"/>
            </p:cNvSpPr>
            <p:nvPr/>
          </p:nvSpPr>
          <p:spPr>
            <a:xfrm>
              <a:off x="3308" y="860"/>
              <a:ext cx="66" cy="66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59" name="椭圆 94258"/>
            <p:cNvSpPr>
              <a:spLocks noChangeAspect="1"/>
            </p:cNvSpPr>
            <p:nvPr/>
          </p:nvSpPr>
          <p:spPr>
            <a:xfrm>
              <a:off x="3181" y="720"/>
              <a:ext cx="66" cy="66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60" name="椭圆 94259"/>
            <p:cNvSpPr>
              <a:spLocks noChangeAspect="1"/>
            </p:cNvSpPr>
            <p:nvPr/>
          </p:nvSpPr>
          <p:spPr>
            <a:xfrm>
              <a:off x="3308" y="720"/>
              <a:ext cx="66" cy="66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61" name="椭圆 94260"/>
            <p:cNvSpPr>
              <a:spLocks noChangeAspect="1"/>
            </p:cNvSpPr>
            <p:nvPr/>
          </p:nvSpPr>
          <p:spPr>
            <a:xfrm>
              <a:off x="3648" y="1062"/>
              <a:ext cx="66" cy="66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62" name="椭圆 94261"/>
            <p:cNvSpPr>
              <a:spLocks noChangeAspect="1"/>
            </p:cNvSpPr>
            <p:nvPr/>
          </p:nvSpPr>
          <p:spPr>
            <a:xfrm>
              <a:off x="3531" y="1062"/>
              <a:ext cx="66" cy="66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63" name="椭圆 94262"/>
            <p:cNvSpPr>
              <a:spLocks noChangeAspect="1"/>
            </p:cNvSpPr>
            <p:nvPr/>
          </p:nvSpPr>
          <p:spPr>
            <a:xfrm>
              <a:off x="3424" y="1062"/>
              <a:ext cx="66" cy="66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64" name="椭圆 94263"/>
            <p:cNvSpPr>
              <a:spLocks noChangeAspect="1"/>
            </p:cNvSpPr>
            <p:nvPr/>
          </p:nvSpPr>
          <p:spPr>
            <a:xfrm>
              <a:off x="3434" y="1183"/>
              <a:ext cx="66" cy="66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65" name="椭圆 94264"/>
            <p:cNvSpPr>
              <a:spLocks noChangeAspect="1"/>
            </p:cNvSpPr>
            <p:nvPr/>
          </p:nvSpPr>
          <p:spPr>
            <a:xfrm>
              <a:off x="3531" y="1196"/>
              <a:ext cx="66" cy="66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66" name="椭圆 94265"/>
            <p:cNvSpPr>
              <a:spLocks noChangeAspect="1"/>
            </p:cNvSpPr>
            <p:nvPr/>
          </p:nvSpPr>
          <p:spPr>
            <a:xfrm>
              <a:off x="3648" y="1216"/>
              <a:ext cx="66" cy="66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67" name="椭圆 94266"/>
            <p:cNvSpPr>
              <a:spLocks noChangeAspect="1"/>
            </p:cNvSpPr>
            <p:nvPr/>
          </p:nvSpPr>
          <p:spPr>
            <a:xfrm>
              <a:off x="3191" y="1422"/>
              <a:ext cx="66" cy="66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68" name="椭圆 94267"/>
            <p:cNvSpPr>
              <a:spLocks noChangeAspect="1"/>
            </p:cNvSpPr>
            <p:nvPr/>
          </p:nvSpPr>
          <p:spPr>
            <a:xfrm>
              <a:off x="3317" y="1414"/>
              <a:ext cx="67" cy="66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69" name="椭圆 94268"/>
            <p:cNvSpPr>
              <a:spLocks noChangeAspect="1"/>
            </p:cNvSpPr>
            <p:nvPr/>
          </p:nvSpPr>
          <p:spPr>
            <a:xfrm>
              <a:off x="3191" y="1552"/>
              <a:ext cx="66" cy="66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70" name="椭圆 94269"/>
            <p:cNvSpPr>
              <a:spLocks noChangeAspect="1"/>
            </p:cNvSpPr>
            <p:nvPr/>
          </p:nvSpPr>
          <p:spPr>
            <a:xfrm>
              <a:off x="3327" y="1542"/>
              <a:ext cx="66" cy="66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71" name="椭圆 94270"/>
            <p:cNvSpPr>
              <a:spLocks noChangeAspect="1"/>
            </p:cNvSpPr>
            <p:nvPr/>
          </p:nvSpPr>
          <p:spPr>
            <a:xfrm>
              <a:off x="2958" y="1225"/>
              <a:ext cx="66" cy="67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72" name="椭圆 94271"/>
            <p:cNvSpPr>
              <a:spLocks noChangeAspect="1"/>
            </p:cNvSpPr>
            <p:nvPr/>
          </p:nvSpPr>
          <p:spPr>
            <a:xfrm>
              <a:off x="2958" y="1095"/>
              <a:ext cx="66" cy="66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94273" name="文本框 94272"/>
          <p:cNvSpPr txBox="1"/>
          <p:nvPr/>
        </p:nvSpPr>
        <p:spPr>
          <a:xfrm>
            <a:off x="3851275" y="5300663"/>
            <a:ext cx="1414463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 dirty="0" err="1">
                <a:latin typeface="Times New Roman" panose="02020603050405020304" pitchFamily="18" charset="0"/>
                <a:ea typeface="宋体" panose="02010600030101010101" pitchFamily="2" charset="-122"/>
              </a:rPr>
              <a:t>H     Cl</a:t>
            </a:r>
            <a:endParaRPr lang="en-US" altLang="zh-CN" sz="32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4274" name="椭圆 94273"/>
          <p:cNvSpPr>
            <a:spLocks noChangeAspect="1"/>
          </p:cNvSpPr>
          <p:nvPr/>
        </p:nvSpPr>
        <p:spPr>
          <a:xfrm>
            <a:off x="5129213" y="5827713"/>
            <a:ext cx="46037" cy="52387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4275" name="椭圆 94274"/>
          <p:cNvSpPr>
            <a:spLocks noChangeAspect="1"/>
          </p:cNvSpPr>
          <p:nvPr/>
        </p:nvSpPr>
        <p:spPr>
          <a:xfrm>
            <a:off x="5243513" y="5827713"/>
            <a:ext cx="46037" cy="52387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4276" name="椭圆 94275"/>
          <p:cNvSpPr>
            <a:spLocks noChangeAspect="1"/>
          </p:cNvSpPr>
          <p:nvPr/>
        </p:nvSpPr>
        <p:spPr>
          <a:xfrm>
            <a:off x="5481638" y="5502275"/>
            <a:ext cx="46037" cy="52388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4277" name="椭圆 94276"/>
          <p:cNvSpPr>
            <a:spLocks noChangeAspect="1"/>
          </p:cNvSpPr>
          <p:nvPr/>
        </p:nvSpPr>
        <p:spPr>
          <a:xfrm>
            <a:off x="5491163" y="5638800"/>
            <a:ext cx="46037" cy="52388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4278" name="椭圆 94277"/>
          <p:cNvSpPr>
            <a:spLocks noChangeAspect="1"/>
          </p:cNvSpPr>
          <p:nvPr/>
        </p:nvSpPr>
        <p:spPr>
          <a:xfrm>
            <a:off x="5167313" y="5270500"/>
            <a:ext cx="46037" cy="52388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4279" name="椭圆 94278"/>
          <p:cNvSpPr>
            <a:spLocks noChangeAspect="1"/>
          </p:cNvSpPr>
          <p:nvPr/>
        </p:nvSpPr>
        <p:spPr>
          <a:xfrm>
            <a:off x="5286375" y="5270500"/>
            <a:ext cx="46038" cy="52388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94280" name="组合 94279"/>
          <p:cNvGrpSpPr/>
          <p:nvPr/>
        </p:nvGrpSpPr>
        <p:grpSpPr>
          <a:xfrm>
            <a:off x="4710113" y="5529263"/>
            <a:ext cx="46037" cy="179387"/>
            <a:chOff x="3264" y="3233"/>
            <a:chExt cx="29" cy="113"/>
          </a:xfrm>
        </p:grpSpPr>
        <p:sp>
          <p:nvSpPr>
            <p:cNvPr id="94281" name="椭圆 94280"/>
            <p:cNvSpPr>
              <a:spLocks noChangeAspect="1"/>
            </p:cNvSpPr>
            <p:nvPr/>
          </p:nvSpPr>
          <p:spPr>
            <a:xfrm>
              <a:off x="3264" y="3313"/>
              <a:ext cx="29" cy="33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4282" name="椭圆 94281"/>
            <p:cNvSpPr>
              <a:spLocks noChangeAspect="1"/>
            </p:cNvSpPr>
            <p:nvPr/>
          </p:nvSpPr>
          <p:spPr>
            <a:xfrm>
              <a:off x="3264" y="3233"/>
              <a:ext cx="29" cy="33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94283" name="文本框 94282"/>
          <p:cNvSpPr txBox="1">
            <a:spLocks noChangeAspect="1"/>
          </p:cNvSpPr>
          <p:nvPr/>
        </p:nvSpPr>
        <p:spPr>
          <a:xfrm>
            <a:off x="2036763" y="5540375"/>
            <a:ext cx="1592262" cy="4794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just" eaLnBrk="0" hangingPunct="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+1    -1 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94284" name="组合 94283"/>
          <p:cNvGrpSpPr/>
          <p:nvPr/>
        </p:nvGrpSpPr>
        <p:grpSpPr>
          <a:xfrm>
            <a:off x="395288" y="2420938"/>
            <a:ext cx="5838825" cy="498475"/>
            <a:chOff x="374" y="960"/>
            <a:chExt cx="3678" cy="314"/>
          </a:xfrm>
        </p:grpSpPr>
        <p:sp>
          <p:nvSpPr>
            <p:cNvPr id="94285" name="文本框 94284"/>
            <p:cNvSpPr txBox="1"/>
            <p:nvPr/>
          </p:nvSpPr>
          <p:spPr>
            <a:xfrm>
              <a:off x="374" y="986"/>
              <a:ext cx="26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</a:rPr>
                <a:t>H</a:t>
              </a:r>
              <a:endParaRPr lang="en-US" altLang="zh-CN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286" name="文本框 94285"/>
            <p:cNvSpPr txBox="1"/>
            <p:nvPr/>
          </p:nvSpPr>
          <p:spPr>
            <a:xfrm>
              <a:off x="3744" y="960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r>
                <a:rPr lang="en-US" altLang="zh-CN" b="1" dirty="0" err="1">
                  <a:latin typeface="Times New Roman" panose="02020603050405020304" pitchFamily="18" charset="0"/>
                  <a:ea typeface="宋体" panose="02010600030101010101" pitchFamily="2" charset="-122"/>
                </a:rPr>
                <a:t>Cl</a:t>
              </a:r>
              <a:endParaRPr lang="en-US" altLang="zh-CN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94287" name="文本框 94286"/>
          <p:cNvSpPr txBox="1"/>
          <p:nvPr/>
        </p:nvSpPr>
        <p:spPr>
          <a:xfrm>
            <a:off x="684213" y="4221163"/>
            <a:ext cx="72548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b="1" dirty="0" err="1">
                <a:latin typeface="Times New Roman" panose="02020603050405020304" pitchFamily="18" charset="0"/>
                <a:ea typeface="宋体" panose="02010600030101010101" pitchFamily="2" charset="-122"/>
              </a:rPr>
              <a:t>HCl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4288" name="文本框 94287"/>
          <p:cNvSpPr txBox="1"/>
          <p:nvPr/>
        </p:nvSpPr>
        <p:spPr>
          <a:xfrm>
            <a:off x="4977130" y="3822065"/>
            <a:ext cx="313182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化合价的升降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—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共用电子对的偏移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4289" name="文本框 94288"/>
          <p:cNvSpPr txBox="1"/>
          <p:nvPr/>
        </p:nvSpPr>
        <p:spPr>
          <a:xfrm>
            <a:off x="1692275" y="1125538"/>
            <a:ext cx="4094163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800" b="1">
                <a:latin typeface="Arial" panose="020B0604020202020204" pitchFamily="34" charset="0"/>
                <a:ea typeface="方正细圆简体" pitchFamily="2" charset="-122"/>
              </a:rPr>
              <a:t> </a:t>
            </a:r>
            <a:r>
              <a:rPr lang="en-US" altLang="zh-CN" sz="2800" b="1" dirty="0">
                <a:latin typeface="Arial" panose="020B0604020202020204" pitchFamily="34" charset="0"/>
                <a:ea typeface="宋体" panose="02010600030101010101" pitchFamily="2" charset="-122"/>
              </a:rPr>
              <a:t>    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+ Cl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= 2HCl</a:t>
            </a:r>
            <a:r>
              <a:rPr lang="en-US" altLang="zh-CN" sz="28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en-US" altLang="zh-CN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en-US" altLang="zh-CN" b="1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4290" name="直接连接符 94289"/>
          <p:cNvSpPr/>
          <p:nvPr/>
        </p:nvSpPr>
        <p:spPr>
          <a:xfrm flipV="1">
            <a:off x="2382838" y="544513"/>
            <a:ext cx="0" cy="2159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4291" name="直接连接符 94290"/>
          <p:cNvSpPr/>
          <p:nvPr/>
        </p:nvSpPr>
        <p:spPr>
          <a:xfrm>
            <a:off x="2411413" y="549275"/>
            <a:ext cx="1252537" cy="4763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4292" name="直接连接符 94291"/>
          <p:cNvSpPr/>
          <p:nvPr/>
        </p:nvSpPr>
        <p:spPr>
          <a:xfrm>
            <a:off x="3635375" y="549275"/>
            <a:ext cx="0" cy="2159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4297" name="文本框 94296"/>
          <p:cNvSpPr txBox="1"/>
          <p:nvPr/>
        </p:nvSpPr>
        <p:spPr>
          <a:xfrm>
            <a:off x="2243138" y="642938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Tx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4298" name="文本框 94297"/>
          <p:cNvSpPr txBox="1"/>
          <p:nvPr/>
        </p:nvSpPr>
        <p:spPr>
          <a:xfrm>
            <a:off x="3203575" y="620713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Tx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4299" name="文本框 94298"/>
          <p:cNvSpPr txBox="1"/>
          <p:nvPr/>
        </p:nvSpPr>
        <p:spPr>
          <a:xfrm>
            <a:off x="4356100" y="620713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Tx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+1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4300" name="文本框 94299"/>
          <p:cNvSpPr txBox="1"/>
          <p:nvPr/>
        </p:nvSpPr>
        <p:spPr>
          <a:xfrm>
            <a:off x="4957763" y="652463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Tx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-1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4303" name="文本框 94302"/>
          <p:cNvSpPr txBox="1"/>
          <p:nvPr/>
        </p:nvSpPr>
        <p:spPr>
          <a:xfrm>
            <a:off x="2765425" y="96838"/>
            <a:ext cx="5048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2e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>
    <p:comb/>
    <p:sndAc>
      <p:stSnd>
        <p:snd r:embed="rId2" name="hamm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94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94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4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94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4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4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9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7.40741E-7 L 0.02153 7.40741E-7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94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94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94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94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94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94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94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73" grpId="0"/>
      <p:bldP spid="94283" grpId="0"/>
      <p:bldP spid="94287" grpId="0"/>
      <p:bldP spid="94288" grpId="0"/>
      <p:bldP spid="94289" grpId="0"/>
      <p:bldP spid="94297" grpId="0"/>
      <p:bldP spid="94298" grpId="0"/>
      <p:bldP spid="94299" grpId="0"/>
      <p:bldP spid="94300" grpId="0"/>
      <p:bldP spid="9430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02" name="矩形 102401"/>
          <p:cNvSpPr/>
          <p:nvPr/>
        </p:nvSpPr>
        <p:spPr>
          <a:xfrm>
            <a:off x="2727325" y="350838"/>
            <a:ext cx="3789363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4000" b="1" u="sng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rPr>
              <a:t>【实验装置图</a:t>
            </a:r>
            <a:r>
              <a:rPr lang="zh-CN" altLang="en-US" sz="4000" b="1" u="sng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rPr>
              <a:t>】</a:t>
            </a:r>
            <a:endParaRPr lang="zh-CN" altLang="en-US" sz="4000" b="1" u="sng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02403" name="图片 102402" descr="照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995" y="1187133"/>
            <a:ext cx="3671888" cy="3330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04" name="图片 102403" descr="照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825" y="1052513"/>
            <a:ext cx="3262313" cy="35290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05" name="任意多边形 102404"/>
          <p:cNvSpPr/>
          <p:nvPr/>
        </p:nvSpPr>
        <p:spPr>
          <a:xfrm>
            <a:off x="4140200" y="2708275"/>
            <a:ext cx="792163" cy="288925"/>
          </a:xfrm>
          <a:custGeom>
            <a:avLst/>
            <a:gdLst>
              <a:gd name="txL" fmla="*/ 3375 w 21600"/>
              <a:gd name="txT" fmla="*/ 5400 h 21600"/>
              <a:gd name="txR" fmla="*/ 18900 w 21600"/>
              <a:gd name="txB" fmla="*/ 16200 h 21600"/>
            </a:gdLst>
            <a:ahLst/>
            <a:cxnLst>
              <a:cxn ang="270">
                <a:pos x="16200" y="0"/>
              </a:cxn>
              <a:cxn ang="180">
                <a:pos x="0" y="10800"/>
              </a:cxn>
              <a:cxn ang="90">
                <a:pos x="16200" y="21600"/>
              </a:cxn>
              <a:cxn ang="0">
                <a:pos x="21600" y="10800"/>
              </a:cxn>
            </a:cxnLst>
            <a:rect l="txL" t="txT" r="txR" b="txB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2406" name="矩形 102405"/>
          <p:cNvSpPr/>
          <p:nvPr/>
        </p:nvSpPr>
        <p:spPr>
          <a:xfrm>
            <a:off x="801053" y="4789488"/>
            <a:ext cx="45720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电流计指针偏转说明：</a:t>
            </a:r>
            <a:endParaRPr lang="zh-CN" altLang="en-US" sz="3600" b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2407" name="矩形 102406"/>
          <p:cNvSpPr/>
          <p:nvPr/>
        </p:nvSpPr>
        <p:spPr>
          <a:xfrm>
            <a:off x="1842770" y="5516880"/>
            <a:ext cx="560895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化学反应发生时有</a:t>
            </a:r>
            <a:r>
              <a:rPr lang="zh-CN" altLang="en-US" sz="36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电子转移</a:t>
            </a:r>
            <a:endParaRPr lang="zh-CN" altLang="en-US" sz="360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2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02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6" grpId="0"/>
      <p:bldP spid="102407" grpId="0"/>
      <p:bldP spid="10240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7" name="Rectangle 6"/>
          <p:cNvSpPr/>
          <p:nvPr/>
        </p:nvSpPr>
        <p:spPr>
          <a:xfrm>
            <a:off x="152400" y="762000"/>
            <a:ext cx="324485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一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氧化还原反应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5058" name="Rectangle 7"/>
          <p:cNvSpPr/>
          <p:nvPr/>
        </p:nvSpPr>
        <p:spPr>
          <a:xfrm>
            <a:off x="381000" y="1524000"/>
            <a:ext cx="174625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dirty="0">
                <a:latin typeface="Arial" panose="020B0604020202020204" pitchFamily="34" charset="0"/>
              </a:rPr>
              <a:t>1.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定义：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4968" name="Rectangle 8"/>
          <p:cNvSpPr/>
          <p:nvPr/>
        </p:nvSpPr>
        <p:spPr>
          <a:xfrm>
            <a:off x="609600" y="2057400"/>
            <a:ext cx="549084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凡是有电子转移的化学反应。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060" name="Rectangle 9"/>
          <p:cNvSpPr/>
          <p:nvPr/>
        </p:nvSpPr>
        <p:spPr>
          <a:xfrm>
            <a:off x="381000" y="2667000"/>
            <a:ext cx="14478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dirty="0">
                <a:latin typeface="Arial" panose="020B0604020202020204" pitchFamily="34" charset="0"/>
              </a:rPr>
              <a:t>2.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特征：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4970" name="Rectangle 10"/>
          <p:cNvSpPr/>
          <p:nvPr/>
        </p:nvSpPr>
        <p:spPr>
          <a:xfrm>
            <a:off x="609600" y="3246755"/>
            <a:ext cx="858393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反应前后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元素化合价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发生变化。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（也是判断依据）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062" name="Rectangle 11"/>
          <p:cNvSpPr/>
          <p:nvPr/>
        </p:nvSpPr>
        <p:spPr>
          <a:xfrm>
            <a:off x="533400" y="4322763"/>
            <a:ext cx="1524000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dirty="0">
                <a:latin typeface="Arial" panose="020B0604020202020204" pitchFamily="34" charset="0"/>
              </a:rPr>
              <a:t>3.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实质：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4972" name="Rectangle 12"/>
          <p:cNvSpPr/>
          <p:nvPr/>
        </p:nvSpPr>
        <p:spPr>
          <a:xfrm>
            <a:off x="708660" y="5047615"/>
            <a:ext cx="5491163" cy="579438"/>
          </a:xfrm>
          <a:prstGeom prst="rect">
            <a:avLst/>
          </a:prstGeom>
          <a:noFill/>
          <a:ln w="9525" cap="flat" cmpd="sng">
            <a:solidFill>
              <a:srgbClr val="FF0066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电子发生转移（得失或偏移）</a:t>
            </a:r>
            <a:endParaRPr lang="zh-CN" altLang="en-US" dirty="0">
              <a:solidFill>
                <a:srgbClr val="3319F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Text Box 29"/>
          <p:cNvSpPr txBox="1">
            <a:spLocks noChangeArrowheads="1"/>
          </p:cNvSpPr>
          <p:nvPr/>
        </p:nvSpPr>
        <p:spPr bwMode="auto">
          <a:xfrm>
            <a:off x="1143000" y="30163"/>
            <a:ext cx="6553200" cy="5794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algn="ctr" defTabSz="914400" rtl="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 </a:t>
            </a:r>
            <a:r>
              <a:rPr kumimoji="0" lang="en-US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§</a:t>
            </a:r>
            <a:r>
              <a:rPr kumimoji="0" lang="en-US" altLang="zh-CN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2-1-3.</a:t>
            </a:r>
            <a:r>
              <a:rPr kumimoji="0" lang="zh-CN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氧化还原反应</a:t>
            </a:r>
            <a:r>
              <a:rPr kumimoji="0" lang="en-US" altLang="zh-CN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</a:t>
            </a:r>
            <a:endParaRPr kumimoji="0" lang="zh-CN" altLang="en-US" sz="2800" kern="1200" cap="none" spc="0" normalizeH="0" baseline="0" noProof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42496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42497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" fill="hold"/>
                                        <p:tgtEl>
                                          <p:spTgt spid="42497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68" grpId="0"/>
      <p:bldP spid="424970" grpId="0"/>
      <p:bldP spid="424972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5" name="Rectangle 2"/>
          <p:cNvSpPr/>
          <p:nvPr/>
        </p:nvSpPr>
        <p:spPr>
          <a:xfrm>
            <a:off x="2286000" y="3062288"/>
            <a:ext cx="361950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800" b="0" dirty="0">
                <a:latin typeface="Times New Roman" panose="02020603050405020304" pitchFamily="18" charset="0"/>
              </a:rPr>
              <a:t>0</a:t>
            </a:r>
            <a:endParaRPr lang="en-US" altLang="zh-CN" sz="2800" b="0" dirty="0">
              <a:latin typeface="Times New Roman" panose="02020603050405020304" pitchFamily="18" charset="0"/>
            </a:endParaRPr>
          </a:p>
        </p:txBody>
      </p:sp>
      <p:sp>
        <p:nvSpPr>
          <p:cNvPr id="47106" name="Rectangle 3"/>
          <p:cNvSpPr/>
          <p:nvPr/>
        </p:nvSpPr>
        <p:spPr>
          <a:xfrm>
            <a:off x="3962400" y="3059113"/>
            <a:ext cx="3606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800" dirty="0">
                <a:latin typeface="Times New Roman" panose="02020603050405020304" pitchFamily="18" charset="0"/>
              </a:rPr>
              <a:t>0</a:t>
            </a:r>
            <a:endParaRPr lang="en-US" altLang="zh-CN" sz="2800" dirty="0">
              <a:latin typeface="Times New Roman" panose="02020603050405020304" pitchFamily="18" charset="0"/>
            </a:endParaRPr>
          </a:p>
        </p:txBody>
      </p:sp>
      <p:sp>
        <p:nvSpPr>
          <p:cNvPr id="47107" name="Rectangle 4"/>
          <p:cNvSpPr/>
          <p:nvPr/>
        </p:nvSpPr>
        <p:spPr>
          <a:xfrm>
            <a:off x="5605463" y="3138488"/>
            <a:ext cx="566737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800" b="0" dirty="0">
                <a:latin typeface="Times New Roman" panose="02020603050405020304" pitchFamily="18" charset="0"/>
              </a:rPr>
              <a:t>+1</a:t>
            </a:r>
            <a:endParaRPr lang="en-US" altLang="zh-CN" sz="2800" b="0" dirty="0">
              <a:latin typeface="Times New Roman" panose="02020603050405020304" pitchFamily="18" charset="0"/>
            </a:endParaRPr>
          </a:p>
        </p:txBody>
      </p:sp>
      <p:sp>
        <p:nvSpPr>
          <p:cNvPr id="47108" name="Rectangle 5"/>
          <p:cNvSpPr/>
          <p:nvPr/>
        </p:nvSpPr>
        <p:spPr>
          <a:xfrm>
            <a:off x="6421755" y="3123883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800" b="0" dirty="0">
                <a:latin typeface="Times New Roman" panose="02020603050405020304" pitchFamily="18" charset="0"/>
              </a:rPr>
              <a:t>-1</a:t>
            </a:r>
            <a:r>
              <a:rPr lang="en-US" altLang="zh-CN" sz="1400" b="0" dirty="0">
                <a:latin typeface="Times New Roman" panose="02020603050405020304" pitchFamily="18" charset="0"/>
              </a:rPr>
              <a:t> </a:t>
            </a:r>
            <a:endParaRPr lang="en-US" altLang="zh-CN" sz="2400" b="0" dirty="0">
              <a:latin typeface="Times New Roman" panose="02020603050405020304" pitchFamily="18" charset="0"/>
            </a:endParaRPr>
          </a:p>
        </p:txBody>
      </p:sp>
      <p:sp>
        <p:nvSpPr>
          <p:cNvPr id="1031" name="Line 6"/>
          <p:cNvSpPr/>
          <p:nvPr/>
        </p:nvSpPr>
        <p:spPr>
          <a:xfrm flipV="1">
            <a:off x="2611755" y="2705735"/>
            <a:ext cx="0" cy="457200"/>
          </a:xfrm>
          <a:prstGeom prst="line">
            <a:avLst/>
          </a:prstGeom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32" name="Line 7"/>
          <p:cNvSpPr/>
          <p:nvPr/>
        </p:nvSpPr>
        <p:spPr>
          <a:xfrm>
            <a:off x="6040755" y="2705735"/>
            <a:ext cx="0" cy="533400"/>
          </a:xfrm>
          <a:prstGeom prst="line">
            <a:avLst/>
          </a:prstGeom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033" name="Line 8"/>
          <p:cNvSpPr/>
          <p:nvPr/>
        </p:nvSpPr>
        <p:spPr>
          <a:xfrm>
            <a:off x="3943350" y="3924300"/>
            <a:ext cx="0" cy="533400"/>
          </a:xfrm>
          <a:prstGeom prst="line">
            <a:avLst/>
          </a:prstGeom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34" name="Line 9"/>
          <p:cNvSpPr/>
          <p:nvPr/>
        </p:nvSpPr>
        <p:spPr>
          <a:xfrm flipV="1">
            <a:off x="6629400" y="4000500"/>
            <a:ext cx="0" cy="457200"/>
          </a:xfrm>
          <a:prstGeom prst="line">
            <a:avLst/>
          </a:prstGeom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035" name="Line 12"/>
          <p:cNvSpPr/>
          <p:nvPr/>
        </p:nvSpPr>
        <p:spPr>
          <a:xfrm>
            <a:off x="3943350" y="4457700"/>
            <a:ext cx="2667000" cy="0"/>
          </a:xfrm>
          <a:prstGeom prst="line">
            <a:avLst/>
          </a:prstGeom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36" name="Rectangle 13"/>
          <p:cNvSpPr/>
          <p:nvPr/>
        </p:nvSpPr>
        <p:spPr>
          <a:xfrm>
            <a:off x="3624580" y="4662170"/>
            <a:ext cx="19812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化合价降低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37" name="Rectangle 14"/>
          <p:cNvSpPr/>
          <p:nvPr/>
        </p:nvSpPr>
        <p:spPr>
          <a:xfrm>
            <a:off x="6610350" y="4663758"/>
            <a:ext cx="3424238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被还原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38" name="Line 15"/>
          <p:cNvSpPr/>
          <p:nvPr/>
        </p:nvSpPr>
        <p:spPr>
          <a:xfrm>
            <a:off x="2611755" y="2705735"/>
            <a:ext cx="3429000" cy="0"/>
          </a:xfrm>
          <a:prstGeom prst="line">
            <a:avLst/>
          </a:prstGeom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39" name="Rectangle 16"/>
          <p:cNvSpPr/>
          <p:nvPr/>
        </p:nvSpPr>
        <p:spPr>
          <a:xfrm>
            <a:off x="2286000" y="2205355"/>
            <a:ext cx="1787525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化合价升高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40" name="Rectangle 17"/>
          <p:cNvSpPr/>
          <p:nvPr/>
        </p:nvSpPr>
        <p:spPr>
          <a:xfrm>
            <a:off x="5097780" y="2205355"/>
            <a:ext cx="356235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被氧化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41" name="Rectangle 21"/>
          <p:cNvSpPr/>
          <p:nvPr/>
        </p:nvSpPr>
        <p:spPr>
          <a:xfrm>
            <a:off x="3962400" y="2205038"/>
            <a:ext cx="12954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失去</a:t>
            </a:r>
            <a:r>
              <a:rPr lang="en-US" altLang="zh-CN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2e</a:t>
            </a:r>
            <a:r>
              <a:rPr lang="en-US" altLang="zh-CN" sz="2400" baseline="30000" dirty="0">
                <a:solidFill>
                  <a:srgbClr val="FF0000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endParaRPr lang="en-US" altLang="zh-CN" sz="2400" baseline="30000" dirty="0">
              <a:solidFill>
                <a:srgbClr val="FF0000"/>
              </a:solidFill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42" name="Rectangle 22"/>
          <p:cNvSpPr/>
          <p:nvPr/>
        </p:nvSpPr>
        <p:spPr>
          <a:xfrm>
            <a:off x="5368290" y="4663758"/>
            <a:ext cx="19812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得到</a:t>
            </a:r>
            <a:r>
              <a:rPr lang="en-US" altLang="zh-CN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e</a:t>
            </a:r>
            <a:r>
              <a:rPr lang="en-US" altLang="zh-CN" sz="2400" baseline="30000" dirty="0">
                <a:solidFill>
                  <a:srgbClr val="FF0000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-</a:t>
            </a:r>
            <a:endParaRPr lang="en-US" altLang="zh-CN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8386" name="AutoShape 19"/>
          <p:cNvSpPr/>
          <p:nvPr/>
        </p:nvSpPr>
        <p:spPr>
          <a:xfrm rot="-10483299">
            <a:off x="1774508" y="5194300"/>
            <a:ext cx="1546225" cy="596900"/>
          </a:xfrm>
          <a:prstGeom prst="wedgeRoundRectCallout">
            <a:avLst>
              <a:gd name="adj1" fmla="val -68076"/>
              <a:gd name="adj2" fmla="val 280283"/>
              <a:gd name="adj3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rot="10800000" anchor="t"/>
          <a:p>
            <a:pPr algn="ctr"/>
            <a:r>
              <a:rPr lang="zh-CN" altLang="en-US" b="0" dirty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氧化剂</a:t>
            </a:r>
            <a:endParaRPr lang="zh-CN" altLang="en-US" b="0" dirty="0">
              <a:solidFill>
                <a:schemeClr val="tx1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26004" name="AutoShape 20"/>
          <p:cNvSpPr/>
          <p:nvPr/>
        </p:nvSpPr>
        <p:spPr>
          <a:xfrm rot="725897">
            <a:off x="896938" y="2328863"/>
            <a:ext cx="701675" cy="1519237"/>
          </a:xfrm>
          <a:prstGeom prst="wedgeRoundRectCallout">
            <a:avLst>
              <a:gd name="adj1" fmla="val 138343"/>
              <a:gd name="adj2" fmla="val 24796"/>
              <a:gd name="adj3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anchor="t"/>
          <a:p>
            <a:pPr algn="ctr"/>
            <a:r>
              <a:rPr lang="zh-CN" altLang="en-US" b="0" dirty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还原剂</a:t>
            </a:r>
            <a:endParaRPr lang="zh-CN" altLang="en-US" b="0" dirty="0">
              <a:solidFill>
                <a:schemeClr val="tx1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7123" name="Text Box 23"/>
          <p:cNvSpPr txBox="1"/>
          <p:nvPr/>
        </p:nvSpPr>
        <p:spPr>
          <a:xfrm>
            <a:off x="700088" y="5524500"/>
            <a:ext cx="193675" cy="3365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endParaRPr lang="zh-CN" altLang="en-US" sz="1800" b="0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grpSp>
        <p:nvGrpSpPr>
          <p:cNvPr id="47124" name="Group 26"/>
          <p:cNvGrpSpPr/>
          <p:nvPr/>
        </p:nvGrpSpPr>
        <p:grpSpPr>
          <a:xfrm>
            <a:off x="228600" y="1066800"/>
            <a:ext cx="2781300" cy="685800"/>
            <a:chOff x="768" y="528"/>
            <a:chExt cx="1752" cy="432"/>
          </a:xfrm>
        </p:grpSpPr>
        <p:pic>
          <p:nvPicPr>
            <p:cNvPr id="47125" name="Picture 27" descr="01_08_B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68" y="528"/>
              <a:ext cx="480" cy="43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7126" name="WordArt 28"/>
            <p:cNvSpPr>
              <a:spLocks noTextEdit="1"/>
            </p:cNvSpPr>
            <p:nvPr/>
          </p:nvSpPr>
          <p:spPr>
            <a:xfrm>
              <a:off x="1344" y="576"/>
              <a:ext cx="1176" cy="28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normAutofit/>
            </a:bodyPr>
            <a:p>
              <a:pPr algn="ctr"/>
              <a:r>
                <a:rPr lang="zh-CN" altLang="en-US" sz="3600" b="1" spc="720">
                  <a:ln w="9525" cap="flat" cmpd="sng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gradFill rotWithShape="1">
                    <a:gsLst>
                      <a:gs pos="0">
                        <a:srgbClr val="AAAAAA"/>
                      </a:gs>
                      <a:gs pos="100000">
                        <a:srgbClr val="FFFFFF"/>
                      </a:gs>
                    </a:gsLst>
                    <a:lin ang="5400000" scaled="1"/>
                    <a:tileRect/>
                  </a:gradFill>
                  <a:effectLst>
                    <a:outerShdw dist="45791" dir="3378595" algn="ctr" rotWithShape="0">
                      <a:srgbClr val="4D4D4D">
                        <a:alpha val="79999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讲授新知</a:t>
              </a:r>
              <a:endParaRPr lang="zh-CN" altLang="en-US" sz="3600" b="1" spc="720"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  <a:effectLst>
                  <a:outerShdw dist="45791" dir="3378595" algn="ctr" rotWithShape="0">
                    <a:srgbClr val="4D4D4D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47127" name="Text Box 16"/>
          <p:cNvSpPr txBox="1"/>
          <p:nvPr/>
        </p:nvSpPr>
        <p:spPr>
          <a:xfrm>
            <a:off x="2057400" y="3392488"/>
            <a:ext cx="5410200" cy="645160"/>
          </a:xfrm>
          <a:prstGeom prst="rect">
            <a:avLst/>
          </a:prstGeom>
          <a:noFill/>
          <a:ln w="12700">
            <a:noFill/>
          </a:ln>
        </p:spPr>
        <p:txBody>
          <a:bodyPr anchor="t">
            <a:spAutoFit/>
          </a:bodyPr>
          <a:p>
            <a:r>
              <a:rPr lang="en-US" altLang="zh-CN" sz="3600" dirty="0">
                <a:latin typeface="Times New Roman" panose="02020603050405020304" pitchFamily="18" charset="0"/>
              </a:rPr>
              <a:t>2Na  +   Cl</a:t>
            </a:r>
            <a:r>
              <a:rPr lang="en-US" altLang="zh-CN" sz="3600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sz="3600" dirty="0">
                <a:latin typeface="Times New Roman" panose="02020603050405020304" pitchFamily="18" charset="0"/>
              </a:rPr>
              <a:t>           2NaCl</a:t>
            </a:r>
            <a:endParaRPr lang="en-US" altLang="zh-CN" sz="3600" baseline="-25000" dirty="0">
              <a:latin typeface="Times New Roman" panose="02020603050405020304" pitchFamily="18" charset="0"/>
            </a:endParaRPr>
          </a:p>
        </p:txBody>
      </p:sp>
      <p:sp>
        <p:nvSpPr>
          <p:cNvPr id="34" name="Line 14"/>
          <p:cNvSpPr>
            <a:spLocks noChangeShapeType="1"/>
          </p:cNvSpPr>
          <p:nvPr/>
        </p:nvSpPr>
        <p:spPr bwMode="auto">
          <a:xfrm>
            <a:off x="4394200" y="3657600"/>
            <a:ext cx="787400" cy="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wrap="none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indent="0" defTabSz="91440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5" name="Line 15"/>
          <p:cNvSpPr>
            <a:spLocks noChangeShapeType="1"/>
          </p:cNvSpPr>
          <p:nvPr/>
        </p:nvSpPr>
        <p:spPr bwMode="auto">
          <a:xfrm>
            <a:off x="4394200" y="3810000"/>
            <a:ext cx="787400" cy="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wrap="none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indent="0" defTabSz="91440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1143000" y="30163"/>
            <a:ext cx="6553200" cy="5794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algn="ctr" defTabSz="914400" rtl="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 </a:t>
            </a:r>
            <a:r>
              <a:rPr kumimoji="0" lang="en-US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§</a:t>
            </a:r>
            <a:r>
              <a:rPr kumimoji="0" lang="en-US" altLang="zh-CN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2-1-3.</a:t>
            </a:r>
            <a:r>
              <a:rPr kumimoji="0" lang="zh-CN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氧化还原反应</a:t>
            </a:r>
            <a:r>
              <a:rPr kumimoji="0" lang="en-US" altLang="zh-CN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</a:t>
            </a:r>
            <a:endParaRPr kumimoji="0" lang="zh-CN" altLang="en-US" sz="2800" kern="1200" cap="none" spc="0" normalizeH="0" baseline="0" noProof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" fill="hold"/>
                                        <p:tgtEl>
                                          <p:spTgt spid="42600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" fill="hold"/>
                                        <p:tgtEl>
                                          <p:spTgt spid="5838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6" grpId="0"/>
      <p:bldP spid="1037" grpId="0"/>
      <p:bldP spid="1039" grpId="0"/>
      <p:bldP spid="1040" grpId="0"/>
      <p:bldP spid="1041" grpId="0"/>
      <p:bldP spid="1042" grpId="0"/>
      <p:bldP spid="58386" grpId="0" bldLvl="0" animBg="1"/>
      <p:bldP spid="42600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7015" name="Rectangle 7"/>
          <p:cNvSpPr>
            <a:spLocks noChangeArrowheads="1"/>
          </p:cNvSpPr>
          <p:nvPr/>
        </p:nvSpPr>
        <p:spPr bwMode="auto">
          <a:xfrm>
            <a:off x="447675" y="1295718"/>
            <a:ext cx="3562350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二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.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氧化剂和还原剂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Text Box 29"/>
          <p:cNvSpPr txBox="1">
            <a:spLocks noChangeArrowheads="1"/>
          </p:cNvSpPr>
          <p:nvPr/>
        </p:nvSpPr>
        <p:spPr bwMode="auto">
          <a:xfrm>
            <a:off x="1143000" y="30163"/>
            <a:ext cx="6553200" cy="5794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algn="ctr" defTabSz="914400" rtl="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 </a:t>
            </a:r>
            <a:r>
              <a:rPr kumimoji="0" lang="en-US" altLang="en-US" kern="1200" cap="none" spc="0" normalizeH="0" baseline="0" noProof="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§</a:t>
            </a:r>
            <a:r>
              <a:rPr kumimoji="0" lang="en-US" altLang="zh-CN" kern="1200" cap="none" spc="0" normalizeH="0" baseline="0" noProof="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2-1-3.</a:t>
            </a:r>
            <a:r>
              <a:rPr kumimoji="0" lang="zh-CN" altLang="en-US" kern="1200" cap="none" spc="0" normalizeH="0" baseline="0" noProof="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氧化还原反应</a:t>
            </a:r>
            <a:r>
              <a:rPr kumimoji="0" lang="en-US" altLang="zh-CN" sz="2800" kern="1200" cap="none" spc="0" normalizeH="0" baseline="0" noProof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</a:t>
            </a:r>
            <a:endParaRPr kumimoji="0" lang="zh-CN" altLang="en-US" sz="2800" kern="1200" cap="none" spc="0" normalizeH="0" baseline="0" noProof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7124" name="Group 26"/>
          <p:cNvGrpSpPr/>
          <p:nvPr/>
        </p:nvGrpSpPr>
        <p:grpSpPr>
          <a:xfrm>
            <a:off x="381000" y="610235"/>
            <a:ext cx="2781300" cy="685800"/>
            <a:chOff x="768" y="528"/>
            <a:chExt cx="1752" cy="432"/>
          </a:xfrm>
        </p:grpSpPr>
        <p:pic>
          <p:nvPicPr>
            <p:cNvPr id="47125" name="Picture 27" descr="01_08_B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68" y="528"/>
              <a:ext cx="480" cy="43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7126" name="WordArt 28"/>
            <p:cNvSpPr>
              <a:spLocks noTextEdit="1"/>
            </p:cNvSpPr>
            <p:nvPr/>
          </p:nvSpPr>
          <p:spPr>
            <a:xfrm>
              <a:off x="1344" y="576"/>
              <a:ext cx="1176" cy="28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normAutofit/>
            </a:bodyPr>
            <a:p>
              <a:pPr algn="ctr"/>
              <a:r>
                <a:rPr lang="zh-CN" altLang="en-US" sz="3600" b="1" spc="720">
                  <a:ln w="9525" cap="flat" cmpd="sng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gradFill rotWithShape="1">
                    <a:gsLst>
                      <a:gs pos="0">
                        <a:srgbClr val="AAAAAA"/>
                      </a:gs>
                      <a:gs pos="100000">
                        <a:srgbClr val="FFFFFF"/>
                      </a:gs>
                    </a:gsLst>
                    <a:lin ang="5400000" scaled="1"/>
                    <a:tileRect/>
                  </a:gradFill>
                  <a:effectLst>
                    <a:outerShdw dist="45791" dir="3378595" algn="ctr" rotWithShape="0">
                      <a:srgbClr val="4D4D4D">
                        <a:alpha val="79999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讲授新知</a:t>
              </a:r>
              <a:endParaRPr lang="zh-CN" altLang="en-US" sz="3600" b="1" spc="720"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  <a:effectLst>
                  <a:outerShdw dist="45791" dir="3378595" algn="ctr" rotWithShape="0">
                    <a:srgbClr val="4D4D4D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9224" name="Rectangle 9"/>
          <p:cNvSpPr/>
          <p:nvPr/>
        </p:nvSpPr>
        <p:spPr>
          <a:xfrm>
            <a:off x="693420" y="2792730"/>
            <a:ext cx="22860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氧化剂：</a:t>
            </a:r>
            <a:endParaRPr lang="zh-CN" altLang="en-US" sz="32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248" name="Rectangle 8"/>
          <p:cNvSpPr/>
          <p:nvPr/>
        </p:nvSpPr>
        <p:spPr>
          <a:xfrm>
            <a:off x="381000" y="3581400"/>
            <a:ext cx="8610600" cy="528638"/>
          </a:xfrm>
          <a:prstGeom prst="rect">
            <a:avLst/>
          </a:prstGeom>
          <a:noFill/>
          <a:ln w="9525" cap="flat" cmpd="sng">
            <a:solidFill>
              <a:srgbClr val="FF0066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反应物中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得到电子</a:t>
            </a:r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元素化合价降低</a:t>
            </a:r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)</a:t>
            </a: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的物质</a:t>
            </a:r>
            <a:r>
              <a:rPr lang="en-US" altLang="zh-CN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—</a:t>
            </a:r>
            <a:r>
              <a:rPr lang="zh-CN" altLang="en-US" sz="2800" b="1" dirty="0">
                <a:solidFill>
                  <a:srgbClr val="3319F3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被还原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25" name="Rectangle 10"/>
          <p:cNvSpPr/>
          <p:nvPr/>
        </p:nvSpPr>
        <p:spPr>
          <a:xfrm>
            <a:off x="609600" y="4343400"/>
            <a:ext cx="22098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还原剂：</a:t>
            </a:r>
            <a:endParaRPr lang="zh-CN" altLang="en-US" sz="32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244" name="Text Box 4"/>
          <p:cNvSpPr/>
          <p:nvPr/>
        </p:nvSpPr>
        <p:spPr>
          <a:xfrm>
            <a:off x="381000" y="5029200"/>
            <a:ext cx="8534400" cy="528638"/>
          </a:xfrm>
          <a:prstGeom prst="rect">
            <a:avLst/>
          </a:prstGeom>
          <a:noFill/>
          <a:ln w="9525" cap="flat" cmpd="sng">
            <a:solidFill>
              <a:srgbClr val="FF0066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pPr marL="342900" indent="-342900">
              <a:spcBef>
                <a:spcPct val="50000"/>
              </a:spcBef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反应物中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失去电子</a:t>
            </a:r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元素化合价升高</a:t>
            </a:r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)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的物质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—</a:t>
            </a:r>
            <a:r>
              <a:rPr lang="zh-CN" altLang="en-US" sz="2800" b="1" dirty="0">
                <a:solidFill>
                  <a:srgbClr val="3319F3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被氧化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6" name="Rectangle 7"/>
          <p:cNvSpPr/>
          <p:nvPr/>
        </p:nvSpPr>
        <p:spPr>
          <a:xfrm>
            <a:off x="845820" y="2031365"/>
            <a:ext cx="1711325" cy="583565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dirty="0">
                <a:solidFill>
                  <a:schemeClr val="bg1"/>
                </a:solidFill>
                <a:sym typeface="Calibri" panose="020F0502020204030204" charset="0"/>
              </a:rPr>
              <a:t>1. </a:t>
            </a:r>
            <a:r>
              <a:rPr lang="zh-CN" altLang="en-US" dirty="0">
                <a:solidFill>
                  <a:schemeClr val="bg1"/>
                </a:solidFill>
                <a:sym typeface="宋体" panose="02010600030101010101" pitchFamily="2" charset="-122"/>
              </a:rPr>
              <a:t>定义：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8" grpId="0" bldLvl="0" animBg="1"/>
      <p:bldP spid="10244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7015" name="Rectangle 7"/>
          <p:cNvSpPr>
            <a:spLocks noChangeArrowheads="1"/>
          </p:cNvSpPr>
          <p:nvPr/>
        </p:nvSpPr>
        <p:spPr bwMode="auto">
          <a:xfrm>
            <a:off x="447675" y="1295718"/>
            <a:ext cx="3562350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二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.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氧化剂和还原剂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Text Box 29"/>
          <p:cNvSpPr txBox="1">
            <a:spLocks noChangeArrowheads="1"/>
          </p:cNvSpPr>
          <p:nvPr/>
        </p:nvSpPr>
        <p:spPr bwMode="auto">
          <a:xfrm>
            <a:off x="1143000" y="30163"/>
            <a:ext cx="6553200" cy="5794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algn="ctr" defTabSz="914400" rtl="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 </a:t>
            </a:r>
            <a:r>
              <a:rPr kumimoji="0" lang="en-US" altLang="en-US" kern="1200" cap="none" spc="0" normalizeH="0" baseline="0" noProof="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§</a:t>
            </a:r>
            <a:r>
              <a:rPr kumimoji="0" lang="en-US" altLang="zh-CN" kern="1200" cap="none" spc="0" normalizeH="0" baseline="0" noProof="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2-1-3.</a:t>
            </a:r>
            <a:r>
              <a:rPr kumimoji="0" lang="zh-CN" altLang="en-US" kern="1200" cap="none" spc="0" normalizeH="0" baseline="0" noProof="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氧化还原反应</a:t>
            </a:r>
            <a:r>
              <a:rPr kumimoji="0" lang="en-US" altLang="zh-CN" sz="2800" kern="1200" cap="none" spc="0" normalizeH="0" baseline="0" noProof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</a:t>
            </a:r>
            <a:endParaRPr kumimoji="0" lang="zh-CN" altLang="en-US" sz="2800" kern="1200" cap="none" spc="0" normalizeH="0" baseline="0" noProof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7124" name="Group 26"/>
          <p:cNvGrpSpPr/>
          <p:nvPr/>
        </p:nvGrpSpPr>
        <p:grpSpPr>
          <a:xfrm>
            <a:off x="381000" y="610235"/>
            <a:ext cx="2781300" cy="685800"/>
            <a:chOff x="768" y="528"/>
            <a:chExt cx="1752" cy="432"/>
          </a:xfrm>
        </p:grpSpPr>
        <p:pic>
          <p:nvPicPr>
            <p:cNvPr id="47125" name="Picture 27" descr="01_08_B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68" y="528"/>
              <a:ext cx="480" cy="43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7126" name="WordArt 28"/>
            <p:cNvSpPr>
              <a:spLocks noTextEdit="1"/>
            </p:cNvSpPr>
            <p:nvPr/>
          </p:nvSpPr>
          <p:spPr>
            <a:xfrm>
              <a:off x="1344" y="576"/>
              <a:ext cx="1176" cy="28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normAutofit/>
            </a:bodyPr>
            <a:p>
              <a:pPr algn="ctr"/>
              <a:r>
                <a:rPr lang="zh-CN" altLang="en-US" sz="3600" b="1" spc="720">
                  <a:ln w="9525" cap="flat" cmpd="sng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gradFill rotWithShape="1">
                    <a:gsLst>
                      <a:gs pos="0">
                        <a:srgbClr val="AAAAAA"/>
                      </a:gs>
                      <a:gs pos="100000">
                        <a:srgbClr val="FFFFFF"/>
                      </a:gs>
                    </a:gsLst>
                    <a:lin ang="5400000" scaled="1"/>
                    <a:tileRect/>
                  </a:gradFill>
                  <a:effectLst>
                    <a:outerShdw dist="45791" dir="3378595" algn="ctr" rotWithShape="0">
                      <a:srgbClr val="4D4D4D">
                        <a:alpha val="79999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讲授新知</a:t>
              </a:r>
              <a:endParaRPr lang="zh-CN" altLang="en-US" sz="3600" b="1" spc="720"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  <a:effectLst>
                  <a:outerShdw dist="45791" dir="3378595" algn="ctr" rotWithShape="0">
                    <a:srgbClr val="4D4D4D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0246" name="Rectangle 7"/>
          <p:cNvSpPr/>
          <p:nvPr/>
        </p:nvSpPr>
        <p:spPr>
          <a:xfrm>
            <a:off x="711835" y="2034540"/>
            <a:ext cx="1447800" cy="583565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2.</a:t>
            </a: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说明：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72" name="Rectangle 8"/>
          <p:cNvSpPr/>
          <p:nvPr/>
        </p:nvSpPr>
        <p:spPr>
          <a:xfrm>
            <a:off x="381000" y="2819400"/>
            <a:ext cx="8458200" cy="1076325"/>
          </a:xfrm>
          <a:prstGeom prst="rect">
            <a:avLst/>
          </a:prstGeom>
          <a:noFill/>
          <a:ln w="9525" cap="flat" cmpd="sng">
            <a:solidFill>
              <a:srgbClr val="FF0066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pPr marL="342900" indent="-342900"/>
            <a:r>
              <a:rPr lang="en-US" altLang="zh-CN" sz="32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charset="0"/>
              </a:rPr>
              <a:t>①.</a:t>
            </a:r>
            <a:r>
              <a:rPr lang="zh-CN" alt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氧化剂和还原剂均是指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反应物质，是一种化学试剂，不是某一种元素。</a:t>
            </a:r>
            <a:endParaRPr lang="zh-CN" altLang="en-US" sz="32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3" name="Rectangle 9"/>
          <p:cNvSpPr/>
          <p:nvPr/>
        </p:nvSpPr>
        <p:spPr>
          <a:xfrm>
            <a:off x="381000" y="4038600"/>
            <a:ext cx="8458200" cy="1076325"/>
          </a:xfrm>
          <a:prstGeom prst="rect">
            <a:avLst/>
          </a:prstGeom>
          <a:noFill/>
          <a:ln w="9525" cap="flat" cmpd="sng">
            <a:solidFill>
              <a:srgbClr val="FF0066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pPr marL="342900" indent="-342900"/>
            <a:r>
              <a:rPr lang="en-US" altLang="zh-CN" sz="32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charset="0"/>
              </a:rPr>
              <a:t>②.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氧化剂</a:t>
            </a:r>
            <a:r>
              <a:rPr lang="zh-CN" alt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本身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被还原，</a:t>
            </a:r>
            <a:r>
              <a:rPr lang="zh-CN" alt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发生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还原反应，</a:t>
            </a:r>
            <a:r>
              <a:rPr lang="zh-CN" alt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得到的产物是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还原产物</a:t>
            </a:r>
            <a:endParaRPr lang="zh-CN" altLang="en-US" sz="32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4" name="Rectangle 10"/>
          <p:cNvSpPr/>
          <p:nvPr/>
        </p:nvSpPr>
        <p:spPr>
          <a:xfrm>
            <a:off x="381000" y="5257800"/>
            <a:ext cx="8534400" cy="1076325"/>
          </a:xfrm>
          <a:prstGeom prst="rect">
            <a:avLst/>
          </a:prstGeom>
          <a:noFill/>
          <a:ln w="9525" cap="flat" cmpd="sng">
            <a:solidFill>
              <a:srgbClr val="FF0066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pPr marL="342900" indent="-342900"/>
            <a:r>
              <a:rPr lang="en-US" altLang="zh-CN" sz="32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charset="0"/>
              </a:rPr>
              <a:t>③.</a:t>
            </a:r>
            <a:r>
              <a:rPr lang="zh-CN" altLang="en-US" sz="3200" b="1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还原剂</a:t>
            </a:r>
            <a:r>
              <a:rPr lang="zh-CN" alt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本身</a:t>
            </a:r>
            <a:r>
              <a:rPr lang="zh-CN" altLang="en-US" sz="3200" b="1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被氧化，</a:t>
            </a:r>
            <a:r>
              <a:rPr lang="zh-CN" alt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发生</a:t>
            </a:r>
            <a:r>
              <a:rPr lang="zh-CN" altLang="en-US" sz="3200" b="1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氧化反应，</a:t>
            </a:r>
            <a:r>
              <a:rPr lang="zh-CN" alt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得到</a:t>
            </a:r>
            <a:endParaRPr lang="zh-CN" altLang="en-US" sz="3200" b="1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pPr marL="342900" indent="-342900"/>
            <a:r>
              <a:rPr lang="zh-CN" alt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 的产物是</a:t>
            </a:r>
            <a:r>
              <a:rPr lang="zh-CN" altLang="en-US" sz="3200" b="1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氧化产物。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bldLvl="0" animBg="1"/>
      <p:bldP spid="11273" grpId="0" bldLvl="0" animBg="1"/>
      <p:bldP spid="11274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49" name="Text Box 2"/>
          <p:cNvSpPr txBox="1"/>
          <p:nvPr/>
        </p:nvSpPr>
        <p:spPr>
          <a:xfrm>
            <a:off x="0" y="1752600"/>
            <a:ext cx="9144000" cy="39382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endParaRPr lang="en-US" altLang="zh-CN" sz="4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     MnO</a:t>
            </a:r>
            <a:r>
              <a:rPr lang="en-US" altLang="zh-CN" sz="4000" baseline="-25000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+4HCl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= MnCl</a:t>
            </a:r>
            <a:r>
              <a:rPr lang="en-US" altLang="zh-CN" sz="4000" baseline="-25000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+Cl</a:t>
            </a:r>
            <a:r>
              <a:rPr lang="en-US" altLang="zh-CN" sz="4000" baseline="-25000" dirty="0">
                <a:latin typeface="黑体" panose="02010609060101010101" pitchFamily="49" charset="-122"/>
                <a:ea typeface="黑体" panose="02010609060101010101" pitchFamily="49" charset="-122"/>
              </a:rPr>
              <a:t>2 </a:t>
            </a:r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+2H</a:t>
            </a:r>
            <a:r>
              <a:rPr lang="en-US" altLang="zh-CN" sz="4000" baseline="-25000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O</a:t>
            </a:r>
            <a:endParaRPr lang="en-US" altLang="zh-CN" sz="4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r"/>
            <a:endParaRPr lang="en-US" altLang="zh-CN" sz="4000" baseline="-25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氧化剂</a:t>
            </a:r>
            <a:r>
              <a:rPr lang="en-US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:          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还原剂</a:t>
            </a:r>
            <a:r>
              <a:rPr lang="en-US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3600" u="sng" dirty="0"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en-US" sz="3600" u="sng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   </a:t>
            </a:r>
            <a:r>
              <a:rPr lang="en-US" altLang="zh-CN" sz="3600" u="sng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     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3600" u="sng" dirty="0">
                <a:latin typeface="黑体" panose="02010609060101010101" pitchFamily="49" charset="-122"/>
                <a:ea typeface="黑体" panose="02010609060101010101" pitchFamily="49" charset="-122"/>
              </a:rPr>
              <a:t>         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被氧化</a:t>
            </a:r>
            <a:r>
              <a:rPr lang="zh-CN" altLang="en-US" sz="3600" u="sng" dirty="0"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被还原 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   氧化产物</a:t>
            </a:r>
            <a:r>
              <a:rPr lang="en-US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:        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还原产物</a:t>
            </a:r>
            <a:r>
              <a:rPr lang="en-US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3600" u="sng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     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</a:t>
            </a:r>
            <a:r>
              <a:rPr lang="zh-CN" altLang="en-US" sz="3600" u="sng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     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元素被氧化</a:t>
            </a:r>
            <a:r>
              <a:rPr lang="zh-CN" altLang="en-US" sz="3600" u="sng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 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元素被还原 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3250" name="AutoShape 3"/>
          <p:cNvSpPr/>
          <p:nvPr/>
        </p:nvSpPr>
        <p:spPr>
          <a:xfrm>
            <a:off x="4419600" y="2286000"/>
            <a:ext cx="228600" cy="3048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40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 flipV="1">
            <a:off x="7122795" y="2435860"/>
            <a:ext cx="0" cy="457200"/>
          </a:xfrm>
          <a:prstGeom prst="line">
            <a:avLst/>
          </a:prstGeom>
          <a:ln>
            <a:solidFill>
              <a:srgbClr val="FF0000"/>
            </a:solidFill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wrap="none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indent="0" defTabSz="91440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3256" name="WordArt 9"/>
          <p:cNvSpPr>
            <a:spLocks noTextEdit="1"/>
          </p:cNvSpPr>
          <p:nvPr/>
        </p:nvSpPr>
        <p:spPr>
          <a:xfrm>
            <a:off x="1066800" y="1066800"/>
            <a:ext cx="18669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0000"/>
          </a:bodyPr>
          <a:p>
            <a:pPr algn="ctr"/>
            <a:r>
              <a:rPr lang="zh-CN" altLang="en-US" sz="3600" b="1" spc="720"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  <a:effectLst>
                  <a:outerShdw dist="45791" dir="3378595" algn="ctr" rotWithShape="0">
                    <a:srgbClr val="4D4D4D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课堂练兵</a:t>
            </a:r>
            <a:endParaRPr lang="zh-CN" altLang="en-US" sz="3600" b="1" spc="720">
              <a:ln w="952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effectLst>
                <a:outerShdw dist="45791" dir="3378595" algn="ctr" rotWithShape="0">
                  <a:srgbClr val="4D4D4D">
                    <a:alpha val="79999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32140" name="Rectangle 12"/>
          <p:cNvSpPr/>
          <p:nvPr/>
        </p:nvSpPr>
        <p:spPr>
          <a:xfrm>
            <a:off x="2554288" y="3382645"/>
            <a:ext cx="1393825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dirty="0">
                <a:solidFill>
                  <a:schemeClr val="accent2"/>
                </a:solidFill>
                <a:latin typeface="Verdana" panose="020B0604030504040204" pitchFamily="34" charset="0"/>
                <a:ea typeface="黑体" panose="02010609060101010101" pitchFamily="49" charset="-122"/>
              </a:rPr>
              <a:t>MnO</a:t>
            </a:r>
            <a:r>
              <a:rPr lang="en-US" altLang="zh-CN" baseline="-25000" dirty="0">
                <a:solidFill>
                  <a:schemeClr val="accent2"/>
                </a:solidFill>
                <a:latin typeface="Verdana" panose="020B0604030504040204" pitchFamily="34" charset="0"/>
                <a:ea typeface="黑体" panose="02010609060101010101" pitchFamily="49" charset="-122"/>
              </a:rPr>
              <a:t>2</a:t>
            </a:r>
            <a:endParaRPr lang="en-US" altLang="zh-CN" baseline="-25000" dirty="0">
              <a:solidFill>
                <a:schemeClr val="accent2"/>
              </a:solidFill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432141" name="Rectangle 13"/>
          <p:cNvSpPr/>
          <p:nvPr/>
        </p:nvSpPr>
        <p:spPr>
          <a:xfrm>
            <a:off x="6450648" y="3382645"/>
            <a:ext cx="957262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dirty="0">
                <a:solidFill>
                  <a:schemeClr val="accent2"/>
                </a:solidFill>
                <a:latin typeface="Verdana" panose="020B0604030504040204" pitchFamily="34" charset="0"/>
                <a:ea typeface="黑体" panose="02010609060101010101" pitchFamily="49" charset="-122"/>
              </a:rPr>
              <a:t>HCl</a:t>
            </a:r>
            <a:endParaRPr lang="en-US" altLang="zh-CN" dirty="0">
              <a:solidFill>
                <a:schemeClr val="accent2"/>
              </a:solidFill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432142" name="Rectangle 14"/>
          <p:cNvSpPr/>
          <p:nvPr/>
        </p:nvSpPr>
        <p:spPr>
          <a:xfrm>
            <a:off x="1404303" y="3962083"/>
            <a:ext cx="957262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dirty="0">
                <a:solidFill>
                  <a:schemeClr val="accent2"/>
                </a:solidFill>
                <a:latin typeface="Verdana" panose="020B0604030504040204" pitchFamily="34" charset="0"/>
                <a:ea typeface="黑体" panose="02010609060101010101" pitchFamily="49" charset="-122"/>
              </a:rPr>
              <a:t>HCl</a:t>
            </a:r>
            <a:endParaRPr lang="en-US" altLang="zh-CN" dirty="0">
              <a:solidFill>
                <a:schemeClr val="accent2"/>
              </a:solidFill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432143" name="Rectangle 15"/>
          <p:cNvSpPr/>
          <p:nvPr/>
        </p:nvSpPr>
        <p:spPr>
          <a:xfrm>
            <a:off x="4419600" y="3858895"/>
            <a:ext cx="1393825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dirty="0">
                <a:solidFill>
                  <a:schemeClr val="accent2"/>
                </a:solidFill>
                <a:latin typeface="Verdana" panose="020B0604030504040204" pitchFamily="34" charset="0"/>
                <a:ea typeface="黑体" panose="02010609060101010101" pitchFamily="49" charset="-122"/>
              </a:rPr>
              <a:t>MnO</a:t>
            </a:r>
            <a:r>
              <a:rPr lang="en-US" altLang="zh-CN" baseline="-25000" dirty="0">
                <a:solidFill>
                  <a:schemeClr val="accent2"/>
                </a:solidFill>
                <a:latin typeface="Verdana" panose="020B0604030504040204" pitchFamily="34" charset="0"/>
                <a:ea typeface="黑体" panose="02010609060101010101" pitchFamily="49" charset="-122"/>
              </a:rPr>
              <a:t>2</a:t>
            </a:r>
            <a:endParaRPr lang="en-US" altLang="zh-CN" baseline="-25000" dirty="0">
              <a:solidFill>
                <a:schemeClr val="accent2"/>
              </a:solidFill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432144" name="Rectangle 16"/>
          <p:cNvSpPr/>
          <p:nvPr/>
        </p:nvSpPr>
        <p:spPr>
          <a:xfrm>
            <a:off x="3021648" y="4438015"/>
            <a:ext cx="80645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dirty="0">
                <a:solidFill>
                  <a:schemeClr val="accent2"/>
                </a:solidFill>
                <a:latin typeface="Verdana" panose="020B0604030504040204" pitchFamily="34" charset="0"/>
                <a:ea typeface="黑体" panose="02010609060101010101" pitchFamily="49" charset="-122"/>
              </a:rPr>
              <a:t>Cl</a:t>
            </a:r>
            <a:r>
              <a:rPr lang="en-US" altLang="zh-CN" baseline="-25000" dirty="0">
                <a:solidFill>
                  <a:schemeClr val="accent2"/>
                </a:solidFill>
                <a:latin typeface="Verdana" panose="020B0604030504040204" pitchFamily="34" charset="0"/>
                <a:ea typeface="黑体" panose="02010609060101010101" pitchFamily="49" charset="-122"/>
              </a:rPr>
              <a:t>2</a:t>
            </a:r>
            <a:endParaRPr lang="en-US" altLang="zh-CN" baseline="-25000" dirty="0">
              <a:solidFill>
                <a:schemeClr val="accent2"/>
              </a:solidFill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432145" name="Rectangle 17"/>
          <p:cNvSpPr/>
          <p:nvPr/>
        </p:nvSpPr>
        <p:spPr>
          <a:xfrm>
            <a:off x="6911023" y="4438333"/>
            <a:ext cx="1481137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dirty="0">
                <a:solidFill>
                  <a:schemeClr val="accent2"/>
                </a:solidFill>
                <a:latin typeface="Verdana" panose="020B0604030504040204" pitchFamily="34" charset="0"/>
                <a:ea typeface="黑体" panose="02010609060101010101" pitchFamily="49" charset="-122"/>
              </a:rPr>
              <a:t>MnCl</a:t>
            </a:r>
            <a:r>
              <a:rPr lang="en-US" altLang="zh-CN" baseline="-25000" dirty="0">
                <a:solidFill>
                  <a:schemeClr val="accent2"/>
                </a:solidFill>
                <a:latin typeface="Verdana" panose="020B0604030504040204" pitchFamily="34" charset="0"/>
                <a:ea typeface="黑体" panose="02010609060101010101" pitchFamily="49" charset="-122"/>
              </a:rPr>
              <a:t>2</a:t>
            </a:r>
            <a:endParaRPr lang="en-US" altLang="zh-CN" baseline="-25000" dirty="0">
              <a:solidFill>
                <a:schemeClr val="accent2"/>
              </a:solidFill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9" name="Text Box 29"/>
          <p:cNvSpPr txBox="1">
            <a:spLocks noChangeArrowheads="1"/>
          </p:cNvSpPr>
          <p:nvPr/>
        </p:nvSpPr>
        <p:spPr bwMode="auto">
          <a:xfrm>
            <a:off x="1143000" y="30163"/>
            <a:ext cx="6553200" cy="5794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algn="ctr" defTabSz="914400" rtl="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 </a:t>
            </a:r>
            <a:r>
              <a:rPr kumimoji="0" lang="en-US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§</a:t>
            </a:r>
            <a:r>
              <a:rPr kumimoji="0" lang="en-US" altLang="zh-CN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2-1-3.</a:t>
            </a:r>
            <a:r>
              <a:rPr kumimoji="0" lang="zh-CN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氧化还原反应</a:t>
            </a:r>
            <a:r>
              <a:rPr kumimoji="0" lang="en-US" altLang="zh-CN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</a:t>
            </a:r>
            <a:endParaRPr kumimoji="0" lang="zh-CN" altLang="en-US" sz="2800" kern="1200" cap="none" spc="0" normalizeH="0" baseline="0" noProof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Rectangle 16"/>
          <p:cNvSpPr/>
          <p:nvPr/>
        </p:nvSpPr>
        <p:spPr>
          <a:xfrm>
            <a:off x="1404303" y="5017770"/>
            <a:ext cx="61595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dirty="0">
                <a:solidFill>
                  <a:schemeClr val="accent2"/>
                </a:solidFill>
                <a:latin typeface="Verdana" panose="020B0604030504040204" pitchFamily="34" charset="0"/>
                <a:ea typeface="黑体" panose="02010609060101010101" pitchFamily="49" charset="-122"/>
              </a:rPr>
              <a:t>Cl</a:t>
            </a:r>
            <a:endParaRPr lang="en-US" altLang="zh-CN" baseline="-25000" dirty="0">
              <a:solidFill>
                <a:schemeClr val="accent2"/>
              </a:solidFill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5" name="Rectangle 12"/>
          <p:cNvSpPr/>
          <p:nvPr/>
        </p:nvSpPr>
        <p:spPr>
          <a:xfrm>
            <a:off x="5294948" y="5017770"/>
            <a:ext cx="85788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dirty="0">
                <a:solidFill>
                  <a:schemeClr val="accent2"/>
                </a:solidFill>
                <a:latin typeface="Verdana" panose="020B0604030504040204" pitchFamily="34" charset="0"/>
                <a:ea typeface="黑体" panose="02010609060101010101" pitchFamily="49" charset="-122"/>
              </a:rPr>
              <a:t>Mn</a:t>
            </a:r>
            <a:endParaRPr lang="en-US" altLang="zh-CN" baseline="-25000" dirty="0">
              <a:solidFill>
                <a:schemeClr val="accent2"/>
              </a:solidFill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43214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1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432141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2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" fill="hold"/>
                                        <p:tgtEl>
                                          <p:spTgt spid="432142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3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" fill="hold"/>
                                        <p:tgtEl>
                                          <p:spTgt spid="432143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" fill="hold"/>
                                        <p:tgtEl>
                                          <p:spTgt spid="43214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" fill="hold"/>
                                        <p:tgtEl>
                                          <p:spTgt spid="43214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" fill="hold"/>
                                        <p:tgtEl>
                                          <p:spTgt spid="5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144" grpId="0"/>
      <p:bldP spid="432145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465" name="WordArt 2"/>
          <p:cNvSpPr>
            <a:spLocks noTextEdit="1"/>
          </p:cNvSpPr>
          <p:nvPr/>
        </p:nvSpPr>
        <p:spPr>
          <a:xfrm>
            <a:off x="1905000" y="1066800"/>
            <a:ext cx="18669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0000"/>
          </a:bodyPr>
          <a:p>
            <a:pPr algn="ctr"/>
            <a:r>
              <a:rPr lang="zh-CN" altLang="en-US" sz="3600" b="1" spc="720"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  <a:effectLst>
                  <a:outerShdw dist="45791" dir="3378595" algn="ctr" rotWithShape="0">
                    <a:srgbClr val="4D4D4D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课堂练兵</a:t>
            </a:r>
            <a:endParaRPr lang="zh-CN" altLang="en-US" sz="3600" b="1" spc="720">
              <a:ln w="952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effectLst>
                <a:outerShdw dist="45791" dir="3378595" algn="ctr" rotWithShape="0">
                  <a:srgbClr val="4D4D4D">
                    <a:alpha val="79999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2466" name="Picture 3" descr="COMMEN_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914400"/>
            <a:ext cx="838200" cy="685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Text Box 29"/>
          <p:cNvSpPr txBox="1">
            <a:spLocks noChangeArrowheads="1"/>
          </p:cNvSpPr>
          <p:nvPr/>
        </p:nvSpPr>
        <p:spPr bwMode="auto">
          <a:xfrm>
            <a:off x="1143000" y="30163"/>
            <a:ext cx="6553200" cy="5794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algn="ctr" defTabSz="914400" rtl="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 </a:t>
            </a:r>
            <a:r>
              <a:rPr kumimoji="0" lang="en-US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§</a:t>
            </a:r>
            <a:r>
              <a:rPr kumimoji="0" lang="en-US" altLang="zh-CN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2-1-3.</a:t>
            </a:r>
            <a:r>
              <a:rPr kumimoji="0" lang="zh-CN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氧化还原反应</a:t>
            </a:r>
            <a:r>
              <a:rPr kumimoji="0" lang="en-US" altLang="zh-CN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</a:t>
            </a:r>
            <a:endParaRPr kumimoji="0" lang="zh-CN" altLang="en-US" sz="2800" kern="1200" cap="none" spc="0" normalizeH="0" baseline="0" noProof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6738" name="矩形 116737"/>
          <p:cNvSpPr/>
          <p:nvPr/>
        </p:nvSpPr>
        <p:spPr>
          <a:xfrm>
            <a:off x="274320" y="1870710"/>
            <a:ext cx="901700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buClrTx/>
            </a:pPr>
            <a:r>
              <a:rPr lang="en-US" altLang="zh-CN" sz="3200" b="1" dirty="0"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itchFamily="49" charset="-122"/>
              </a:rPr>
              <a:t>、请快速地指出其中的氧化剂与还原剂、</a:t>
            </a:r>
            <a:endParaRPr lang="zh-CN" altLang="en-US" sz="3200" b="1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buClrTx/>
            </a:pPr>
            <a:r>
              <a:rPr lang="zh-CN" altLang="en-US" sz="3200" b="1" dirty="0">
                <a:latin typeface="Times New Roman" panose="02020603050405020304" pitchFamily="18" charset="0"/>
                <a:ea typeface="楷体_GB2312" pitchFamily="49" charset="-122"/>
              </a:rPr>
              <a:t>氧化产物与还原产物</a:t>
            </a:r>
            <a:endParaRPr lang="zh-CN" altLang="en-US" sz="3200" b="1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buClrTx/>
            </a:pPr>
            <a:endParaRPr lang="zh-CN" altLang="en-US" sz="3200" b="1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buClrTx/>
            </a:pPr>
            <a:r>
              <a:rPr lang="zh-CN" altLang="en-US" sz="3200" b="1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lang="en-US" altLang="zh-CN" sz="2800" b="1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zh-CN" altLang="en-US" sz="2800" b="1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）</a:t>
            </a:r>
            <a:r>
              <a:rPr lang="en-US" altLang="zh-CN" sz="2800" b="1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3Cu + 8HNO</a:t>
            </a:r>
            <a:r>
              <a:rPr lang="en-US" altLang="zh-CN" sz="2800" b="1" baseline="-2500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3(</a:t>
            </a:r>
            <a:r>
              <a:rPr lang="zh-CN" altLang="en-US" sz="2800" b="1" baseline="-2500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稀</a:t>
            </a:r>
            <a:r>
              <a:rPr lang="en-US" altLang="zh-CN" sz="2800" b="1" baseline="-2500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)</a:t>
            </a:r>
            <a:r>
              <a:rPr lang="en-US" altLang="zh-CN" sz="2800" b="1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 == 3Cu(NO</a:t>
            </a:r>
            <a:r>
              <a:rPr lang="en-US" altLang="zh-CN" sz="2800" b="1" baseline="-2500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3</a:t>
            </a:r>
            <a:r>
              <a:rPr lang="en-US" altLang="zh-CN" sz="2800" b="1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)</a:t>
            </a:r>
            <a:r>
              <a:rPr lang="en-US" altLang="zh-CN" sz="2800" b="1" baseline="-2500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en-US" altLang="zh-CN" sz="2800" b="1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 + 2NO</a:t>
            </a:r>
            <a:r>
              <a:rPr lang="en-US" altLang="zh-CN" sz="2800">
                <a:solidFill>
                  <a:schemeClr val="tx1"/>
                </a:solidFill>
                <a:uFillTx/>
                <a:latin typeface="Times New Roman" panose="02020603050405020304" pitchFamily="18" charset="0"/>
                <a:sym typeface="+mn-ea"/>
              </a:rPr>
              <a:t>↑</a:t>
            </a:r>
            <a:r>
              <a:rPr lang="en-US" altLang="zh-CN" sz="2800" b="1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 + 4H</a:t>
            </a:r>
            <a:r>
              <a:rPr lang="en-US" altLang="zh-CN" sz="2800" b="1" baseline="-2500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en-US" altLang="zh-CN" sz="2800" b="1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endParaRPr lang="en-US" altLang="zh-CN" sz="2800" b="1">
              <a:solidFill>
                <a:schemeClr val="tx1"/>
              </a:solidFill>
              <a:uFillTx/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buClrTx/>
            </a:pPr>
            <a:endParaRPr lang="en-US" altLang="zh-CN" sz="2800" b="1">
              <a:solidFill>
                <a:schemeClr val="tx1"/>
              </a:solidFill>
              <a:uFillTx/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buClrTx/>
            </a:pPr>
            <a:r>
              <a:rPr lang="zh-CN" altLang="en-US" sz="2800" b="1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lang="en-US" altLang="zh-CN" sz="2800" b="1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zh-CN" altLang="en-US" sz="2800" b="1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）</a:t>
            </a:r>
            <a:r>
              <a:rPr lang="en-US" altLang="zh-CN" sz="2800" b="1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Cu + 2FeCl</a:t>
            </a:r>
            <a:r>
              <a:rPr lang="en-US" altLang="zh-CN" sz="2800" b="1" baseline="-2500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3</a:t>
            </a:r>
            <a:r>
              <a:rPr lang="en-US" altLang="zh-CN" sz="2800" b="1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 == CuCl</a:t>
            </a:r>
            <a:r>
              <a:rPr lang="en-US" altLang="zh-CN" sz="2800" b="1" baseline="-2500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en-US" altLang="zh-CN" sz="2800" b="1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 + 2FeCl</a:t>
            </a:r>
            <a:r>
              <a:rPr lang="en-US" altLang="zh-CN" sz="2800" b="1" baseline="-2500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endParaRPr lang="en-US" altLang="zh-CN" sz="2800" b="1" baseline="-25000">
              <a:solidFill>
                <a:schemeClr val="tx1"/>
              </a:solidFill>
              <a:uFillTx/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buClrTx/>
            </a:pPr>
            <a:endParaRPr lang="en-US" altLang="zh-CN" sz="2800" b="1">
              <a:solidFill>
                <a:schemeClr val="tx1"/>
              </a:solidFill>
              <a:uFillTx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buClrTx/>
            </a:pPr>
            <a:endParaRPr lang="en-US" altLang="zh-CN" sz="2800" b="1">
              <a:solidFill>
                <a:schemeClr val="tx1"/>
              </a:solidFill>
              <a:uFillTx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465" name="WordArt 2"/>
          <p:cNvSpPr>
            <a:spLocks noTextEdit="1"/>
          </p:cNvSpPr>
          <p:nvPr/>
        </p:nvSpPr>
        <p:spPr>
          <a:xfrm>
            <a:off x="1752600" y="724535"/>
            <a:ext cx="18669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0000"/>
          </a:bodyPr>
          <a:p>
            <a:pPr algn="ctr"/>
            <a:r>
              <a:rPr lang="zh-CN" altLang="en-US" sz="3600" b="1" spc="720"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  <a:effectLst>
                  <a:outerShdw dist="45791" dir="3378595" algn="ctr" rotWithShape="0">
                    <a:srgbClr val="4D4D4D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课堂练兵</a:t>
            </a:r>
            <a:endParaRPr lang="zh-CN" altLang="en-US" sz="3600" b="1" spc="720">
              <a:ln w="952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effectLst>
                <a:outerShdw dist="45791" dir="3378595" algn="ctr" rotWithShape="0">
                  <a:srgbClr val="4D4D4D">
                    <a:alpha val="79999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2466" name="Picture 3" descr="COMMEN_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315" y="610235"/>
            <a:ext cx="838200" cy="685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Text Box 29"/>
          <p:cNvSpPr txBox="1">
            <a:spLocks noChangeArrowheads="1"/>
          </p:cNvSpPr>
          <p:nvPr/>
        </p:nvSpPr>
        <p:spPr bwMode="auto">
          <a:xfrm>
            <a:off x="1143000" y="30163"/>
            <a:ext cx="6553200" cy="5794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algn="ctr" defTabSz="914400" rtl="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 </a:t>
            </a:r>
            <a:r>
              <a:rPr kumimoji="0" lang="en-US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§</a:t>
            </a:r>
            <a:r>
              <a:rPr kumimoji="0" lang="en-US" altLang="zh-CN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2-1-3.</a:t>
            </a:r>
            <a:r>
              <a:rPr kumimoji="0" lang="zh-CN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氧化还原反应</a:t>
            </a:r>
            <a:r>
              <a:rPr kumimoji="0" lang="en-US" altLang="zh-CN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</a:t>
            </a:r>
            <a:endParaRPr kumimoji="0" lang="zh-CN" altLang="en-US" sz="2800" kern="1200" cap="none" spc="0" normalizeH="0" baseline="0" noProof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2289" name="内容占位符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785" y="1296035"/>
            <a:ext cx="7003415" cy="4629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1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8495" y="2535555"/>
            <a:ext cx="533400" cy="1485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5783" y="3120708"/>
            <a:ext cx="533400" cy="1651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56" name="WordArt 9"/>
          <p:cNvSpPr>
            <a:spLocks noTextEdit="1"/>
          </p:cNvSpPr>
          <p:nvPr/>
        </p:nvSpPr>
        <p:spPr>
          <a:xfrm>
            <a:off x="645160" y="716280"/>
            <a:ext cx="2459355" cy="57531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0000" lnSpcReduction="10000"/>
          </a:bodyPr>
          <a:p>
            <a:pPr algn="ctr"/>
            <a:r>
              <a:rPr lang="zh-CN" altLang="en-US" sz="3600" b="1" spc="720"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  <a:effectLst>
                  <a:outerShdw dist="45791" dir="3378595" algn="ctr" rotWithShape="0">
                    <a:srgbClr val="4D4D4D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学以致用</a:t>
            </a:r>
            <a:endParaRPr lang="zh-CN" altLang="en-US" sz="3600" b="1" spc="720">
              <a:ln w="952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effectLst>
                <a:outerShdw dist="45791" dir="3378595" algn="ctr" rotWithShape="0">
                  <a:srgbClr val="4D4D4D">
                    <a:alpha val="79999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Text Box 29"/>
          <p:cNvSpPr txBox="1">
            <a:spLocks noChangeArrowheads="1"/>
          </p:cNvSpPr>
          <p:nvPr/>
        </p:nvSpPr>
        <p:spPr bwMode="auto">
          <a:xfrm>
            <a:off x="1143000" y="30163"/>
            <a:ext cx="6553200" cy="5794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algn="ctr" defTabSz="914400" rtl="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 </a:t>
            </a:r>
            <a:r>
              <a:rPr kumimoji="0" lang="en-US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§</a:t>
            </a:r>
            <a:r>
              <a:rPr kumimoji="0" lang="en-US" altLang="zh-CN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2-1-3.</a:t>
            </a:r>
            <a:r>
              <a:rPr kumimoji="0" lang="zh-CN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氧化还原反应</a:t>
            </a:r>
            <a:r>
              <a:rPr kumimoji="0" lang="en-US" altLang="zh-CN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</a:t>
            </a:r>
            <a:endParaRPr kumimoji="0" lang="zh-CN" altLang="en-US" sz="2800" kern="1200" cap="none" spc="0" normalizeH="0" baseline="0" noProof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51765" y="1461135"/>
            <a:ext cx="8536305" cy="48310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 sz="2800">
                <a:ea typeface="宋体" panose="02010600030101010101" pitchFamily="2" charset="-122"/>
              </a:rPr>
              <a:t>1</a:t>
            </a:r>
            <a:r>
              <a:rPr lang="zh-CN" altLang="en-US" sz="2800">
                <a:ea typeface="宋体" panose="02010600030101010101" pitchFamily="2" charset="-122"/>
              </a:rPr>
              <a:t>、</a:t>
            </a:r>
            <a:r>
              <a:rPr lang="zh-CN" sz="2800">
                <a:ea typeface="宋体" panose="02010600030101010101" pitchFamily="2" charset="-122"/>
              </a:rPr>
              <a:t>氧化还原反应在工农业生产、日常生活中都有广泛的用途。</a:t>
            </a:r>
            <a:endParaRPr lang="zh-CN" sz="2800">
              <a:ea typeface="宋体" panose="02010600030101010101" pitchFamily="2" charset="-122"/>
            </a:endParaRPr>
          </a:p>
          <a:p>
            <a:r>
              <a:rPr lang="zh-CN" sz="2800">
                <a:sym typeface="+mn-ea"/>
              </a:rPr>
              <a:t>（</a:t>
            </a:r>
            <a:r>
              <a:rPr lang="en-US" altLang="zh-CN" sz="2800">
                <a:sym typeface="+mn-ea"/>
              </a:rPr>
              <a:t>1</a:t>
            </a:r>
            <a:r>
              <a:rPr lang="zh-CN" sz="2800">
                <a:sym typeface="+mn-ea"/>
              </a:rPr>
              <a:t>）</a:t>
            </a:r>
            <a:r>
              <a:rPr lang="zh-CN" sz="2800">
                <a:ea typeface="宋体" panose="02010600030101010101" pitchFamily="2" charset="-122"/>
              </a:rPr>
              <a:t>人和动物通过呼吸作用提供能量以维持生命活动。已知人和动物呼吸作用的反应为：</a:t>
            </a:r>
            <a:endParaRPr lang="zh-CN" sz="2800">
              <a:ea typeface="宋体" panose="02010600030101010101" pitchFamily="2" charset="-122"/>
            </a:endParaRPr>
          </a:p>
          <a:p>
            <a:endParaRPr lang="zh-CN" sz="2800">
              <a:ea typeface="宋体" panose="02010600030101010101" pitchFamily="2" charset="-122"/>
            </a:endParaRPr>
          </a:p>
          <a:p>
            <a:r>
              <a:rPr lang="zh-CN" sz="2800">
                <a:ea typeface="宋体" panose="02010600030101010101" pitchFamily="2" charset="-122"/>
              </a:rPr>
              <a:t>C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H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12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O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+6O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=6CO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+6H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sz="2800">
                <a:ea typeface="宋体" panose="02010600030101010101" pitchFamily="2" charset="-122"/>
              </a:rPr>
              <a:t>O。在该反应中，作为还原剂的物质是__________。</a:t>
            </a:r>
            <a:endParaRPr lang="zh-CN" sz="2800">
              <a:ea typeface="宋体" panose="02010600030101010101" pitchFamily="2" charset="-122"/>
            </a:endParaRPr>
          </a:p>
          <a:p>
            <a:endParaRPr lang="zh-CN" sz="2800">
              <a:sym typeface="+mn-ea"/>
            </a:endParaRPr>
          </a:p>
          <a:p>
            <a:r>
              <a:rPr lang="zh-CN" sz="2800">
                <a:sym typeface="+mn-ea"/>
              </a:rPr>
              <a:t>（</a:t>
            </a:r>
            <a:r>
              <a:rPr lang="en-US" altLang="zh-CN" sz="2800">
                <a:sym typeface="+mn-ea"/>
              </a:rPr>
              <a:t>2</a:t>
            </a:r>
            <a:r>
              <a:rPr lang="zh-CN" sz="2800">
                <a:sym typeface="+mn-ea"/>
              </a:rPr>
              <a:t>）</a:t>
            </a:r>
            <a:r>
              <a:rPr lang="zh-CN" sz="2800">
                <a:ea typeface="宋体" panose="02010600030101010101" pitchFamily="2" charset="-122"/>
              </a:rPr>
              <a:t>钛被誉为21世纪金属。工业中通常用钠与钛的卤化物（TiCl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sz="2800">
                <a:ea typeface="宋体" panose="02010600030101010101" pitchFamily="2" charset="-122"/>
              </a:rPr>
              <a:t>）共热来得到金属钛（另一产物为NaCl）。写出该反应的化学方程式。</a:t>
            </a:r>
            <a:endParaRPr lang="zh-CN" altLang="en-US" sz="2800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27305" y="1185545"/>
            <a:ext cx="8695690" cy="36614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612140" indent="-612140"/>
            <a:r>
              <a:rPr lang="en-US" altLang="zh-CN" sz="2400">
                <a:latin typeface="宋体" panose="02010600030101010101" pitchFamily="2" charset="-122"/>
              </a:rPr>
              <a:t>  </a:t>
            </a:r>
            <a:r>
              <a:rPr lang="en-US" altLang="zh-CN" sz="3600">
                <a:latin typeface="宋体" panose="02010600030101010101" pitchFamily="2" charset="-122"/>
              </a:rPr>
              <a:t>2</a:t>
            </a: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</a:rPr>
              <a:t>检验市售食用碘盐是否含碘，可向食盐中加入稀硫酸，再加入淀粉碘化钾溶液，若出现蓝色，则说明该食盐中含有碘。检验时发生的反应如下：</a:t>
            </a:r>
            <a:r>
              <a:rPr lang="en-US" sz="2800">
                <a:latin typeface="宋体" panose="02010600030101010101" pitchFamily="2" charset="-122"/>
                <a:cs typeface="宋体" panose="02010600030101010101" pitchFamily="2" charset="-122"/>
              </a:rPr>
              <a:t>5KI</a:t>
            </a:r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</a:rPr>
              <a:t>＋</a:t>
            </a:r>
            <a:r>
              <a:rPr lang="en-US" sz="2800">
                <a:latin typeface="宋体" panose="02010600030101010101" pitchFamily="2" charset="-122"/>
                <a:cs typeface="宋体" panose="02010600030101010101" pitchFamily="2" charset="-122"/>
              </a:rPr>
              <a:t>KIO</a:t>
            </a:r>
            <a:r>
              <a:rPr lang="en-US" sz="2800" baseline="-25000">
                <a:latin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</a:rPr>
              <a:t>＋</a:t>
            </a:r>
            <a:r>
              <a:rPr lang="en-US" sz="2800">
                <a:latin typeface="宋体" panose="02010600030101010101" pitchFamily="2" charset="-122"/>
                <a:cs typeface="宋体" panose="02010600030101010101" pitchFamily="2" charset="-122"/>
              </a:rPr>
              <a:t>3H</a:t>
            </a:r>
            <a:r>
              <a:rPr lang="en-US" sz="2800" baseline="-25000"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sz="2800">
                <a:latin typeface="宋体" panose="02010600030101010101" pitchFamily="2" charset="-122"/>
                <a:cs typeface="宋体" panose="02010600030101010101" pitchFamily="2" charset="-122"/>
              </a:rPr>
              <a:t>SO</a:t>
            </a:r>
            <a:r>
              <a:rPr lang="en-US" sz="2800" baseline="-25000">
                <a:latin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en-US" sz="2800">
                <a:latin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</a:rPr>
              <a:t>稀</a:t>
            </a:r>
            <a:r>
              <a:rPr lang="en-US" sz="2800">
                <a:latin typeface="宋体" panose="02010600030101010101" pitchFamily="2" charset="-122"/>
                <a:cs typeface="宋体" panose="02010600030101010101" pitchFamily="2" charset="-122"/>
              </a:rPr>
              <a:t>)===3K</a:t>
            </a:r>
            <a:r>
              <a:rPr lang="en-US" sz="2800" baseline="-25000"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sz="2800">
                <a:latin typeface="宋体" panose="02010600030101010101" pitchFamily="2" charset="-122"/>
                <a:cs typeface="宋体" panose="02010600030101010101" pitchFamily="2" charset="-122"/>
              </a:rPr>
              <a:t>SO</a:t>
            </a:r>
            <a:r>
              <a:rPr lang="en-US" sz="2800" baseline="-25000">
                <a:latin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</a:rPr>
              <a:t>＋</a:t>
            </a:r>
            <a:r>
              <a:rPr lang="en-US" sz="2800">
                <a:latin typeface="宋体" panose="02010600030101010101" pitchFamily="2" charset="-122"/>
                <a:cs typeface="宋体" panose="02010600030101010101" pitchFamily="2" charset="-122"/>
              </a:rPr>
              <a:t>3I</a:t>
            </a:r>
            <a:r>
              <a:rPr lang="en-US" sz="2800" baseline="-25000"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</a:rPr>
              <a:t>＋</a:t>
            </a:r>
            <a:r>
              <a:rPr lang="en-US" sz="2800">
                <a:latin typeface="宋体" panose="02010600030101010101" pitchFamily="2" charset="-122"/>
                <a:cs typeface="宋体" panose="02010600030101010101" pitchFamily="2" charset="-122"/>
              </a:rPr>
              <a:t>3H</a:t>
            </a:r>
            <a:r>
              <a:rPr lang="en-US" sz="2800" baseline="-25000"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sz="2800">
                <a:latin typeface="宋体" panose="02010600030101010101" pitchFamily="2" charset="-122"/>
                <a:cs typeface="宋体" panose="02010600030101010101" pitchFamily="2" charset="-122"/>
              </a:rPr>
              <a:t>O</a:t>
            </a:r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en-US" sz="2800">
                <a:latin typeface="宋体" panose="02010600030101010101" pitchFamily="2" charset="-122"/>
                <a:cs typeface="宋体" panose="02010600030101010101" pitchFamily="2" charset="-122"/>
              </a:rPr>
              <a:t>(1)</a:t>
            </a:r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</a:rPr>
              <a:t>该反应中，</a:t>
            </a:r>
            <a:endParaRPr lang="zh-CN"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612140" indent="-612140"/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</a:rPr>
              <a:t>   氧化剂是</a:t>
            </a:r>
            <a:r>
              <a:rPr lang="en-US" sz="2800" u="sng">
                <a:latin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</a:rPr>
              <a:t>，还原剂是</a:t>
            </a:r>
            <a:r>
              <a:rPr lang="en-US" sz="2800" u="sng">
                <a:latin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endParaRPr lang="zh-CN"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612140" indent="-612140"/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</a:rPr>
              <a:t>   氧化产物是</a:t>
            </a:r>
            <a:r>
              <a:rPr lang="en-US" sz="2800" u="sng">
                <a:latin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</a:rPr>
              <a:t>，还原产物是</a:t>
            </a:r>
            <a:r>
              <a:rPr lang="en-US" sz="2800" u="sng">
                <a:latin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612140" indent="-612140"/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en-US" sz="2800">
                <a:latin typeface="宋体" panose="02010600030101010101" pitchFamily="2" charset="-122"/>
                <a:cs typeface="宋体" panose="02010600030101010101" pitchFamily="2" charset="-122"/>
              </a:rPr>
              <a:t>(2)</a:t>
            </a:r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</a:rPr>
              <a:t>在该反应中，</a:t>
            </a:r>
            <a:r>
              <a:rPr lang="en-US" sz="2800">
                <a:latin typeface="宋体" panose="02010600030101010101" pitchFamily="2" charset="-122"/>
                <a:cs typeface="宋体" panose="02010600030101010101" pitchFamily="2" charset="-122"/>
              </a:rPr>
              <a:t>H</a:t>
            </a:r>
            <a:r>
              <a:rPr lang="en-US" sz="2800" baseline="-25000"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sz="2800">
                <a:latin typeface="宋体" panose="02010600030101010101" pitchFamily="2" charset="-122"/>
                <a:cs typeface="宋体" panose="02010600030101010101" pitchFamily="2" charset="-122"/>
              </a:rPr>
              <a:t>SO</a:t>
            </a:r>
            <a:r>
              <a:rPr lang="en-US" sz="2800" baseline="-25000">
                <a:latin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</a:rPr>
              <a:t>表现的性质是</a:t>
            </a:r>
            <a:r>
              <a:rPr lang="en-US" sz="2800" u="sng">
                <a:latin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sz="2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96259" name="Object 3"/>
          <p:cNvGraphicFramePr/>
          <p:nvPr/>
        </p:nvGraphicFramePr>
        <p:xfrm>
          <a:off x="959009" y="5162868"/>
          <a:ext cx="6501130" cy="221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" imgW="6134100" imgH="209550" progId="Word.Document.8">
                  <p:embed/>
                </p:oleObj>
              </mc:Choice>
              <mc:Fallback>
                <p:oleObj name="" r:id="rId1" imgW="6134100" imgH="209550" progId="Word.Document.8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59009" y="5162868"/>
                        <a:ext cx="6501130" cy="2216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6" name="WordArt 9"/>
          <p:cNvSpPr>
            <a:spLocks noTextEdit="1"/>
          </p:cNvSpPr>
          <p:nvPr/>
        </p:nvSpPr>
        <p:spPr>
          <a:xfrm>
            <a:off x="566420" y="728345"/>
            <a:ext cx="22225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0000"/>
          </a:bodyPr>
          <a:p>
            <a:pPr algn="ctr"/>
            <a:r>
              <a:rPr lang="zh-CN" altLang="en-US" sz="3600" b="1" spc="720"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  <a:effectLst>
                  <a:outerShdw dist="45791" dir="3378595" algn="ctr" rotWithShape="0">
                    <a:srgbClr val="4D4D4D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学以致用</a:t>
            </a:r>
            <a:endParaRPr lang="zh-CN" altLang="en-US" sz="3600" b="1" spc="720">
              <a:ln w="952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effectLst>
                <a:outerShdw dist="45791" dir="3378595" algn="ctr" rotWithShape="0">
                  <a:srgbClr val="4D4D4D">
                    <a:alpha val="79999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Text Box 29"/>
          <p:cNvSpPr txBox="1">
            <a:spLocks noChangeArrowheads="1"/>
          </p:cNvSpPr>
          <p:nvPr/>
        </p:nvSpPr>
        <p:spPr bwMode="auto">
          <a:xfrm>
            <a:off x="1143000" y="30163"/>
            <a:ext cx="6553200" cy="5794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R="0" algn="ctr" defTabSz="914400" rtl="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 </a:t>
            </a:r>
            <a:r>
              <a:rPr kumimoji="0" lang="en-US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§</a:t>
            </a:r>
            <a:r>
              <a:rPr kumimoji="0" lang="en-US" altLang="zh-CN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2-1-3.</a:t>
            </a:r>
            <a:r>
              <a:rPr kumimoji="0" lang="zh-CN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氧化还原反应</a:t>
            </a:r>
            <a:r>
              <a:rPr kumimoji="0" lang="en-US" altLang="zh-CN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</a:t>
            </a:r>
            <a:endParaRPr kumimoji="0" lang="zh-CN" altLang="en-US" sz="2800" kern="1200" cap="none" spc="0" normalizeH="0" baseline="0" noProof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56" name="WordArt 9"/>
          <p:cNvSpPr>
            <a:spLocks noTextEdit="1"/>
          </p:cNvSpPr>
          <p:nvPr/>
        </p:nvSpPr>
        <p:spPr>
          <a:xfrm>
            <a:off x="461010" y="715645"/>
            <a:ext cx="230124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0000"/>
          </a:bodyPr>
          <a:p>
            <a:pPr algn="ctr"/>
            <a:r>
              <a:rPr lang="zh-CN" altLang="en-US" sz="3600" b="1" spc="720"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  <a:effectLst>
                  <a:outerShdw dist="45791" dir="3378595" algn="ctr" rotWithShape="0">
                    <a:srgbClr val="4D4D4D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学以致用</a:t>
            </a:r>
            <a:endParaRPr lang="zh-CN" altLang="en-US" sz="3600" b="1" spc="720">
              <a:ln w="952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effectLst>
                <a:outerShdw dist="45791" dir="3378595" algn="ctr" rotWithShape="0">
                  <a:srgbClr val="4D4D4D">
                    <a:alpha val="79999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Text Box 29"/>
          <p:cNvSpPr txBox="1">
            <a:spLocks noChangeArrowheads="1"/>
          </p:cNvSpPr>
          <p:nvPr/>
        </p:nvSpPr>
        <p:spPr bwMode="auto">
          <a:xfrm>
            <a:off x="1143000" y="30163"/>
            <a:ext cx="6553200" cy="5794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algn="ctr" defTabSz="914400" rtl="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 </a:t>
            </a:r>
            <a:r>
              <a:rPr kumimoji="0" lang="en-US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§</a:t>
            </a:r>
            <a:r>
              <a:rPr kumimoji="0" lang="en-US" altLang="zh-CN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2-1-3.</a:t>
            </a:r>
            <a:r>
              <a:rPr kumimoji="0" lang="zh-CN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氧化还原反应</a:t>
            </a:r>
            <a:r>
              <a:rPr kumimoji="0" lang="en-US" altLang="zh-CN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</a:t>
            </a:r>
            <a:endParaRPr kumimoji="0" lang="zh-CN" altLang="en-US" sz="2800" kern="1200" cap="none" spc="0" normalizeH="0" baseline="0" noProof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5105" y="1315720"/>
            <a:ext cx="8428990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 altLang="zh-CN" sz="2800">
                <a:ea typeface="宋体" panose="02010600030101010101" pitchFamily="2" charset="-122"/>
              </a:rPr>
              <a:t>3</a:t>
            </a:r>
            <a:r>
              <a:rPr lang="zh-CN" altLang="en-US" sz="2800">
                <a:ea typeface="宋体" panose="02010600030101010101" pitchFamily="2" charset="-122"/>
              </a:rPr>
              <a:t>、</a:t>
            </a:r>
            <a:r>
              <a:rPr lang="zh-CN" sz="2800">
                <a:ea typeface="宋体" panose="02010600030101010101" pitchFamily="2" charset="-122"/>
              </a:rPr>
              <a:t>有些氧化还原反应却有危害。例题，钢铁的腐蚀、食物的腐败等等。因此，要想方设法阻碍此类氧化还原反应的发生。</a:t>
            </a:r>
            <a:r>
              <a:rPr lang="zh-CN" sz="2800">
                <a:sym typeface="+mn-ea"/>
              </a:rPr>
              <a:t>（</a:t>
            </a:r>
            <a:r>
              <a:rPr lang="en-US" altLang="zh-CN" sz="2800">
                <a:sym typeface="+mn-ea"/>
              </a:rPr>
              <a:t>1</a:t>
            </a:r>
            <a:r>
              <a:rPr lang="zh-CN" sz="2800">
                <a:sym typeface="+mn-ea"/>
              </a:rPr>
              <a:t>）</a:t>
            </a:r>
            <a:r>
              <a:rPr lang="zh-CN" sz="2800">
                <a:ea typeface="宋体" panose="02010600030101010101" pitchFamily="2" charset="-122"/>
              </a:rPr>
              <a:t>罐头厂在装食物罐头时，添加一些防腐剂，防止食物被空气中的氧气氧化而变质。从氧化还原反应角度看，防腐剂具有__________性。</a:t>
            </a:r>
            <a:endParaRPr lang="zh-CN" sz="2800">
              <a:ea typeface="宋体" panose="02010600030101010101" pitchFamily="2" charset="-122"/>
            </a:endParaRPr>
          </a:p>
          <a:p>
            <a:r>
              <a:rPr lang="zh-CN" sz="2800">
                <a:sym typeface="+mn-ea"/>
              </a:rPr>
              <a:t>（</a:t>
            </a:r>
            <a:r>
              <a:rPr lang="en-US" altLang="zh-CN" sz="2800">
                <a:sym typeface="+mn-ea"/>
              </a:rPr>
              <a:t>2</a:t>
            </a:r>
            <a:r>
              <a:rPr lang="zh-CN" sz="2800">
                <a:sym typeface="+mn-ea"/>
              </a:rPr>
              <a:t>）</a:t>
            </a:r>
            <a:r>
              <a:rPr lang="zh-CN" sz="2800">
                <a:ea typeface="宋体" panose="02010600030101010101" pitchFamily="2" charset="-122"/>
              </a:rPr>
              <a:t>在氧化还原反应中，氧化和还原、氧化剂和还原剂总是同时存在的。根据这一知识，如何有效避免有危害的氧化还原反应的发生（可通过实例说明）。答：________________________________。</a:t>
            </a:r>
            <a:endParaRPr lang="zh-CN" altLang="en-US" sz="2800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56" name="WordArt 9"/>
          <p:cNvSpPr>
            <a:spLocks noTextEdit="1"/>
          </p:cNvSpPr>
          <p:nvPr/>
        </p:nvSpPr>
        <p:spPr>
          <a:xfrm>
            <a:off x="1053465" y="952500"/>
            <a:ext cx="22225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0000"/>
          </a:bodyPr>
          <a:p>
            <a:pPr algn="ctr"/>
            <a:r>
              <a:rPr lang="zh-CN" altLang="en-US" sz="3600" b="1" spc="720"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  <a:effectLst>
                  <a:outerShdw dist="45791" dir="3378595" algn="ctr" rotWithShape="0">
                    <a:srgbClr val="4D4D4D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学以致用</a:t>
            </a:r>
            <a:endParaRPr lang="zh-CN" altLang="en-US" sz="3600" b="1" spc="720">
              <a:ln w="952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effectLst>
                <a:outerShdw dist="45791" dir="3378595" algn="ctr" rotWithShape="0">
                  <a:srgbClr val="4D4D4D">
                    <a:alpha val="79999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Text Box 29"/>
          <p:cNvSpPr txBox="1">
            <a:spLocks noChangeArrowheads="1"/>
          </p:cNvSpPr>
          <p:nvPr/>
        </p:nvSpPr>
        <p:spPr bwMode="auto">
          <a:xfrm>
            <a:off x="1143000" y="30163"/>
            <a:ext cx="6553200" cy="5794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algn="ctr" defTabSz="914400" rtl="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 </a:t>
            </a:r>
            <a:r>
              <a:rPr kumimoji="0" lang="en-US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§</a:t>
            </a:r>
            <a:r>
              <a:rPr kumimoji="0" lang="en-US" altLang="zh-CN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2-1-3.</a:t>
            </a:r>
            <a:r>
              <a:rPr kumimoji="0" lang="zh-CN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氧化还原反应</a:t>
            </a:r>
            <a:r>
              <a:rPr kumimoji="0" lang="en-US" altLang="zh-CN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</a:t>
            </a:r>
            <a:endParaRPr kumimoji="0" lang="zh-CN" altLang="en-US" sz="2800" kern="1200" cap="none" spc="0" normalizeH="0" baseline="0" noProof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25400" y="1513205"/>
            <a:ext cx="9093835" cy="43999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 altLang="zh-CN" sz="2800">
                <a:sym typeface="+mn-ea"/>
              </a:rPr>
              <a:t>4</a:t>
            </a:r>
            <a:r>
              <a:rPr lang="zh-CN" altLang="en-US" sz="2800">
                <a:sym typeface="+mn-ea"/>
              </a:rPr>
              <a:t>、</a:t>
            </a:r>
            <a:r>
              <a:rPr lang="zh-CN" sz="2800">
                <a:ea typeface="宋体" panose="02010600030101010101" pitchFamily="2" charset="-122"/>
              </a:rPr>
              <a:t>“怎样判断司机是否酒后驾车”，就是利用司机给填充了吸附有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K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Cr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O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7</a:t>
            </a:r>
            <a:r>
              <a:rPr lang="zh-CN" sz="2800">
                <a:ea typeface="宋体" panose="02010600030101010101" pitchFamily="2" charset="-122"/>
              </a:rPr>
              <a:t>的硅胶颗粒（红色）的装置吹气，若发现硅胶变绿色达到一定程度，即证明司机是酒后驾车。反应的方程式如下：</a:t>
            </a:r>
            <a:endParaRPr lang="zh-CN" sz="2800">
              <a:ea typeface="宋体" panose="02010600030101010101" pitchFamily="2" charset="-122"/>
            </a:endParaRPr>
          </a:p>
          <a:p>
            <a:endParaRPr 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2K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Cr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O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7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+3C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H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O+8H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SO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=2K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SO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+2Cr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(SO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+3C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H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O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</a:rPr>
              <a:t>+11H</a:t>
            </a:r>
            <a:r>
              <a:rPr lang="en-US" sz="2800" baseline="-250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sz="2800">
                <a:ea typeface="宋体" panose="02010600030101010101" pitchFamily="2" charset="-122"/>
              </a:rPr>
              <a:t>O。（1）标出上述反应中反应前后Cr、C的化合价；</a:t>
            </a:r>
            <a:endParaRPr lang="zh-CN" sz="2800">
              <a:ea typeface="宋体" panose="02010600030101010101" pitchFamily="2" charset="-122"/>
            </a:endParaRPr>
          </a:p>
          <a:p>
            <a:r>
              <a:rPr lang="zh-CN" sz="2800">
                <a:ea typeface="宋体" panose="02010600030101010101" pitchFamily="2" charset="-122"/>
              </a:rPr>
              <a:t>（2）判断该反应是不是氧化还原反应；</a:t>
            </a:r>
            <a:endParaRPr lang="zh-CN" sz="2800">
              <a:ea typeface="宋体" panose="02010600030101010101" pitchFamily="2" charset="-122"/>
            </a:endParaRPr>
          </a:p>
          <a:p>
            <a:r>
              <a:rPr lang="zh-CN" sz="2800">
                <a:ea typeface="宋体" panose="02010600030101010101" pitchFamily="2" charset="-122"/>
              </a:rPr>
              <a:t>（3）若该反应为氧化还原反应，</a:t>
            </a:r>
            <a:endParaRPr lang="zh-CN" sz="2800">
              <a:ea typeface="宋体" panose="02010600030101010101" pitchFamily="2" charset="-122"/>
            </a:endParaRPr>
          </a:p>
          <a:p>
            <a:r>
              <a:rPr lang="zh-CN" sz="2800">
                <a:ea typeface="宋体" panose="02010600030101010101" pitchFamily="2" charset="-122"/>
              </a:rPr>
              <a:t>   则________发生氧化反应，________发生还原反应</a:t>
            </a:r>
            <a:endParaRPr lang="zh-CN" altLang="en-US" sz="2800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7" name="Rectangle 4"/>
          <p:cNvSpPr/>
          <p:nvPr/>
        </p:nvSpPr>
        <p:spPr>
          <a:xfrm>
            <a:off x="304800" y="990600"/>
            <a:ext cx="84429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800" dirty="0">
                <a:latin typeface="Arial" panose="020B0604020202020204" pitchFamily="34" charset="0"/>
                <a:ea typeface="黑体" panose="02010609060101010101" pitchFamily="49" charset="-122"/>
              </a:rPr>
              <a:t>三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</a:rPr>
              <a:t>.</a:t>
            </a:r>
            <a:r>
              <a:rPr lang="zh-CN" altLang="en-US" sz="2800" dirty="0">
                <a:latin typeface="Arial" panose="020B0604020202020204" pitchFamily="34" charset="0"/>
                <a:ea typeface="黑体" panose="02010609060101010101" pitchFamily="49" charset="-122"/>
              </a:rPr>
              <a:t>氧化还原反应得失电子的表示方法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</a:rPr>
              <a:t>——</a:t>
            </a: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双线桥法</a:t>
            </a:r>
            <a:endParaRPr lang="zh-CN" altLang="en-US" sz="2800" dirty="0">
              <a:solidFill>
                <a:schemeClr val="accent2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55298" name="Rectangle 5"/>
          <p:cNvSpPr/>
          <p:nvPr/>
        </p:nvSpPr>
        <p:spPr>
          <a:xfrm>
            <a:off x="914400" y="2286000"/>
            <a:ext cx="74676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例如：</a:t>
            </a:r>
            <a:r>
              <a:rPr lang="en-US" altLang="zh-CN" dirty="0">
                <a:latin typeface="宋体" panose="02010600030101010101" pitchFamily="2" charset="-122"/>
              </a:rPr>
              <a:t>2Al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dirty="0">
                <a:latin typeface="宋体" panose="02010600030101010101" pitchFamily="2" charset="-122"/>
              </a:rPr>
              <a:t>3H</a:t>
            </a:r>
            <a:r>
              <a:rPr lang="en-US" altLang="zh-CN" baseline="-25000" dirty="0">
                <a:latin typeface="宋体" panose="02010600030101010101" pitchFamily="2" charset="-122"/>
              </a:rPr>
              <a:t>2</a:t>
            </a:r>
            <a:r>
              <a:rPr lang="en-US" altLang="zh-CN" dirty="0">
                <a:latin typeface="宋体" panose="02010600030101010101" pitchFamily="2" charset="-122"/>
              </a:rPr>
              <a:t>SO</a:t>
            </a:r>
            <a:r>
              <a:rPr lang="en-US" altLang="zh-CN" baseline="-25000" dirty="0">
                <a:latin typeface="宋体" panose="02010600030101010101" pitchFamily="2" charset="-122"/>
              </a:rPr>
              <a:t>4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dirty="0">
                <a:latin typeface="宋体" panose="02010600030101010101" pitchFamily="2" charset="-122"/>
              </a:rPr>
              <a:t>Al</a:t>
            </a:r>
            <a:r>
              <a:rPr lang="en-US" altLang="zh-CN" baseline="-25000" dirty="0">
                <a:latin typeface="宋体" panose="02010600030101010101" pitchFamily="2" charset="-122"/>
              </a:rPr>
              <a:t>2</a:t>
            </a:r>
            <a:r>
              <a:rPr lang="en-US" altLang="zh-CN" dirty="0">
                <a:latin typeface="宋体" panose="02010600030101010101" pitchFamily="2" charset="-122"/>
              </a:rPr>
              <a:t>(SO</a:t>
            </a:r>
            <a:r>
              <a:rPr lang="en-US" altLang="zh-CN" baseline="-25000" dirty="0">
                <a:latin typeface="宋体" panose="02010600030101010101" pitchFamily="2" charset="-122"/>
              </a:rPr>
              <a:t>4</a:t>
            </a:r>
            <a:r>
              <a:rPr lang="en-US" altLang="zh-CN" dirty="0">
                <a:latin typeface="宋体" panose="02010600030101010101" pitchFamily="2" charset="-122"/>
              </a:rPr>
              <a:t>)</a:t>
            </a:r>
            <a:r>
              <a:rPr lang="en-US" altLang="zh-CN" baseline="-25000" dirty="0">
                <a:latin typeface="宋体" panose="02010600030101010101" pitchFamily="2" charset="-122"/>
              </a:rPr>
              <a:t>3</a:t>
            </a:r>
            <a:r>
              <a:rPr lang="en-US" altLang="zh-CN" dirty="0">
                <a:latin typeface="宋体" panose="02010600030101010101" pitchFamily="2" charset="-122"/>
              </a:rPr>
              <a:t> +3H</a:t>
            </a:r>
            <a:r>
              <a:rPr lang="en-US" altLang="zh-CN" baseline="-25000" dirty="0">
                <a:latin typeface="宋体" panose="02010600030101010101" pitchFamily="2" charset="-122"/>
              </a:rPr>
              <a:t>2</a:t>
            </a:r>
            <a:r>
              <a:rPr lang="en-US" altLang="zh-CN" dirty="0">
                <a:latin typeface="宋体" panose="02010600030101010101" pitchFamily="2" charset="-122"/>
              </a:rPr>
              <a:t>↑</a:t>
            </a:r>
            <a:endParaRPr lang="en-US" altLang="zh-CN" dirty="0">
              <a:latin typeface="宋体" panose="02010600030101010101" pitchFamily="2" charset="-122"/>
            </a:endParaRPr>
          </a:p>
        </p:txBody>
      </p:sp>
      <p:sp>
        <p:nvSpPr>
          <p:cNvPr id="435206" name="Rectangle 6"/>
          <p:cNvSpPr/>
          <p:nvPr/>
        </p:nvSpPr>
        <p:spPr>
          <a:xfrm>
            <a:off x="533400" y="4267200"/>
            <a:ext cx="8459788" cy="1066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dirty="0">
                <a:solidFill>
                  <a:srgbClr val="3319F3"/>
                </a:solidFill>
                <a:latin typeface="楷体_GB2312" pitchFamily="49" charset="-122"/>
                <a:ea typeface="楷体_GB2312" pitchFamily="49" charset="-122"/>
              </a:rPr>
              <a:t>1.</a:t>
            </a:r>
            <a:r>
              <a:rPr lang="zh-CN" altLang="en-US" dirty="0">
                <a:latin typeface="楷体_GB2312" pitchFamily="49" charset="-122"/>
                <a:ea typeface="楷体_GB2312" pitchFamily="49" charset="-122"/>
              </a:rPr>
              <a:t>标变价：</a:t>
            </a:r>
            <a:r>
              <a:rPr lang="zh-CN" altLang="en-US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正确标明氧化还原反应前后同一元素的化合价，判断其升降。</a:t>
            </a:r>
            <a:endParaRPr lang="zh-CN" altLang="en-US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35207" name="Text Box 7"/>
          <p:cNvSpPr txBox="1"/>
          <p:nvPr/>
        </p:nvSpPr>
        <p:spPr>
          <a:xfrm>
            <a:off x="2362200" y="1981200"/>
            <a:ext cx="5181600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solidFill>
                  <a:schemeClr val="accent2"/>
                </a:solidFill>
                <a:latin typeface="Arial" panose="020B0604020202020204" pitchFamily="34" charset="0"/>
              </a:rPr>
              <a:t>0      +1           +3                  0</a:t>
            </a:r>
            <a:endParaRPr lang="en-US" altLang="zh-CN" sz="2800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55301" name="Rectangle 20"/>
          <p:cNvSpPr/>
          <p:nvPr/>
        </p:nvSpPr>
        <p:spPr>
          <a:xfrm>
            <a:off x="457200" y="3276600"/>
            <a:ext cx="1295400" cy="579438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anchor="t">
            <a:spAutoFit/>
          </a:bodyPr>
          <a:p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步骤：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Text Box 29"/>
          <p:cNvSpPr txBox="1">
            <a:spLocks noChangeArrowheads="1"/>
          </p:cNvSpPr>
          <p:nvPr/>
        </p:nvSpPr>
        <p:spPr bwMode="auto">
          <a:xfrm>
            <a:off x="1143000" y="30163"/>
            <a:ext cx="6553200" cy="5794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algn="ctr" defTabSz="914400" rtl="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 </a:t>
            </a:r>
            <a:r>
              <a:rPr kumimoji="0" lang="en-US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§</a:t>
            </a:r>
            <a:r>
              <a:rPr kumimoji="0" lang="en-US" altLang="zh-CN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2-1-3.</a:t>
            </a:r>
            <a:r>
              <a:rPr kumimoji="0" lang="zh-CN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氧化还原反应</a:t>
            </a:r>
            <a:r>
              <a:rPr kumimoji="0" lang="en-US" altLang="zh-CN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</a:t>
            </a:r>
            <a:endParaRPr kumimoji="0" lang="zh-CN" altLang="en-US" sz="2800" kern="1200" cap="none" spc="0" normalizeH="0" baseline="0" noProof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6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1000" fill="hold"/>
                                        <p:tgtEl>
                                          <p:spTgt spid="435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207" grpId="0"/>
      <p:bldP spid="435207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5" name="Rectangle 2"/>
          <p:cNvSpPr/>
          <p:nvPr/>
        </p:nvSpPr>
        <p:spPr>
          <a:xfrm>
            <a:off x="304800" y="990600"/>
            <a:ext cx="83845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800" dirty="0">
                <a:latin typeface="Arial" panose="020B0604020202020204" pitchFamily="34" charset="0"/>
                <a:ea typeface="黑体" panose="02010609060101010101" pitchFamily="49" charset="-122"/>
              </a:rPr>
              <a:t>三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</a:rPr>
              <a:t>.</a:t>
            </a:r>
            <a:r>
              <a:rPr lang="zh-CN" altLang="en-US" sz="2800" dirty="0">
                <a:latin typeface="Arial" panose="020B0604020202020204" pitchFamily="34" charset="0"/>
                <a:ea typeface="黑体" panose="02010609060101010101" pitchFamily="49" charset="-122"/>
              </a:rPr>
              <a:t>氧化还原反应得失电子的表示方法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</a:rPr>
              <a:t>——</a:t>
            </a: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双线桥法</a:t>
            </a:r>
            <a:endParaRPr lang="zh-CN" altLang="en-US" sz="2800" dirty="0">
              <a:solidFill>
                <a:schemeClr val="accent2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445444" name="Rectangle 4"/>
          <p:cNvSpPr/>
          <p:nvPr/>
        </p:nvSpPr>
        <p:spPr>
          <a:xfrm>
            <a:off x="228600" y="4114800"/>
            <a:ext cx="8459788" cy="15684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dirty="0">
                <a:solidFill>
                  <a:srgbClr val="3319F3"/>
                </a:solidFill>
                <a:latin typeface="楷体_GB2312" pitchFamily="49" charset="-122"/>
                <a:ea typeface="楷体_GB2312" pitchFamily="49" charset="-122"/>
              </a:rPr>
              <a:t>2.</a:t>
            </a:r>
            <a:r>
              <a:rPr lang="zh-CN" altLang="en-US" dirty="0">
                <a:latin typeface="楷体_GB2312" pitchFamily="49" charset="-122"/>
                <a:ea typeface="楷体_GB2312" pitchFamily="49" charset="-122"/>
              </a:rPr>
              <a:t>二划双线：</a:t>
            </a:r>
            <a:r>
              <a:rPr lang="zh-CN" altLang="en-US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两个线桥一个在上、一个在下，线桥的方向是从反应物一方指向生成物一方，首尾都必须对应化合价发生变化的同种元素。</a:t>
            </a:r>
            <a:endParaRPr lang="zh-CN" altLang="en-US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2" name="Group 6"/>
          <p:cNvGrpSpPr/>
          <p:nvPr/>
        </p:nvGrpSpPr>
        <p:grpSpPr>
          <a:xfrm>
            <a:off x="2606040" y="1788160"/>
            <a:ext cx="2362200" cy="222250"/>
            <a:chOff x="1248" y="1728"/>
            <a:chExt cx="1104" cy="96"/>
          </a:xfrm>
        </p:grpSpPr>
        <p:sp>
          <p:nvSpPr>
            <p:cNvPr id="57348" name="Line 7"/>
            <p:cNvSpPr/>
            <p:nvPr/>
          </p:nvSpPr>
          <p:spPr>
            <a:xfrm>
              <a:off x="1248" y="1728"/>
              <a:ext cx="0" cy="9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7349" name="Line 8"/>
            <p:cNvSpPr/>
            <p:nvPr/>
          </p:nvSpPr>
          <p:spPr>
            <a:xfrm>
              <a:off x="2352" y="1728"/>
              <a:ext cx="0" cy="9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57350" name="Line 9"/>
            <p:cNvSpPr/>
            <p:nvPr/>
          </p:nvSpPr>
          <p:spPr>
            <a:xfrm>
              <a:off x="1248" y="1728"/>
              <a:ext cx="1104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3" name="Group 10"/>
          <p:cNvGrpSpPr/>
          <p:nvPr/>
        </p:nvGrpSpPr>
        <p:grpSpPr>
          <a:xfrm>
            <a:off x="3581400" y="2895600"/>
            <a:ext cx="3505200" cy="152400"/>
            <a:chOff x="1680" y="2064"/>
            <a:chExt cx="1680" cy="96"/>
          </a:xfrm>
        </p:grpSpPr>
        <p:sp>
          <p:nvSpPr>
            <p:cNvPr id="57352" name="Line 11"/>
            <p:cNvSpPr/>
            <p:nvPr/>
          </p:nvSpPr>
          <p:spPr>
            <a:xfrm>
              <a:off x="1680" y="2064"/>
              <a:ext cx="0" cy="9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7353" name="Line 12"/>
            <p:cNvSpPr/>
            <p:nvPr/>
          </p:nvSpPr>
          <p:spPr>
            <a:xfrm flipV="1">
              <a:off x="3360" y="2064"/>
              <a:ext cx="0" cy="9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57354" name="Line 13"/>
            <p:cNvSpPr/>
            <p:nvPr/>
          </p:nvSpPr>
          <p:spPr>
            <a:xfrm>
              <a:off x="1680" y="2160"/>
              <a:ext cx="1680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6" name="Text Box 29"/>
          <p:cNvSpPr txBox="1">
            <a:spLocks noChangeArrowheads="1"/>
          </p:cNvSpPr>
          <p:nvPr/>
        </p:nvSpPr>
        <p:spPr bwMode="auto">
          <a:xfrm>
            <a:off x="1143000" y="30163"/>
            <a:ext cx="6553200" cy="5794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algn="ctr" defTabSz="914400" rtl="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 </a:t>
            </a:r>
            <a:r>
              <a:rPr kumimoji="0" lang="en-US" altLang="en-US" kern="1200" cap="none" spc="0" normalizeH="0" baseline="0" noProof="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§</a:t>
            </a:r>
            <a:r>
              <a:rPr kumimoji="0" lang="en-US" altLang="zh-CN" kern="1200" cap="none" spc="0" normalizeH="0" baseline="0" noProof="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2-1-3.</a:t>
            </a:r>
            <a:r>
              <a:rPr kumimoji="0" lang="zh-CN" altLang="en-US" kern="1200" cap="none" spc="0" normalizeH="0" baseline="0" noProof="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氧化还原反应</a:t>
            </a:r>
            <a:r>
              <a:rPr kumimoji="0" lang="en-US" altLang="zh-CN" sz="2800" kern="1200" cap="none" spc="0" normalizeH="0" baseline="0" noProof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</a:t>
            </a:r>
            <a:endParaRPr kumimoji="0" lang="zh-CN" altLang="en-US" sz="2800" kern="1200" cap="none" spc="0" normalizeH="0" baseline="0" noProof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356" name="Rectangle 5"/>
          <p:cNvSpPr/>
          <p:nvPr/>
        </p:nvSpPr>
        <p:spPr>
          <a:xfrm>
            <a:off x="914400" y="2286000"/>
            <a:ext cx="74676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例如：</a:t>
            </a:r>
            <a:r>
              <a:rPr lang="en-US" altLang="zh-CN" dirty="0">
                <a:latin typeface="宋体" panose="02010600030101010101" pitchFamily="2" charset="-122"/>
              </a:rPr>
              <a:t>2Al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dirty="0">
                <a:latin typeface="宋体" panose="02010600030101010101" pitchFamily="2" charset="-122"/>
              </a:rPr>
              <a:t>3H</a:t>
            </a:r>
            <a:r>
              <a:rPr lang="en-US" altLang="zh-CN" baseline="-25000" dirty="0">
                <a:latin typeface="宋体" panose="02010600030101010101" pitchFamily="2" charset="-122"/>
              </a:rPr>
              <a:t>2</a:t>
            </a:r>
            <a:r>
              <a:rPr lang="en-US" altLang="zh-CN" dirty="0">
                <a:latin typeface="宋体" panose="02010600030101010101" pitchFamily="2" charset="-122"/>
              </a:rPr>
              <a:t>SO</a:t>
            </a:r>
            <a:r>
              <a:rPr lang="en-US" altLang="zh-CN" baseline="-25000" dirty="0">
                <a:latin typeface="宋体" panose="02010600030101010101" pitchFamily="2" charset="-122"/>
              </a:rPr>
              <a:t>4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dirty="0">
                <a:latin typeface="宋体" panose="02010600030101010101" pitchFamily="2" charset="-122"/>
              </a:rPr>
              <a:t>Al</a:t>
            </a:r>
            <a:r>
              <a:rPr lang="en-US" altLang="zh-CN" baseline="-25000" dirty="0">
                <a:latin typeface="宋体" panose="02010600030101010101" pitchFamily="2" charset="-122"/>
              </a:rPr>
              <a:t>2</a:t>
            </a:r>
            <a:r>
              <a:rPr lang="en-US" altLang="zh-CN" dirty="0">
                <a:latin typeface="宋体" panose="02010600030101010101" pitchFamily="2" charset="-122"/>
              </a:rPr>
              <a:t>(SO</a:t>
            </a:r>
            <a:r>
              <a:rPr lang="en-US" altLang="zh-CN" baseline="-25000" dirty="0">
                <a:latin typeface="宋体" panose="02010600030101010101" pitchFamily="2" charset="-122"/>
              </a:rPr>
              <a:t>4</a:t>
            </a:r>
            <a:r>
              <a:rPr lang="en-US" altLang="zh-CN" dirty="0">
                <a:latin typeface="宋体" panose="02010600030101010101" pitchFamily="2" charset="-122"/>
              </a:rPr>
              <a:t>)</a:t>
            </a:r>
            <a:r>
              <a:rPr lang="en-US" altLang="zh-CN" baseline="-25000" dirty="0">
                <a:latin typeface="宋体" panose="02010600030101010101" pitchFamily="2" charset="-122"/>
              </a:rPr>
              <a:t>3</a:t>
            </a:r>
            <a:r>
              <a:rPr lang="en-US" altLang="zh-CN" dirty="0">
                <a:latin typeface="宋体" panose="02010600030101010101" pitchFamily="2" charset="-122"/>
              </a:rPr>
              <a:t> +3H</a:t>
            </a:r>
            <a:r>
              <a:rPr lang="en-US" altLang="zh-CN" baseline="-25000" dirty="0">
                <a:latin typeface="宋体" panose="02010600030101010101" pitchFamily="2" charset="-122"/>
              </a:rPr>
              <a:t>2</a:t>
            </a:r>
            <a:r>
              <a:rPr lang="en-US" altLang="zh-CN" dirty="0">
                <a:latin typeface="宋体" panose="02010600030101010101" pitchFamily="2" charset="-122"/>
              </a:rPr>
              <a:t>↑</a:t>
            </a:r>
            <a:endParaRPr lang="en-US" altLang="zh-CN" dirty="0">
              <a:latin typeface="宋体" panose="02010600030101010101" pitchFamily="2" charset="-122"/>
            </a:endParaRPr>
          </a:p>
        </p:txBody>
      </p:sp>
      <p:sp>
        <p:nvSpPr>
          <p:cNvPr id="18" name="Text Box 7"/>
          <p:cNvSpPr txBox="1"/>
          <p:nvPr/>
        </p:nvSpPr>
        <p:spPr>
          <a:xfrm>
            <a:off x="2377440" y="1943100"/>
            <a:ext cx="518160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solidFill>
                  <a:schemeClr val="accent2"/>
                </a:solidFill>
                <a:latin typeface="Arial" panose="020B0604020202020204" pitchFamily="34" charset="0"/>
              </a:rPr>
              <a:t>0      +1           +3                  0</a:t>
            </a:r>
            <a:endParaRPr lang="en-US" altLang="zh-CN" sz="2800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57358" name="Rectangle 20"/>
          <p:cNvSpPr/>
          <p:nvPr/>
        </p:nvSpPr>
        <p:spPr>
          <a:xfrm>
            <a:off x="457200" y="3276600"/>
            <a:ext cx="1295400" cy="579438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anchor="t">
            <a:spAutoFit/>
          </a:bodyPr>
          <a:p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步骤：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4">
                                            <p:txEl>
                                              <p:charRg st="0" end="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3" name="Rectangle 2"/>
          <p:cNvSpPr/>
          <p:nvPr/>
        </p:nvSpPr>
        <p:spPr>
          <a:xfrm>
            <a:off x="319405" y="990600"/>
            <a:ext cx="85051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800" dirty="0">
                <a:latin typeface="Arial" panose="020B0604020202020204" pitchFamily="34" charset="0"/>
                <a:ea typeface="黑体" panose="02010609060101010101" pitchFamily="49" charset="-122"/>
              </a:rPr>
              <a:t>三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</a:rPr>
              <a:t>.</a:t>
            </a:r>
            <a:r>
              <a:rPr lang="zh-CN" altLang="en-US" sz="2800" dirty="0">
                <a:latin typeface="Arial" panose="020B0604020202020204" pitchFamily="34" charset="0"/>
                <a:ea typeface="黑体" panose="02010609060101010101" pitchFamily="49" charset="-122"/>
              </a:rPr>
              <a:t>氧化还原反应得失电子的表示方法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</a:rPr>
              <a:t>——</a:t>
            </a: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双线桥法</a:t>
            </a:r>
            <a:endParaRPr lang="zh-CN" altLang="en-US" sz="2800" dirty="0">
              <a:solidFill>
                <a:schemeClr val="accent2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59394" name="Rectangle 3"/>
          <p:cNvSpPr/>
          <p:nvPr/>
        </p:nvSpPr>
        <p:spPr>
          <a:xfrm>
            <a:off x="914400" y="2514600"/>
            <a:ext cx="74676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例如：</a:t>
            </a:r>
            <a:r>
              <a:rPr lang="en-US" altLang="zh-CN" dirty="0">
                <a:latin typeface="宋体" panose="02010600030101010101" pitchFamily="2" charset="-122"/>
              </a:rPr>
              <a:t>2Al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dirty="0">
                <a:latin typeface="宋体" panose="02010600030101010101" pitchFamily="2" charset="-122"/>
              </a:rPr>
              <a:t>3H</a:t>
            </a:r>
            <a:r>
              <a:rPr lang="en-US" altLang="zh-CN" baseline="-25000" dirty="0">
                <a:latin typeface="宋体" panose="02010600030101010101" pitchFamily="2" charset="-122"/>
              </a:rPr>
              <a:t>2</a:t>
            </a:r>
            <a:r>
              <a:rPr lang="en-US" altLang="zh-CN" dirty="0">
                <a:latin typeface="宋体" panose="02010600030101010101" pitchFamily="2" charset="-122"/>
              </a:rPr>
              <a:t>SO</a:t>
            </a:r>
            <a:r>
              <a:rPr lang="en-US" altLang="zh-CN" baseline="-25000" dirty="0">
                <a:latin typeface="宋体" panose="02010600030101010101" pitchFamily="2" charset="-122"/>
              </a:rPr>
              <a:t>4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dirty="0">
                <a:latin typeface="宋体" panose="02010600030101010101" pitchFamily="2" charset="-122"/>
              </a:rPr>
              <a:t>Al</a:t>
            </a:r>
            <a:r>
              <a:rPr lang="en-US" altLang="zh-CN" baseline="-25000" dirty="0">
                <a:latin typeface="宋体" panose="02010600030101010101" pitchFamily="2" charset="-122"/>
              </a:rPr>
              <a:t>2</a:t>
            </a:r>
            <a:r>
              <a:rPr lang="en-US" altLang="zh-CN" dirty="0">
                <a:latin typeface="宋体" panose="02010600030101010101" pitchFamily="2" charset="-122"/>
              </a:rPr>
              <a:t>(SO</a:t>
            </a:r>
            <a:r>
              <a:rPr lang="en-US" altLang="zh-CN" baseline="-25000" dirty="0">
                <a:latin typeface="宋体" panose="02010600030101010101" pitchFamily="2" charset="-122"/>
              </a:rPr>
              <a:t>4</a:t>
            </a:r>
            <a:r>
              <a:rPr lang="en-US" altLang="zh-CN" dirty="0">
                <a:latin typeface="宋体" panose="02010600030101010101" pitchFamily="2" charset="-122"/>
              </a:rPr>
              <a:t>)</a:t>
            </a:r>
            <a:r>
              <a:rPr lang="en-US" altLang="zh-CN" baseline="-25000" dirty="0">
                <a:latin typeface="宋体" panose="02010600030101010101" pitchFamily="2" charset="-122"/>
              </a:rPr>
              <a:t>3</a:t>
            </a:r>
            <a:r>
              <a:rPr lang="en-US" altLang="zh-CN" dirty="0">
                <a:latin typeface="宋体" panose="02010600030101010101" pitchFamily="2" charset="-122"/>
              </a:rPr>
              <a:t> +3H</a:t>
            </a:r>
            <a:r>
              <a:rPr lang="en-US" altLang="zh-CN" baseline="-25000" dirty="0">
                <a:latin typeface="宋体" panose="02010600030101010101" pitchFamily="2" charset="-122"/>
              </a:rPr>
              <a:t>2</a:t>
            </a:r>
            <a:r>
              <a:rPr lang="en-US" altLang="zh-CN" dirty="0">
                <a:latin typeface="宋体" panose="02010600030101010101" pitchFamily="2" charset="-122"/>
              </a:rPr>
              <a:t>↑</a:t>
            </a:r>
            <a:endParaRPr lang="en-US" altLang="zh-CN" dirty="0">
              <a:latin typeface="宋体" panose="02010600030101010101" pitchFamily="2" charset="-122"/>
            </a:endParaRPr>
          </a:p>
        </p:txBody>
      </p:sp>
      <p:sp>
        <p:nvSpPr>
          <p:cNvPr id="446468" name="Rectangle 4"/>
          <p:cNvSpPr/>
          <p:nvPr/>
        </p:nvSpPr>
        <p:spPr>
          <a:xfrm>
            <a:off x="457200" y="4038600"/>
            <a:ext cx="8459788" cy="206121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dirty="0">
                <a:solidFill>
                  <a:srgbClr val="3319F3"/>
                </a:solidFill>
                <a:latin typeface="楷体_GB2312" pitchFamily="49" charset="-122"/>
                <a:ea typeface="楷体_GB2312" pitchFamily="49" charset="-122"/>
              </a:rPr>
              <a:t>3.</a:t>
            </a:r>
            <a:r>
              <a:rPr lang="zh-CN" altLang="en-US" dirty="0">
                <a:latin typeface="楷体_GB2312" pitchFamily="49" charset="-122"/>
                <a:ea typeface="楷体_GB2312" pitchFamily="49" charset="-122"/>
              </a:rPr>
              <a:t>三注得失</a:t>
            </a:r>
            <a:r>
              <a:rPr lang="zh-CN" altLang="en-US" dirty="0">
                <a:solidFill>
                  <a:srgbClr val="3319F3"/>
                </a:solidFill>
                <a:latin typeface="楷体_GB2312" pitchFamily="49" charset="-122"/>
                <a:ea typeface="楷体_GB2312" pitchFamily="49" charset="-122"/>
              </a:rPr>
              <a:t>：</a:t>
            </a:r>
            <a:r>
              <a:rPr lang="zh-CN" altLang="en-US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电子符号用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楷体_GB2312" pitchFamily="49" charset="-122"/>
              </a:rPr>
              <a:t>“</a:t>
            </a:r>
            <a:r>
              <a:rPr lang="en-US" altLang="zh-CN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e</a:t>
            </a:r>
            <a:r>
              <a:rPr lang="en-US" altLang="zh-CN" baseline="300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楷体_GB2312" pitchFamily="49" charset="-122"/>
              </a:rPr>
              <a:t>”</a:t>
            </a:r>
            <a:r>
              <a:rPr lang="zh-CN" altLang="en-US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来表示。</a:t>
            </a:r>
            <a:endParaRPr lang="zh-CN" altLang="en-US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r>
              <a:rPr lang="zh-CN" altLang="en-US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得失电子总数表示：原子个数 </a:t>
            </a:r>
            <a:r>
              <a:rPr lang="en-US" altLang="zh-CN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× </a:t>
            </a:r>
            <a:r>
              <a:rPr lang="zh-CN" altLang="en-US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每个原子得失电子数。</a:t>
            </a:r>
            <a:endParaRPr lang="zh-CN" altLang="en-US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r>
              <a:rPr lang="en-US" altLang="zh-CN" dirty="0">
                <a:solidFill>
                  <a:srgbClr val="3319F3"/>
                </a:solidFill>
                <a:latin typeface="楷体_GB2312" pitchFamily="49" charset="-122"/>
                <a:ea typeface="楷体_GB2312" pitchFamily="49" charset="-122"/>
              </a:rPr>
              <a:t>4.</a:t>
            </a:r>
            <a:r>
              <a:rPr lang="zh-CN" altLang="en-US" dirty="0">
                <a:latin typeface="楷体_GB2312" pitchFamily="49" charset="-122"/>
                <a:ea typeface="楷体_GB2312" pitchFamily="49" charset="-122"/>
              </a:rPr>
              <a:t>查相等</a:t>
            </a:r>
            <a:r>
              <a:rPr lang="zh-CN" altLang="en-US" dirty="0">
                <a:solidFill>
                  <a:srgbClr val="3319F3"/>
                </a:solidFill>
                <a:latin typeface="楷体_GB2312" pitchFamily="49" charset="-122"/>
                <a:ea typeface="楷体_GB2312" pitchFamily="49" charset="-122"/>
              </a:rPr>
              <a:t>：</a:t>
            </a:r>
            <a:r>
              <a:rPr lang="zh-CN" altLang="en-US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检查得失电子是否相等</a:t>
            </a:r>
            <a:endParaRPr lang="zh-CN" altLang="en-US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9396" name="Text Box 5"/>
          <p:cNvSpPr txBox="1"/>
          <p:nvPr/>
        </p:nvSpPr>
        <p:spPr>
          <a:xfrm>
            <a:off x="2362200" y="2209800"/>
            <a:ext cx="518160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solidFill>
                  <a:schemeClr val="accent2"/>
                </a:solidFill>
                <a:latin typeface="Arial" panose="020B0604020202020204" pitchFamily="34" charset="0"/>
              </a:rPr>
              <a:t> 0      +1           +3                  0</a:t>
            </a:r>
            <a:endParaRPr lang="en-US" altLang="zh-CN" sz="2800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grpSp>
        <p:nvGrpSpPr>
          <p:cNvPr id="59397" name="Group 6"/>
          <p:cNvGrpSpPr/>
          <p:nvPr/>
        </p:nvGrpSpPr>
        <p:grpSpPr>
          <a:xfrm>
            <a:off x="2590800" y="2133600"/>
            <a:ext cx="2362200" cy="149225"/>
            <a:chOff x="1248" y="1728"/>
            <a:chExt cx="1104" cy="96"/>
          </a:xfrm>
        </p:grpSpPr>
        <p:sp>
          <p:nvSpPr>
            <p:cNvPr id="59398" name="Line 7"/>
            <p:cNvSpPr/>
            <p:nvPr/>
          </p:nvSpPr>
          <p:spPr>
            <a:xfrm>
              <a:off x="1248" y="1728"/>
              <a:ext cx="0" cy="9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9399" name="Line 8"/>
            <p:cNvSpPr/>
            <p:nvPr/>
          </p:nvSpPr>
          <p:spPr>
            <a:xfrm>
              <a:off x="2352" y="1728"/>
              <a:ext cx="0" cy="9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59400" name="Line 9"/>
            <p:cNvSpPr/>
            <p:nvPr/>
          </p:nvSpPr>
          <p:spPr>
            <a:xfrm>
              <a:off x="1248" y="1728"/>
              <a:ext cx="1104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59401" name="Group 10"/>
          <p:cNvGrpSpPr/>
          <p:nvPr/>
        </p:nvGrpSpPr>
        <p:grpSpPr>
          <a:xfrm>
            <a:off x="3581400" y="3124200"/>
            <a:ext cx="3505200" cy="152400"/>
            <a:chOff x="1680" y="2064"/>
            <a:chExt cx="1680" cy="96"/>
          </a:xfrm>
        </p:grpSpPr>
        <p:sp>
          <p:nvSpPr>
            <p:cNvPr id="59402" name="Line 11"/>
            <p:cNvSpPr/>
            <p:nvPr/>
          </p:nvSpPr>
          <p:spPr>
            <a:xfrm>
              <a:off x="1680" y="2064"/>
              <a:ext cx="0" cy="9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9403" name="Line 12"/>
            <p:cNvSpPr/>
            <p:nvPr/>
          </p:nvSpPr>
          <p:spPr>
            <a:xfrm flipV="1">
              <a:off x="3360" y="2064"/>
              <a:ext cx="0" cy="9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59404" name="Line 13"/>
            <p:cNvSpPr/>
            <p:nvPr/>
          </p:nvSpPr>
          <p:spPr>
            <a:xfrm>
              <a:off x="1680" y="2160"/>
              <a:ext cx="1680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446478" name="Text Box 14"/>
          <p:cNvSpPr txBox="1"/>
          <p:nvPr/>
        </p:nvSpPr>
        <p:spPr>
          <a:xfrm>
            <a:off x="2362200" y="1591628"/>
            <a:ext cx="3429000" cy="4619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化合价升高，失</a:t>
            </a:r>
            <a:r>
              <a:rPr lang="en-US" altLang="zh-CN" sz="2400" dirty="0">
                <a:solidFill>
                  <a:schemeClr val="accent2"/>
                </a:solidFill>
                <a:latin typeface="Arial" panose="020B0604020202020204" pitchFamily="34" charset="0"/>
              </a:rPr>
              <a:t>2 ×</a:t>
            </a:r>
            <a:r>
              <a:rPr lang="en-US" altLang="zh-CN" sz="2400" dirty="0">
                <a:solidFill>
                  <a:srgbClr val="0000FF"/>
                </a:solidFill>
                <a:latin typeface="Arial" panose="020B0604020202020204" pitchFamily="34" charset="0"/>
              </a:rPr>
              <a:t>3e</a:t>
            </a:r>
            <a:r>
              <a:rPr lang="en-US" altLang="zh-CN" sz="2400" baseline="30000" dirty="0">
                <a:solidFill>
                  <a:srgbClr val="0000FF"/>
                </a:solidFill>
                <a:latin typeface="Arial" panose="020B0604020202020204" pitchFamily="34" charset="0"/>
              </a:rPr>
              <a:t>-</a:t>
            </a:r>
            <a:endParaRPr lang="en-US" altLang="zh-CN" sz="2400" baseline="30000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46479" name="Text Box 15"/>
          <p:cNvSpPr txBox="1"/>
          <p:nvPr/>
        </p:nvSpPr>
        <p:spPr>
          <a:xfrm>
            <a:off x="3581400" y="3276600"/>
            <a:ext cx="36576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化合价降低，得</a:t>
            </a:r>
            <a:r>
              <a:rPr lang="en-US" altLang="zh-CN" sz="2400" dirty="0">
                <a:solidFill>
                  <a:schemeClr val="accent2"/>
                </a:solidFill>
                <a:latin typeface="Arial" panose="020B0604020202020204" pitchFamily="34" charset="0"/>
              </a:rPr>
              <a:t>6 ×</a:t>
            </a:r>
            <a:r>
              <a:rPr lang="en-US" altLang="zh-CN" sz="2400" dirty="0">
                <a:solidFill>
                  <a:srgbClr val="0000FF"/>
                </a:solidFill>
                <a:latin typeface="Arial" panose="020B0604020202020204" pitchFamily="34" charset="0"/>
              </a:rPr>
              <a:t>e</a:t>
            </a:r>
            <a:r>
              <a:rPr lang="en-US" altLang="zh-CN" sz="2400" baseline="30000" dirty="0">
                <a:solidFill>
                  <a:srgbClr val="0000FF"/>
                </a:solidFill>
                <a:latin typeface="Arial" panose="020B0604020202020204" pitchFamily="34" charset="0"/>
              </a:rPr>
              <a:t>-</a:t>
            </a:r>
            <a:endParaRPr lang="en-US" altLang="zh-CN" sz="2400" baseline="30000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59407" name="Rectangle 17"/>
          <p:cNvSpPr/>
          <p:nvPr/>
        </p:nvSpPr>
        <p:spPr>
          <a:xfrm>
            <a:off x="457200" y="3352800"/>
            <a:ext cx="1295400" cy="579438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anchor="t">
            <a:spAutoFit/>
          </a:bodyPr>
          <a:p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步骤：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Text Box 29"/>
          <p:cNvSpPr txBox="1">
            <a:spLocks noChangeArrowheads="1"/>
          </p:cNvSpPr>
          <p:nvPr/>
        </p:nvSpPr>
        <p:spPr bwMode="auto">
          <a:xfrm>
            <a:off x="1143000" y="30163"/>
            <a:ext cx="6553200" cy="5794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algn="ctr" defTabSz="914400" rtl="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 </a:t>
            </a:r>
            <a:r>
              <a:rPr kumimoji="0" lang="en-US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§</a:t>
            </a:r>
            <a:r>
              <a:rPr kumimoji="0" lang="en-US" altLang="zh-CN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2-1-3.</a:t>
            </a:r>
            <a:r>
              <a:rPr kumimoji="0" lang="zh-CN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氧化还原反应</a:t>
            </a:r>
            <a:r>
              <a:rPr kumimoji="0" lang="en-US" altLang="zh-CN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</a:t>
            </a:r>
            <a:endParaRPr kumimoji="0" lang="zh-CN" altLang="en-US" sz="2800" kern="1200" cap="none" spc="0" normalizeH="0" baseline="0" noProof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8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8">
                                            <p:txEl>
                                              <p:charRg st="16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46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6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6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6478" grpId="0"/>
      <p:bldP spid="44647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49" name="Text Box 2"/>
          <p:cNvSpPr txBox="1"/>
          <p:nvPr/>
        </p:nvSpPr>
        <p:spPr>
          <a:xfrm>
            <a:off x="0" y="1752600"/>
            <a:ext cx="9144000" cy="34461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600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3600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用双线桥法表示电子转移的方向与数目</a:t>
            </a:r>
            <a:endParaRPr lang="en-US" altLang="zh-CN" sz="3600" dirty="0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endParaRPr lang="en-US" altLang="zh-CN" sz="4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en-US" altLang="zh-CN" sz="4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   MnO</a:t>
            </a:r>
            <a:r>
              <a:rPr lang="en-US" altLang="zh-CN" sz="4000" baseline="-25000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+4HCl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= MnCl</a:t>
            </a:r>
            <a:r>
              <a:rPr lang="en-US" altLang="zh-CN" sz="4000" baseline="-25000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+Cl</a:t>
            </a:r>
            <a:r>
              <a:rPr lang="en-US" altLang="zh-CN" sz="4000" baseline="-25000" dirty="0">
                <a:latin typeface="黑体" panose="02010609060101010101" pitchFamily="49" charset="-122"/>
                <a:ea typeface="黑体" panose="02010609060101010101" pitchFamily="49" charset="-122"/>
              </a:rPr>
              <a:t>2 </a:t>
            </a:r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+2H</a:t>
            </a:r>
            <a:r>
              <a:rPr lang="en-US" altLang="zh-CN" sz="4000" baseline="-25000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O</a:t>
            </a:r>
            <a:endParaRPr lang="en-US" altLang="zh-CN" sz="4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r"/>
            <a:endParaRPr lang="en-US" altLang="zh-CN" sz="4000" baseline="-25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en-US" altLang="zh-CN" sz="3600" u="sng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3250" name="AutoShape 3"/>
          <p:cNvSpPr/>
          <p:nvPr/>
        </p:nvSpPr>
        <p:spPr>
          <a:xfrm>
            <a:off x="3949700" y="3443605"/>
            <a:ext cx="228600" cy="3048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40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 flipV="1">
            <a:off x="6623050" y="3660140"/>
            <a:ext cx="0" cy="457200"/>
          </a:xfrm>
          <a:prstGeom prst="line">
            <a:avLst/>
          </a:prstGeom>
          <a:ln>
            <a:solidFill>
              <a:srgbClr val="FF0000"/>
            </a:solidFill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wrap="none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indent="0" defTabSz="91440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3256" name="WordArt 9"/>
          <p:cNvSpPr>
            <a:spLocks noTextEdit="1"/>
          </p:cNvSpPr>
          <p:nvPr/>
        </p:nvSpPr>
        <p:spPr>
          <a:xfrm>
            <a:off x="1066800" y="1066800"/>
            <a:ext cx="18669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0000"/>
          </a:bodyPr>
          <a:p>
            <a:pPr algn="ctr"/>
            <a:r>
              <a:rPr lang="zh-CN" altLang="en-US" sz="3600" b="1" spc="720"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  <a:effectLst>
                  <a:outerShdw dist="45791" dir="3378595" algn="ctr" rotWithShape="0">
                    <a:srgbClr val="4D4D4D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课堂练兵</a:t>
            </a:r>
            <a:endParaRPr lang="zh-CN" altLang="en-US" sz="3600" b="1" spc="720">
              <a:ln w="952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effectLst>
                <a:outerShdw dist="45791" dir="3378595" algn="ctr" rotWithShape="0">
                  <a:srgbClr val="4D4D4D">
                    <a:alpha val="79999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Text Box 29"/>
          <p:cNvSpPr txBox="1">
            <a:spLocks noChangeArrowheads="1"/>
          </p:cNvSpPr>
          <p:nvPr/>
        </p:nvSpPr>
        <p:spPr bwMode="auto">
          <a:xfrm>
            <a:off x="1143000" y="30163"/>
            <a:ext cx="6553200" cy="5794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algn="ctr" defTabSz="914400" rtl="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 </a:t>
            </a:r>
            <a:r>
              <a:rPr kumimoji="0" lang="en-US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§</a:t>
            </a:r>
            <a:r>
              <a:rPr kumimoji="0" lang="en-US" altLang="zh-CN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2-1-3.</a:t>
            </a:r>
            <a:r>
              <a:rPr kumimoji="0" lang="zh-CN" altLang="en-US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氧化还原反应</a:t>
            </a:r>
            <a:r>
              <a:rPr kumimoji="0" lang="en-US" altLang="zh-CN" sz="2800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◆◆◆</a:t>
            </a:r>
            <a:endParaRPr kumimoji="0" lang="zh-CN" altLang="en-US" sz="2800" kern="1200" cap="none" spc="0" normalizeH="0" baseline="0" noProof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8994" name="文本框 468993"/>
          <p:cNvSpPr txBox="1"/>
          <p:nvPr/>
        </p:nvSpPr>
        <p:spPr>
          <a:xfrm>
            <a:off x="823726" y="344651"/>
            <a:ext cx="75581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defTabSz="685800">
              <a:lnSpc>
                <a:spcPct val="100000"/>
              </a:lnSpc>
            </a:pPr>
            <a:r>
              <a:rPr lang="zh-CN" altLang="en-US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宋体" panose="02010600030101010101" pitchFamily="2" charset="-122"/>
                <a:ea typeface="黑体" panose="02010609060101010101" pitchFamily="49" charset="-122"/>
              </a:rPr>
              <a:t>归纳</a:t>
            </a:r>
            <a:endParaRPr lang="zh-CN" altLang="en-US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宋体" panose="02010600030101010101" pitchFamily="2" charset="-122"/>
              <a:ea typeface="黑体" panose="02010609060101010101" pitchFamily="49" charset="-122"/>
            </a:endParaRPr>
          </a:p>
        </p:txBody>
      </p:sp>
      <p:sp>
        <p:nvSpPr>
          <p:cNvPr id="469003" name="矩形 469002"/>
          <p:cNvSpPr/>
          <p:nvPr/>
        </p:nvSpPr>
        <p:spPr>
          <a:xfrm>
            <a:off x="1441450" y="1050290"/>
            <a:ext cx="728535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eaLnBrk="0" hangingPunct="0">
              <a:lnSpc>
                <a:spcPct val="100000"/>
              </a:lnSpc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氧化还原反应相关概念间的关系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69017" name="H17STBBX1JSZJHX13.ep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55" y="1783080"/>
            <a:ext cx="8248650" cy="48190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split orient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00025" y="1262380"/>
            <a:ext cx="9333865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作业：</a:t>
            </a:r>
            <a:endParaRPr lang="zh-CN" altLang="en-US" sz="44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r>
              <a:rPr lang="en-US" altLang="zh-CN" sz="4400"/>
              <a:t>1</a:t>
            </a:r>
            <a:r>
              <a:rPr lang="zh-CN" altLang="en-US" sz="4400"/>
              <a:t>、画</a:t>
            </a:r>
            <a:r>
              <a:rPr lang="zh-CN" altLang="en-US" sz="4400">
                <a:sym typeface="+mn-ea"/>
              </a:rPr>
              <a:t>一张氧化还原反应内容</a:t>
            </a:r>
            <a:r>
              <a:rPr lang="zh-CN" altLang="en-US" sz="4400"/>
              <a:t>思维导图并举例说明</a:t>
            </a:r>
            <a:r>
              <a:rPr lang="en-US" altLang="zh-CN" sz="4400"/>
              <a:t>       </a:t>
            </a:r>
            <a:endParaRPr lang="en-US" altLang="zh-CN" sz="4400"/>
          </a:p>
          <a:p>
            <a:r>
              <a:rPr lang="en-US" altLang="zh-CN" sz="4400"/>
              <a:t>2</a:t>
            </a:r>
            <a:r>
              <a:rPr lang="zh-CN" altLang="en-US" sz="4400"/>
              <a:t>、校本作业一份</a:t>
            </a:r>
            <a:endParaRPr lang="zh-CN" altLang="en-US" sz="4400"/>
          </a:p>
          <a:p>
            <a:r>
              <a:rPr lang="zh-CN" altLang="en-US" sz="4400"/>
              <a:t>3、运用氧化还原反应原理，设计</a:t>
            </a:r>
            <a:endParaRPr lang="zh-CN" altLang="en-US" sz="4400"/>
          </a:p>
          <a:p>
            <a:r>
              <a:rPr lang="zh-CN" altLang="en-US" sz="4400"/>
              <a:t>并讨论汽车尾气绿色化处理方案。</a:t>
            </a:r>
            <a:endParaRPr lang="zh-CN" altLang="en-US" sz="44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CATEGORY" val="custom"/>
  <p:tag name="KSO_WM_TEMPLATE_INDEX" val="159"/>
</p:tagLst>
</file>

<file path=ppt/tags/tag2.xml><?xml version="1.0" encoding="utf-8"?>
<p:tagLst xmlns:p="http://schemas.openxmlformats.org/presentationml/2006/main">
  <p:tag name="KSO_WM_TEMPLATE_CATEGORY" val="custom"/>
  <p:tag name="KSO_WM_TEMPLATE_INDEX" val="159"/>
</p:tagLst>
</file>

<file path=ppt/theme/theme1.xml><?xml version="1.0" encoding="utf-8"?>
<a:theme xmlns:a="http://schemas.openxmlformats.org/drawingml/2006/main" name="Default Design">
  <a:themeElements>
    <a:clrScheme name="Default Design 3">
      <a:dk1>
        <a:srgbClr val="080808"/>
      </a:dk1>
      <a:lt1>
        <a:srgbClr val="FFFFFF"/>
      </a:lt1>
      <a:dk2>
        <a:srgbClr val="A59A55"/>
      </a:dk2>
      <a:lt2>
        <a:srgbClr val="DDDDDD"/>
      </a:lt2>
      <a:accent1>
        <a:srgbClr val="4AB1E4"/>
      </a:accent1>
      <a:accent2>
        <a:srgbClr val="8F038F"/>
      </a:accent2>
      <a:accent3>
        <a:srgbClr val="FFFFFF"/>
      </a:accent3>
      <a:accent4>
        <a:srgbClr val="060606"/>
      </a:accent4>
      <a:accent5>
        <a:srgbClr val="B1D5EF"/>
      </a:accent5>
      <a:accent6>
        <a:srgbClr val="810281"/>
      </a:accent6>
      <a:hlink>
        <a:srgbClr val="F77A1D"/>
      </a:hlink>
      <a:folHlink>
        <a:srgbClr val="5BBE4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Default Design 1">
        <a:dk1>
          <a:srgbClr val="5F5F5F"/>
        </a:dk1>
        <a:lt1>
          <a:srgbClr val="FFFFFF"/>
        </a:lt1>
        <a:dk2>
          <a:srgbClr val="C36609"/>
        </a:dk2>
        <a:lt2>
          <a:srgbClr val="DDDDDD"/>
        </a:lt2>
        <a:accent1>
          <a:srgbClr val="D2B94E"/>
        </a:accent1>
        <a:accent2>
          <a:srgbClr val="2395B9"/>
        </a:accent2>
        <a:accent3>
          <a:srgbClr val="FFFFFF"/>
        </a:accent3>
        <a:accent4>
          <a:srgbClr val="505050"/>
        </a:accent4>
        <a:accent5>
          <a:srgbClr val="E5D9B2"/>
        </a:accent5>
        <a:accent6>
          <a:srgbClr val="1F87A7"/>
        </a:accent6>
        <a:hlink>
          <a:srgbClr val="5C984E"/>
        </a:hlink>
        <a:folHlink>
          <a:srgbClr val="B5C7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5F5F5F"/>
        </a:dk1>
        <a:lt1>
          <a:srgbClr val="FFFFFF"/>
        </a:lt1>
        <a:dk2>
          <a:srgbClr val="9FC591"/>
        </a:dk2>
        <a:lt2>
          <a:srgbClr val="DDDDDD"/>
        </a:lt2>
        <a:accent1>
          <a:srgbClr val="7B82B7"/>
        </a:accent1>
        <a:accent2>
          <a:srgbClr val="8D337C"/>
        </a:accent2>
        <a:accent3>
          <a:srgbClr val="FFFFFF"/>
        </a:accent3>
        <a:accent4>
          <a:srgbClr val="505050"/>
        </a:accent4>
        <a:accent5>
          <a:srgbClr val="BFC1D8"/>
        </a:accent5>
        <a:accent6>
          <a:srgbClr val="7F2D70"/>
        </a:accent6>
        <a:hlink>
          <a:srgbClr val="CC87E1"/>
        </a:hlink>
        <a:folHlink>
          <a:srgbClr val="76C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80808"/>
        </a:dk1>
        <a:lt1>
          <a:srgbClr val="FFFFFF"/>
        </a:lt1>
        <a:dk2>
          <a:srgbClr val="A59A55"/>
        </a:dk2>
        <a:lt2>
          <a:srgbClr val="DDDDDD"/>
        </a:lt2>
        <a:accent1>
          <a:srgbClr val="4AB1E4"/>
        </a:accent1>
        <a:accent2>
          <a:srgbClr val="8F038F"/>
        </a:accent2>
        <a:accent3>
          <a:srgbClr val="FFFFFF"/>
        </a:accent3>
        <a:accent4>
          <a:srgbClr val="060606"/>
        </a:accent4>
        <a:accent5>
          <a:srgbClr val="B1D5EF"/>
        </a:accent5>
        <a:accent6>
          <a:srgbClr val="810281"/>
        </a:accent6>
        <a:hlink>
          <a:srgbClr val="F77A1D"/>
        </a:hlink>
        <a:folHlink>
          <a:srgbClr val="5BBE4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通用_蓝">
  <a:themeElements>
    <a:clrScheme name="通用_蓝 13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通用_蓝">
      <a:majorFont>
        <a:latin typeface="Arial"/>
        <a:ea typeface="隶书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通用_蓝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通用_蓝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通用_蓝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通用_蓝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通用_蓝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通用_蓝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通用_蓝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通用_蓝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通用_蓝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通用_蓝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通用_蓝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通用_蓝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通用_蓝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通用_蓝">
  <a:themeElements>
    <a:clrScheme name="1_通用_蓝 13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通用_蓝">
      <a:majorFont>
        <a:latin typeface="Arial"/>
        <a:ea typeface="隶书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1_通用_蓝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通用_蓝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通用_蓝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通用_蓝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通用_蓝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通用_蓝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通用_蓝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通用_蓝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通用_蓝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通用_蓝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通用_蓝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通用_蓝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通用_蓝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2861</Words>
  <Application>WPS 演示</Application>
  <PresentationFormat>全屏显示(4:3)</PresentationFormat>
  <Paragraphs>341</Paragraphs>
  <Slides>27</Slides>
  <Notes>20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5" baseType="lpstr">
      <vt:lpstr>Arial</vt:lpstr>
      <vt:lpstr>宋体</vt:lpstr>
      <vt:lpstr>Wingdings</vt:lpstr>
      <vt:lpstr>Verdana</vt:lpstr>
      <vt:lpstr>隶书</vt:lpstr>
      <vt:lpstr>黑体</vt:lpstr>
      <vt:lpstr>楷体</vt:lpstr>
      <vt:lpstr>Times New Roman</vt:lpstr>
      <vt:lpstr>方正细圆简体</vt:lpstr>
      <vt:lpstr>微软雅黑</vt:lpstr>
      <vt:lpstr>Arial Unicode MS</vt:lpstr>
      <vt:lpstr>Calibri</vt:lpstr>
      <vt:lpstr>楷体_GB2312</vt:lpstr>
      <vt:lpstr>新宋体</vt:lpstr>
      <vt:lpstr>Default Design</vt:lpstr>
      <vt:lpstr>通用_蓝</vt:lpstr>
      <vt:lpstr>1_通用_蓝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安安</cp:lastModifiedBy>
  <cp:revision>81</cp:revision>
  <dcterms:created xsi:type="dcterms:W3CDTF">2011-12-06T01:26:00Z</dcterms:created>
  <dcterms:modified xsi:type="dcterms:W3CDTF">2018-12-22T01:42:39Z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2052-10.1.0.7697</vt:lpwstr>
  </property>
</Properties>
</file>