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19"/>
  </p:notesMasterIdLst>
  <p:sldIdLst>
    <p:sldId id="321" r:id="rId3"/>
    <p:sldId id="367" r:id="rId4"/>
    <p:sldId id="322" r:id="rId5"/>
    <p:sldId id="323" r:id="rId6"/>
    <p:sldId id="324" r:id="rId7"/>
    <p:sldId id="300" r:id="rId8"/>
    <p:sldId id="410" r:id="rId9"/>
    <p:sldId id="411" r:id="rId10"/>
    <p:sldId id="412" r:id="rId11"/>
    <p:sldId id="408" r:id="rId12"/>
    <p:sldId id="413" r:id="rId13"/>
    <p:sldId id="414" r:id="rId14"/>
    <p:sldId id="415" r:id="rId15"/>
    <p:sldId id="416" r:id="rId16"/>
    <p:sldId id="417" r:id="rId17"/>
    <p:sldId id="272" r:id="rId18"/>
    <p:sldId id="418" r:id="rId20"/>
    <p:sldId id="341" r:id="rId21"/>
    <p:sldId id="420" r:id="rId22"/>
    <p:sldId id="421" r:id="rId23"/>
    <p:sldId id="347" r:id="rId24"/>
    <p:sldId id="350" r:id="rId25"/>
    <p:sldId id="352" r:id="rId26"/>
    <p:sldId id="353" r:id="rId27"/>
    <p:sldId id="354" r:id="rId28"/>
    <p:sldId id="355" r:id="rId29"/>
    <p:sldId id="356" r:id="rId30"/>
    <p:sldId id="357" r:id="rId31"/>
    <p:sldId id="358" r:id="rId32"/>
    <p:sldId id="359" r:id="rId33"/>
    <p:sldId id="360" r:id="rId34"/>
    <p:sldId id="361" r:id="rId35"/>
    <p:sldId id="362" r:id="rId36"/>
    <p:sldId id="363" r:id="rId37"/>
    <p:sldId id="364" r:id="rId38"/>
    <p:sldId id="365" r:id="rId39"/>
    <p:sldId id="366" r:id="rId40"/>
  </p:sldIdLst>
  <p:sldSz cx="9144000" cy="6858000" type="screen4x3"/>
  <p:notesSz cx="6858000" cy="9144000"/>
  <p:defaultTextStyle>
    <a:defPPr>
      <a:defRPr lang="zh-CN"/>
    </a:defPPr>
    <a:lvl1pPr marL="0" lvl="0"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00"/>
    <a:srgbClr val="F50B11"/>
    <a:srgbClr val="DD090E"/>
    <a:srgbClr val="ECEBF9"/>
    <a:srgbClr val="1CE41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25"/>
  </p:normalViewPr>
  <p:slideViewPr>
    <p:cSldViewPr showGuides="1">
      <p:cViewPr varScale="1">
        <p:scale>
          <a:sx n="76" d="100"/>
          <a:sy n="76" d="100"/>
        </p:scale>
        <p:origin x="-468" y="-96"/>
      </p:cViewPr>
      <p:guideLst>
        <p:guide orient="horz" pos="2141"/>
        <p:guide pos="2880"/>
      </p:guideLst>
    </p:cSldViewPr>
  </p:slideViewPr>
  <p:outlineViewPr>
    <p:cViewPr>
      <p:scale>
        <a:sx n="33" d="100"/>
        <a:sy n="33" d="100"/>
      </p:scale>
      <p:origin x="0" y="0"/>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7.xml"/><Relationship Id="rId8" Type="http://schemas.openxmlformats.org/officeDocument/2006/relationships/slide" Target="slides/slide6.xml"/><Relationship Id="rId7" Type="http://schemas.openxmlformats.org/officeDocument/2006/relationships/slide" Target="slides/slide5.xml"/><Relationship Id="rId6" Type="http://schemas.openxmlformats.org/officeDocument/2006/relationships/slide" Target="slides/slide4.xml"/><Relationship Id="rId5" Type="http://schemas.openxmlformats.org/officeDocument/2006/relationships/slide" Target="slides/slide3.xml"/><Relationship Id="rId43" Type="http://schemas.openxmlformats.org/officeDocument/2006/relationships/tableStyles" Target="tableStyles.xml"/><Relationship Id="rId42" Type="http://schemas.openxmlformats.org/officeDocument/2006/relationships/viewProps" Target="viewProps.xml"/><Relationship Id="rId41" Type="http://schemas.openxmlformats.org/officeDocument/2006/relationships/presProps" Target="presProps.xml"/><Relationship Id="rId40" Type="http://schemas.openxmlformats.org/officeDocument/2006/relationships/slide" Target="slides/slide37.xml"/><Relationship Id="rId4" Type="http://schemas.openxmlformats.org/officeDocument/2006/relationships/slide" Target="slides/slide2.xml"/><Relationship Id="rId39" Type="http://schemas.openxmlformats.org/officeDocument/2006/relationships/slide" Target="slides/slide36.xml"/><Relationship Id="rId38" Type="http://schemas.openxmlformats.org/officeDocument/2006/relationships/slide" Target="slides/slide35.xml"/><Relationship Id="rId37" Type="http://schemas.openxmlformats.org/officeDocument/2006/relationships/slide" Target="slides/slide34.xml"/><Relationship Id="rId36" Type="http://schemas.openxmlformats.org/officeDocument/2006/relationships/slide" Target="slides/slide33.xml"/><Relationship Id="rId35" Type="http://schemas.openxmlformats.org/officeDocument/2006/relationships/slide" Target="slides/slide32.xml"/><Relationship Id="rId34" Type="http://schemas.openxmlformats.org/officeDocument/2006/relationships/slide" Target="slides/slide31.xml"/><Relationship Id="rId33" Type="http://schemas.openxmlformats.org/officeDocument/2006/relationships/slide" Target="slides/slide30.xml"/><Relationship Id="rId32" Type="http://schemas.openxmlformats.org/officeDocument/2006/relationships/slide" Target="slides/slide29.xml"/><Relationship Id="rId31" Type="http://schemas.openxmlformats.org/officeDocument/2006/relationships/slide" Target="slides/slide28.xml"/><Relationship Id="rId30" Type="http://schemas.openxmlformats.org/officeDocument/2006/relationships/slide" Target="slides/slide27.xml"/><Relationship Id="rId3" Type="http://schemas.openxmlformats.org/officeDocument/2006/relationships/slide" Target="slides/slide1.xml"/><Relationship Id="rId29" Type="http://schemas.openxmlformats.org/officeDocument/2006/relationships/slide" Target="slides/slide26.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notesMaster" Target="notesMasters/notesMaster1.xml"/><Relationship Id="rId18" Type="http://schemas.openxmlformats.org/officeDocument/2006/relationships/slide" Target="slides/slide16.xml"/><Relationship Id="rId17" Type="http://schemas.openxmlformats.org/officeDocument/2006/relationships/slide" Target="slides/slide15.xml"/><Relationship Id="rId16" Type="http://schemas.openxmlformats.org/officeDocument/2006/relationships/slide" Target="slides/slide14.xml"/><Relationship Id="rId15" Type="http://schemas.openxmlformats.org/officeDocument/2006/relationships/slide" Target="slides/slide13.xml"/><Relationship Id="rId14" Type="http://schemas.openxmlformats.org/officeDocument/2006/relationships/slide" Target="slides/slide12.xml"/><Relationship Id="rId13" Type="http://schemas.openxmlformats.org/officeDocument/2006/relationships/slide" Target="slides/slide11.xml"/><Relationship Id="rId12" Type="http://schemas.openxmlformats.org/officeDocument/2006/relationships/slide" Target="slides/slide10.xml"/><Relationship Id="rId11" Type="http://schemas.openxmlformats.org/officeDocument/2006/relationships/slide" Target="slides/slide9.xml"/><Relationship Id="rId10" Type="http://schemas.openxmlformats.org/officeDocument/2006/relationships/slide" Target="slides/slide8.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p:sp>
        <p:nvSpPr>
          <p:cNvPr id="11266" name="页眉占位符 11265"/>
          <p:cNvSpPr>
            <a:spLocks noGrp="1"/>
          </p:cNvSpPr>
          <p:nvPr>
            <p:ph type="hdr" sz="quarter"/>
          </p:nvPr>
        </p:nvSpPr>
        <p:spPr>
          <a:xfrm>
            <a:off x="0" y="0"/>
            <a:ext cx="2971800" cy="457200"/>
          </a:xfrm>
          <a:prstGeom prst="rect">
            <a:avLst/>
          </a:prstGeom>
          <a:noFill/>
          <a:ln w="9525">
            <a:noFill/>
          </a:ln>
        </p:spPr>
        <p:txBody>
          <a:bodyPr/>
          <a:p>
            <a:pPr lvl="0"/>
            <a:endParaRPr lang="zh-CN" altLang="en-US" sz="1200" dirty="0"/>
          </a:p>
        </p:txBody>
      </p:sp>
      <p:sp>
        <p:nvSpPr>
          <p:cNvPr id="11267" name="日期占位符 11266"/>
          <p:cNvSpPr>
            <a:spLocks noGrp="1"/>
          </p:cNvSpPr>
          <p:nvPr>
            <p:ph type="dt" idx="1"/>
          </p:nvPr>
        </p:nvSpPr>
        <p:spPr>
          <a:xfrm>
            <a:off x="3886200" y="0"/>
            <a:ext cx="2971800" cy="457200"/>
          </a:xfrm>
          <a:prstGeom prst="rect">
            <a:avLst/>
          </a:prstGeom>
          <a:noFill/>
          <a:ln w="9525">
            <a:noFill/>
          </a:ln>
        </p:spPr>
        <p:txBody>
          <a:bodyPr/>
          <a:p>
            <a:pPr lvl="0" algn="r"/>
            <a:endParaRPr lang="zh-CN" altLang="en-US" sz="1200" dirty="0"/>
          </a:p>
        </p:txBody>
      </p:sp>
      <p:sp>
        <p:nvSpPr>
          <p:cNvPr id="11268" name="幻灯片图像占位符 11267"/>
          <p:cNvSpPr>
            <a:spLocks noTextEdit="1"/>
          </p:cNvSpPr>
          <p:nvPr>
            <p:ph type="sldImg" idx="2"/>
          </p:nvPr>
        </p:nvSpPr>
        <p:spPr>
          <a:xfrm>
            <a:off x="1143000" y="685800"/>
            <a:ext cx="4572000" cy="3429000"/>
          </a:xfrm>
          <a:prstGeom prst="rect">
            <a:avLst/>
          </a:prstGeom>
          <a:ln w="9525" cap="flat" cmpd="sng">
            <a:solidFill>
              <a:srgbClr val="000000"/>
            </a:solidFill>
            <a:prstDash val="solid"/>
            <a:miter/>
            <a:headEnd type="none" w="med" len="med"/>
            <a:tailEnd type="none" w="med" len="med"/>
          </a:ln>
        </p:spPr>
      </p:sp>
      <p:sp>
        <p:nvSpPr>
          <p:cNvPr id="11269" name="文本占位符 11268"/>
          <p:cNvSpPr>
            <a:spLocks noGrp="1"/>
          </p:cNvSpPr>
          <p:nvPr>
            <p:ph type="body" sz="quarter" idx="3"/>
          </p:nvPr>
        </p:nvSpPr>
        <p:spPr>
          <a:xfrm>
            <a:off x="914400" y="4343400"/>
            <a:ext cx="5029200" cy="4114800"/>
          </a:xfrm>
          <a:prstGeom prst="rect">
            <a:avLst/>
          </a:prstGeom>
          <a:noFill/>
          <a:ln w="9525">
            <a:noFill/>
          </a:ln>
        </p:spPr>
        <p:txBody>
          <a:bodyPr/>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11270" name="页脚占位符 11269"/>
          <p:cNvSpPr>
            <a:spLocks noGrp="1"/>
          </p:cNvSpPr>
          <p:nvPr>
            <p:ph type="ftr" sz="quarter" idx="4"/>
          </p:nvPr>
        </p:nvSpPr>
        <p:spPr>
          <a:xfrm>
            <a:off x="0" y="8686800"/>
            <a:ext cx="2971800" cy="457200"/>
          </a:xfrm>
          <a:prstGeom prst="rect">
            <a:avLst/>
          </a:prstGeom>
          <a:noFill/>
          <a:ln w="9525">
            <a:noFill/>
          </a:ln>
        </p:spPr>
        <p:txBody>
          <a:bodyPr anchor="b"/>
          <a:p>
            <a:pPr lvl="0"/>
            <a:endParaRPr lang="zh-CN" altLang="en-US" sz="1200" dirty="0"/>
          </a:p>
        </p:txBody>
      </p:sp>
      <p:sp>
        <p:nvSpPr>
          <p:cNvPr id="11271" name="灯片编号占位符 11270"/>
          <p:cNvSpPr>
            <a:spLocks noGrp="1"/>
          </p:cNvSpPr>
          <p:nvPr>
            <p:ph type="sldNum" sz="quarter" idx="5"/>
          </p:nvPr>
        </p:nvSpPr>
        <p:spPr>
          <a:xfrm>
            <a:off x="3886200" y="8686800"/>
            <a:ext cx="2971800" cy="457200"/>
          </a:xfrm>
          <a:prstGeom prst="rect">
            <a:avLst/>
          </a:prstGeom>
          <a:noFill/>
          <a:ln w="9525">
            <a:noFill/>
          </a:ln>
        </p:spPr>
        <p:txBody>
          <a:bodyPr anchor="b"/>
          <a:p>
            <a:pPr lvl="0" algn="r"/>
            <a:fld id="{9A0DB2DC-4C9A-4742-B13C-FB6460FD3503}" type="slidenum">
              <a:rPr lang="zh-CN" altLang="en-US" sz="1200" dirty="0"/>
            </a:fld>
            <a:endParaRPr lang="zh-CN" altLang="en-US" sz="1200" dirty="0"/>
          </a:p>
        </p:txBody>
      </p:sp>
    </p:spTree>
  </p:cSld>
  <p:clrMap bg1="lt1" tx1="dk1" bg2="lt2" tx2="dk2" accent1="accent1" accent2="accent2" accent3="accent3" accent4="accent4" accent5="accent5" accent6="accent6" hlink="hlink" folHlink="folHlink"/>
  <p:hf hdr="0" ftr="0" dt="0"/>
  <p:notesStyle>
    <a:lvl1pPr marL="0" lvl="0" indent="0" algn="l" defTabSz="914400" rtl="0" eaLnBrk="1" fontAlgn="base" latinLnBrk="0" hangingPunct="1">
      <a:lnSpc>
        <a:spcPct val="100000"/>
      </a:lnSpc>
      <a:spcBef>
        <a:spcPct val="30000"/>
      </a:spcBef>
      <a:spcAft>
        <a:spcPct val="0"/>
      </a:spcAft>
      <a:buNone/>
      <a:defRPr sz="1200" b="0" i="0" u="none" kern="1200" baseline="0">
        <a:solidFill>
          <a:schemeClr val="tx1"/>
        </a:solidFill>
        <a:latin typeface="Times New Roman" panose="02020603050405020304" pitchFamily="18" charset="0"/>
        <a:ea typeface="宋体" panose="02010600030101010101" pitchFamily="2" charset="-122"/>
      </a:defRPr>
    </a:lvl1pPr>
    <a:lvl2pPr marL="457200" lvl="1" indent="0" algn="l" defTabSz="914400" rtl="0" eaLnBrk="1" fontAlgn="base" latinLnBrk="0" hangingPunct="1">
      <a:lnSpc>
        <a:spcPct val="100000"/>
      </a:lnSpc>
      <a:spcBef>
        <a:spcPct val="30000"/>
      </a:spcBef>
      <a:spcAft>
        <a:spcPct val="0"/>
      </a:spcAft>
      <a:buNone/>
      <a:defRPr sz="1200" b="0" i="0" u="none" kern="1200" baseline="0">
        <a:solidFill>
          <a:schemeClr val="tx1"/>
        </a:solidFill>
        <a:latin typeface="Times New Roman" panose="02020603050405020304" pitchFamily="18" charset="0"/>
        <a:ea typeface="宋体" panose="02010600030101010101" pitchFamily="2" charset="-122"/>
      </a:defRPr>
    </a:lvl2pPr>
    <a:lvl3pPr marL="914400" lvl="2" indent="0" algn="l" defTabSz="914400" rtl="0" eaLnBrk="1" fontAlgn="base" latinLnBrk="0" hangingPunct="1">
      <a:lnSpc>
        <a:spcPct val="100000"/>
      </a:lnSpc>
      <a:spcBef>
        <a:spcPct val="30000"/>
      </a:spcBef>
      <a:spcAft>
        <a:spcPct val="0"/>
      </a:spcAft>
      <a:buNone/>
      <a:defRPr sz="1200" b="0" i="0" u="none" kern="1200" baseline="0">
        <a:solidFill>
          <a:schemeClr val="tx1"/>
        </a:solidFill>
        <a:latin typeface="Times New Roman" panose="02020603050405020304" pitchFamily="18" charset="0"/>
        <a:ea typeface="宋体" panose="02010600030101010101" pitchFamily="2" charset="-122"/>
      </a:defRPr>
    </a:lvl3pPr>
    <a:lvl4pPr marL="1371600" lvl="3" indent="0" algn="l" defTabSz="914400" rtl="0" eaLnBrk="1" fontAlgn="base" latinLnBrk="0" hangingPunct="1">
      <a:lnSpc>
        <a:spcPct val="100000"/>
      </a:lnSpc>
      <a:spcBef>
        <a:spcPct val="30000"/>
      </a:spcBef>
      <a:spcAft>
        <a:spcPct val="0"/>
      </a:spcAft>
      <a:buNone/>
      <a:defRPr sz="1200" b="0" i="0" u="none" kern="1200" baseline="0">
        <a:solidFill>
          <a:schemeClr val="tx1"/>
        </a:solidFill>
        <a:latin typeface="Times New Roman" panose="02020603050405020304" pitchFamily="18" charset="0"/>
        <a:ea typeface="宋体" panose="02010600030101010101" pitchFamily="2" charset="-122"/>
      </a:defRPr>
    </a:lvl4pPr>
    <a:lvl5pPr marL="1828800" lvl="4" indent="0" algn="l" defTabSz="914400" rtl="0" eaLnBrk="1" fontAlgn="base" latinLnBrk="0" hangingPunct="1">
      <a:lnSpc>
        <a:spcPct val="100000"/>
      </a:lnSpc>
      <a:spcBef>
        <a:spcPct val="30000"/>
      </a:spcBef>
      <a:spcAft>
        <a:spcPct val="0"/>
      </a:spcAft>
      <a:buNone/>
      <a:defRPr sz="1200" b="0" i="0" u="none" kern="1200" baseline="0">
        <a:solidFill>
          <a:schemeClr val="tx1"/>
        </a:solidFill>
        <a:latin typeface="Times New Roman" panose="02020603050405020304" pitchFamily="18" charset="0"/>
        <a:ea typeface="宋体" panose="02010600030101010101" pitchFamily="2" charset="-122"/>
      </a:defRPr>
    </a:lvl5pPr>
    <a:lvl6pPr marL="2286000" lvl="5" indent="0" algn="l" defTabSz="914400" rtl="0" eaLnBrk="1" fontAlgn="base" latinLnBrk="0" hangingPunct="1">
      <a:lnSpc>
        <a:spcPct val="100000"/>
      </a:lnSpc>
      <a:spcBef>
        <a:spcPct val="30000"/>
      </a:spcBef>
      <a:spcAft>
        <a:spcPct val="0"/>
      </a:spcAft>
      <a:buNone/>
      <a:defRPr sz="1200" b="0" i="0" u="none" kern="1200" baseline="0">
        <a:solidFill>
          <a:schemeClr val="tx1"/>
        </a:solidFill>
        <a:latin typeface="Times New Roman" panose="02020603050405020304" pitchFamily="18" charset="0"/>
        <a:ea typeface="宋体" panose="02010600030101010101" pitchFamily="2" charset="-122"/>
      </a:defRPr>
    </a:lvl6pPr>
    <a:lvl7pPr marL="2743200" lvl="6" indent="0" algn="l" defTabSz="914400" rtl="0" eaLnBrk="1" fontAlgn="base" latinLnBrk="0" hangingPunct="1">
      <a:lnSpc>
        <a:spcPct val="100000"/>
      </a:lnSpc>
      <a:spcBef>
        <a:spcPct val="30000"/>
      </a:spcBef>
      <a:spcAft>
        <a:spcPct val="0"/>
      </a:spcAft>
      <a:buNone/>
      <a:defRPr sz="1200" b="0" i="0" u="none" kern="1200" baseline="0">
        <a:solidFill>
          <a:schemeClr val="tx1"/>
        </a:solidFill>
        <a:latin typeface="Times New Roman" panose="02020603050405020304" pitchFamily="18" charset="0"/>
        <a:ea typeface="宋体" panose="02010600030101010101" pitchFamily="2" charset="-122"/>
      </a:defRPr>
    </a:lvl7pPr>
    <a:lvl8pPr marL="3200400" lvl="7" indent="0" algn="l" defTabSz="914400" rtl="0" eaLnBrk="1" fontAlgn="base" latinLnBrk="0" hangingPunct="1">
      <a:lnSpc>
        <a:spcPct val="100000"/>
      </a:lnSpc>
      <a:spcBef>
        <a:spcPct val="30000"/>
      </a:spcBef>
      <a:spcAft>
        <a:spcPct val="0"/>
      </a:spcAft>
      <a:buNone/>
      <a:defRPr sz="1200" b="0" i="0" u="none" kern="1200" baseline="0">
        <a:solidFill>
          <a:schemeClr val="tx1"/>
        </a:solidFill>
        <a:latin typeface="Times New Roman" panose="02020603050405020304" pitchFamily="18" charset="0"/>
        <a:ea typeface="宋体" panose="02010600030101010101" pitchFamily="2" charset="-122"/>
      </a:defRPr>
    </a:lvl8pPr>
    <a:lvl9pPr marL="3657600" lvl="8" indent="0" algn="l" defTabSz="914400" rtl="0" eaLnBrk="1" fontAlgn="base" latinLnBrk="0" hangingPunct="1">
      <a:lnSpc>
        <a:spcPct val="100000"/>
      </a:lnSpc>
      <a:spcBef>
        <a:spcPct val="30000"/>
      </a:spcBef>
      <a:spcAft>
        <a:spcPct val="0"/>
      </a:spcAft>
      <a:buNone/>
      <a:defRPr sz="1200" b="0" i="0" u="none" kern="1200" baseline="0">
        <a:solidFill>
          <a:schemeClr val="tx1"/>
        </a:solidFill>
        <a:latin typeface="Times New Roman" panose="02020603050405020304" pitchFamily="18" charset="0"/>
        <a:ea typeface="宋体" panose="02010600030101010101" pitchFamily="2" charset="-122"/>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37890" name="幻灯片图像占位符 37889"/>
          <p:cNvSpPr>
            <a:spLocks noTextEdit="1"/>
          </p:cNvSpPr>
          <p:nvPr>
            <p:ph type="sldImg"/>
          </p:nvPr>
        </p:nvSpPr>
        <p:spPr/>
      </p:sp>
      <p:sp>
        <p:nvSpPr>
          <p:cNvPr id="37891" name="文本占位符 37890"/>
          <p:cNvSpPr>
            <a:spLocks noGrp="1"/>
          </p:cNvSpPr>
          <p:nvPr>
            <p:ph type="body" idx="1"/>
          </p:nvPr>
        </p:nvSpPr>
        <p:spPr/>
        <p:txBody>
          <a:bodyPr/>
          <a:p>
            <a:pPr lvl="0"/>
            <a:endParaRPr dirty="0"/>
          </a:p>
        </p:txBody>
      </p:sp>
      <p:sp>
        <p:nvSpPr>
          <p:cNvPr id="2" name="灯片编号占位符 1"/>
          <p:cNvSpPr/>
          <p:nvPr>
            <p:ph type="sldNum" sz="quarter" idx="2"/>
          </p:nvPr>
        </p:nvSpPr>
        <p:spPr/>
        <p:txBody>
          <a:bodyPr/>
          <a:p>
            <a:pPr lvl="0" algn="r"/>
            <a:fld id="{9A0DB2DC-4C9A-4742-B13C-FB6460FD3503}" type="slidenum">
              <a:rPr lang="zh-CN" altLang="en-US" sz="1200" dirty="0"/>
            </a:fld>
            <a:endParaRPr lang="zh-CN" altLang="en-US" sz="1200"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143000" y="1122363"/>
            <a:ext cx="6858000" cy="2387600"/>
          </a:xfrm>
        </p:spPr>
        <p:txBody>
          <a:bodyPr anchor="b"/>
          <a:lstStyle>
            <a:lvl1pPr algn="ctr">
              <a:defRPr sz="45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pPr lvl="0">
              <a:buClrTx/>
            </a:pPr>
            <a:endParaRPr lang="zh-CN" altLang="en-US" dirty="0">
              <a:latin typeface="Times New Roman" panose="02020603050405020304" pitchFamily="18" charset="0"/>
            </a:endParaRPr>
          </a:p>
        </p:txBody>
      </p:sp>
      <p:sp>
        <p:nvSpPr>
          <p:cNvPr id="5" name="页脚占位符 4"/>
          <p:cNvSpPr>
            <a:spLocks noGrp="1"/>
          </p:cNvSpPr>
          <p:nvPr>
            <p:ph type="ftr" sz="quarter" idx="11"/>
          </p:nvPr>
        </p:nvSpPr>
        <p:spPr/>
        <p:txBody>
          <a:bodyPr/>
          <a:lstStyle/>
          <a:p>
            <a:pPr lvl="0">
              <a:buClrTx/>
            </a:pPr>
            <a:endParaRPr lang="zh-CN" altLang="en-US" dirty="0"/>
          </a:p>
        </p:txBody>
      </p:sp>
      <p:sp>
        <p:nvSpPr>
          <p:cNvPr id="6" name="灯片编号占位符 5"/>
          <p:cNvSpPr>
            <a:spLocks noGrp="1"/>
          </p:cNvSpPr>
          <p:nvPr>
            <p:ph type="sldNum" sz="quarter" idx="12"/>
          </p:nvPr>
        </p:nvSpPr>
        <p:spPr/>
        <p:txBody>
          <a:bodyPr/>
          <a:lstStyle/>
          <a:p>
            <a:pPr lvl="0">
              <a:buClrTx/>
            </a:pPr>
            <a:fld id="{9A0DB2DC-4C9A-4742-B13C-FB6460FD3503}" type="slidenum">
              <a:rPr lang="zh-CN" altLang="en-US" dirty="0"/>
            </a:fld>
            <a:endParaRPr lang="zh-CN" altLang="en-US" dirty="0">
              <a:latin typeface="Times New Roman" panose="02020603050405020304" pitchFamily="18" charset="0"/>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pPr lvl="0">
              <a:buClrTx/>
            </a:pPr>
            <a:endParaRPr lang="zh-CN" altLang="en-US" dirty="0">
              <a:latin typeface="Times New Roman" panose="02020603050405020304" pitchFamily="18" charset="0"/>
            </a:endParaRPr>
          </a:p>
        </p:txBody>
      </p:sp>
      <p:sp>
        <p:nvSpPr>
          <p:cNvPr id="5" name="页脚占位符 4"/>
          <p:cNvSpPr>
            <a:spLocks noGrp="1"/>
          </p:cNvSpPr>
          <p:nvPr>
            <p:ph type="ftr" sz="quarter" idx="11"/>
          </p:nvPr>
        </p:nvSpPr>
        <p:spPr/>
        <p:txBody>
          <a:bodyPr/>
          <a:lstStyle/>
          <a:p>
            <a:pPr lvl="0">
              <a:buClrTx/>
            </a:pPr>
            <a:endParaRPr lang="zh-CN" altLang="en-US" dirty="0"/>
          </a:p>
        </p:txBody>
      </p:sp>
      <p:sp>
        <p:nvSpPr>
          <p:cNvPr id="6" name="灯片编号占位符 5"/>
          <p:cNvSpPr>
            <a:spLocks noGrp="1"/>
          </p:cNvSpPr>
          <p:nvPr>
            <p:ph type="sldNum" sz="quarter" idx="12"/>
          </p:nvPr>
        </p:nvSpPr>
        <p:spPr/>
        <p:txBody>
          <a:bodyPr/>
          <a:lstStyle/>
          <a:p>
            <a:pPr lvl="0">
              <a:buClrTx/>
            </a:pPr>
            <a:fld id="{9A0DB2DC-4C9A-4742-B13C-FB6460FD3503}" type="slidenum">
              <a:rPr lang="zh-CN" altLang="en-US" dirty="0"/>
            </a:fld>
            <a:endParaRPr lang="zh-CN" altLang="en-US" dirty="0">
              <a:latin typeface="Times New Roman" panose="02020603050405020304" pitchFamily="18" charset="0"/>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623888" y="1709738"/>
            <a:ext cx="7886700" cy="2852737"/>
          </a:xfrm>
        </p:spPr>
        <p:txBody>
          <a:bodyPr anchor="b"/>
          <a:lstStyle>
            <a:lvl1pPr>
              <a:defRPr sz="45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23888" y="4589463"/>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zh-CN" altLang="en-US" smtClean="0"/>
              <a:t>单击此处编辑母版文本样式</a:t>
            </a:r>
            <a:endParaRPr lang="zh-CN" altLang="en-US" smtClean="0"/>
          </a:p>
        </p:txBody>
      </p:sp>
      <p:sp>
        <p:nvSpPr>
          <p:cNvPr id="4" name="日期占位符 3"/>
          <p:cNvSpPr>
            <a:spLocks noGrp="1"/>
          </p:cNvSpPr>
          <p:nvPr>
            <p:ph type="dt" sz="half" idx="10"/>
          </p:nvPr>
        </p:nvSpPr>
        <p:spPr/>
        <p:txBody>
          <a:bodyPr/>
          <a:lstStyle/>
          <a:p>
            <a:pPr lvl="0">
              <a:buClrTx/>
            </a:pPr>
            <a:endParaRPr lang="zh-CN" altLang="en-US" dirty="0">
              <a:latin typeface="Times New Roman" panose="02020603050405020304" pitchFamily="18" charset="0"/>
            </a:endParaRPr>
          </a:p>
        </p:txBody>
      </p:sp>
      <p:sp>
        <p:nvSpPr>
          <p:cNvPr id="5" name="页脚占位符 4"/>
          <p:cNvSpPr>
            <a:spLocks noGrp="1"/>
          </p:cNvSpPr>
          <p:nvPr>
            <p:ph type="ftr" sz="quarter" idx="11"/>
          </p:nvPr>
        </p:nvSpPr>
        <p:spPr/>
        <p:txBody>
          <a:bodyPr/>
          <a:lstStyle/>
          <a:p>
            <a:pPr lvl="0">
              <a:buClrTx/>
            </a:pPr>
            <a:endParaRPr lang="zh-CN" altLang="en-US" dirty="0"/>
          </a:p>
        </p:txBody>
      </p:sp>
      <p:sp>
        <p:nvSpPr>
          <p:cNvPr id="6" name="灯片编号占位符 5"/>
          <p:cNvSpPr>
            <a:spLocks noGrp="1"/>
          </p:cNvSpPr>
          <p:nvPr>
            <p:ph type="sldNum" sz="quarter" idx="12"/>
          </p:nvPr>
        </p:nvSpPr>
        <p:spPr/>
        <p:txBody>
          <a:bodyPr/>
          <a:lstStyle/>
          <a:p>
            <a:pPr lvl="0">
              <a:buClrTx/>
            </a:pPr>
            <a:fld id="{9A0DB2DC-4C9A-4742-B13C-FB6460FD3503}" type="slidenum">
              <a:rPr lang="zh-CN" altLang="en-US" dirty="0"/>
            </a:fld>
            <a:endParaRPr lang="zh-CN" altLang="en-US" dirty="0">
              <a:latin typeface="Times New Roman" panose="02020603050405020304" pitchFamily="18" charset="0"/>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304800" y="1981200"/>
            <a:ext cx="4184968" cy="3886200"/>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内容占位符 3"/>
          <p:cNvSpPr>
            <a:spLocks noGrp="1"/>
          </p:cNvSpPr>
          <p:nvPr>
            <p:ph sz="half" idx="2"/>
          </p:nvPr>
        </p:nvSpPr>
        <p:spPr>
          <a:xfrm>
            <a:off x="4660583" y="1981200"/>
            <a:ext cx="4184968" cy="3886200"/>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pPr lvl="0">
              <a:buClrTx/>
            </a:pPr>
            <a:endParaRPr lang="zh-CN" altLang="en-US" dirty="0">
              <a:latin typeface="Times New Roman" panose="02020603050405020304" pitchFamily="18" charset="0"/>
            </a:endParaRPr>
          </a:p>
        </p:txBody>
      </p:sp>
      <p:sp>
        <p:nvSpPr>
          <p:cNvPr id="6" name="页脚占位符 5"/>
          <p:cNvSpPr>
            <a:spLocks noGrp="1"/>
          </p:cNvSpPr>
          <p:nvPr>
            <p:ph type="ftr" sz="quarter" idx="11"/>
          </p:nvPr>
        </p:nvSpPr>
        <p:spPr/>
        <p:txBody>
          <a:bodyPr/>
          <a:lstStyle/>
          <a:p>
            <a:pPr lvl="0">
              <a:buClrTx/>
            </a:pPr>
            <a:endParaRPr lang="zh-CN" altLang="en-US" dirty="0"/>
          </a:p>
        </p:txBody>
      </p:sp>
      <p:sp>
        <p:nvSpPr>
          <p:cNvPr id="7" name="灯片编号占位符 6"/>
          <p:cNvSpPr>
            <a:spLocks noGrp="1"/>
          </p:cNvSpPr>
          <p:nvPr>
            <p:ph type="sldNum" sz="quarter" idx="12"/>
          </p:nvPr>
        </p:nvSpPr>
        <p:spPr/>
        <p:txBody>
          <a:bodyPr/>
          <a:lstStyle/>
          <a:p>
            <a:pPr lvl="0">
              <a:buClrTx/>
            </a:pPr>
            <a:fld id="{9A0DB2DC-4C9A-4742-B13C-FB6460FD3503}" type="slidenum">
              <a:rPr lang="zh-CN" altLang="en-US" dirty="0"/>
            </a:fld>
            <a:endParaRPr lang="zh-CN" altLang="en-US" dirty="0">
              <a:latin typeface="Times New Roman" panose="02020603050405020304" pitchFamily="18" charset="0"/>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29841" y="365125"/>
            <a:ext cx="78867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90081" y="1778438"/>
            <a:ext cx="3655181" cy="823912"/>
          </a:xfrm>
        </p:spPr>
        <p:txBody>
          <a:bodyPr anchor="ctr" anchorCtr="0"/>
          <a:lstStyle>
            <a:lvl1pPr marL="0" indent="0">
              <a:buNone/>
              <a:defRPr sz="2100"/>
            </a:lvl1pPr>
            <a:lvl2pPr marL="342900" indent="0">
              <a:buNone/>
              <a:defRPr sz="1800"/>
            </a:lvl2pPr>
            <a:lvl3pPr marL="685800" indent="0">
              <a:buNone/>
              <a:defRPr sz="1500"/>
            </a:lvl3pPr>
            <a:lvl4pPr marL="1028700" indent="0">
              <a:buNone/>
              <a:defRPr sz="1350"/>
            </a:lvl4pPr>
            <a:lvl5pPr marL="1371600" indent="0">
              <a:buNone/>
              <a:defRPr sz="1350"/>
            </a:lvl5pPr>
            <a:lvl6pPr marL="1714500" indent="0">
              <a:buNone/>
              <a:defRPr sz="1350"/>
            </a:lvl6pPr>
            <a:lvl7pPr marL="2057400" indent="0">
              <a:buNone/>
              <a:defRPr sz="1350"/>
            </a:lvl7pPr>
            <a:lvl8pPr marL="2400300" indent="0">
              <a:buNone/>
              <a:defRPr sz="1350"/>
            </a:lvl8pPr>
            <a:lvl9pPr marL="2743200" indent="0">
              <a:buNone/>
              <a:defRPr sz="1350"/>
            </a:lvl9pPr>
          </a:lstStyle>
          <a:p>
            <a:pPr lvl="0"/>
            <a:r>
              <a:rPr lang="zh-CN" altLang="en-US" smtClean="0"/>
              <a:t>单击此处编辑母版文本样式</a:t>
            </a:r>
            <a:endParaRPr lang="zh-CN" altLang="en-US" smtClean="0"/>
          </a:p>
        </p:txBody>
      </p:sp>
      <p:sp>
        <p:nvSpPr>
          <p:cNvPr id="4" name="内容占位符 3"/>
          <p:cNvSpPr>
            <a:spLocks noGrp="1"/>
          </p:cNvSpPr>
          <p:nvPr>
            <p:ph sz="half" idx="2"/>
          </p:nvPr>
        </p:nvSpPr>
        <p:spPr>
          <a:xfrm>
            <a:off x="890081" y="2665379"/>
            <a:ext cx="3655181" cy="3524284"/>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文本占位符 4"/>
          <p:cNvSpPr>
            <a:spLocks noGrp="1"/>
          </p:cNvSpPr>
          <p:nvPr>
            <p:ph type="body" sz="quarter" idx="3"/>
          </p:nvPr>
        </p:nvSpPr>
        <p:spPr>
          <a:xfrm>
            <a:off x="4692704" y="1778438"/>
            <a:ext cx="3673182" cy="823912"/>
          </a:xfrm>
        </p:spPr>
        <p:txBody>
          <a:bodyPr anchor="ctr" anchorCtr="0"/>
          <a:lstStyle>
            <a:lvl1pPr marL="0" indent="0">
              <a:buNone/>
              <a:defRPr sz="2100"/>
            </a:lvl1pPr>
            <a:lvl2pPr marL="342900" indent="0">
              <a:buNone/>
              <a:defRPr sz="1800"/>
            </a:lvl2pPr>
            <a:lvl3pPr marL="685800" indent="0">
              <a:buNone/>
              <a:defRPr sz="1500"/>
            </a:lvl3pPr>
            <a:lvl4pPr marL="1028700" indent="0">
              <a:buNone/>
              <a:defRPr sz="1350"/>
            </a:lvl4pPr>
            <a:lvl5pPr marL="1371600" indent="0">
              <a:buNone/>
              <a:defRPr sz="1350"/>
            </a:lvl5pPr>
            <a:lvl6pPr marL="1714500" indent="0">
              <a:buNone/>
              <a:defRPr sz="1350"/>
            </a:lvl6pPr>
            <a:lvl7pPr marL="2057400" indent="0">
              <a:buNone/>
              <a:defRPr sz="1350"/>
            </a:lvl7pPr>
            <a:lvl8pPr marL="2400300" indent="0">
              <a:buNone/>
              <a:defRPr sz="1350"/>
            </a:lvl8pPr>
            <a:lvl9pPr marL="2743200" indent="0">
              <a:buNone/>
              <a:defRPr sz="1350"/>
            </a:lvl9pPr>
          </a:lstStyle>
          <a:p>
            <a:pPr lvl="0"/>
            <a:r>
              <a:rPr lang="zh-CN" altLang="en-US" smtClean="0"/>
              <a:t>单击此处编辑母版文本样式</a:t>
            </a:r>
            <a:endParaRPr lang="zh-CN" altLang="en-US" smtClean="0"/>
          </a:p>
        </p:txBody>
      </p:sp>
      <p:sp>
        <p:nvSpPr>
          <p:cNvPr id="6" name="内容占位符 5"/>
          <p:cNvSpPr>
            <a:spLocks noGrp="1"/>
          </p:cNvSpPr>
          <p:nvPr>
            <p:ph sz="quarter" idx="4"/>
          </p:nvPr>
        </p:nvSpPr>
        <p:spPr>
          <a:xfrm>
            <a:off x="4692704" y="2665379"/>
            <a:ext cx="3673182" cy="3524284"/>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pPr lvl="0">
              <a:buClrTx/>
            </a:pPr>
            <a:endParaRPr lang="zh-CN" altLang="en-US" dirty="0">
              <a:latin typeface="Times New Roman" panose="02020603050405020304" pitchFamily="18" charset="0"/>
            </a:endParaRPr>
          </a:p>
        </p:txBody>
      </p:sp>
      <p:sp>
        <p:nvSpPr>
          <p:cNvPr id="8" name="页脚占位符 7"/>
          <p:cNvSpPr>
            <a:spLocks noGrp="1"/>
          </p:cNvSpPr>
          <p:nvPr>
            <p:ph type="ftr" sz="quarter" idx="11"/>
          </p:nvPr>
        </p:nvSpPr>
        <p:spPr/>
        <p:txBody>
          <a:bodyPr/>
          <a:lstStyle/>
          <a:p>
            <a:pPr lvl="0">
              <a:buClrTx/>
            </a:pPr>
            <a:endParaRPr lang="zh-CN" altLang="en-US" dirty="0"/>
          </a:p>
        </p:txBody>
      </p:sp>
      <p:sp>
        <p:nvSpPr>
          <p:cNvPr id="9" name="灯片编号占位符 8"/>
          <p:cNvSpPr>
            <a:spLocks noGrp="1"/>
          </p:cNvSpPr>
          <p:nvPr>
            <p:ph type="sldNum" sz="quarter" idx="12"/>
          </p:nvPr>
        </p:nvSpPr>
        <p:spPr/>
        <p:txBody>
          <a:bodyPr/>
          <a:lstStyle/>
          <a:p>
            <a:pPr lvl="0">
              <a:buClrTx/>
            </a:pPr>
            <a:fld id="{9A0DB2DC-4C9A-4742-B13C-FB6460FD3503}" type="slidenum">
              <a:rPr lang="zh-CN" altLang="en-US" dirty="0"/>
            </a:fld>
            <a:endParaRPr lang="zh-CN" altLang="en-US" dirty="0">
              <a:latin typeface="Times New Roman" panose="02020603050405020304" pitchFamily="18" charset="0"/>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pPr lvl="0">
              <a:buClrTx/>
            </a:pPr>
            <a:endParaRPr lang="zh-CN" altLang="en-US" dirty="0">
              <a:latin typeface="Times New Roman" panose="02020603050405020304" pitchFamily="18" charset="0"/>
            </a:endParaRPr>
          </a:p>
        </p:txBody>
      </p:sp>
      <p:sp>
        <p:nvSpPr>
          <p:cNvPr id="4" name="页脚占位符 3"/>
          <p:cNvSpPr>
            <a:spLocks noGrp="1"/>
          </p:cNvSpPr>
          <p:nvPr>
            <p:ph type="ftr" sz="quarter" idx="11"/>
          </p:nvPr>
        </p:nvSpPr>
        <p:spPr/>
        <p:txBody>
          <a:bodyPr/>
          <a:lstStyle/>
          <a:p>
            <a:pPr lvl="0">
              <a:buClrTx/>
            </a:pPr>
            <a:endParaRPr lang="zh-CN" altLang="en-US" dirty="0"/>
          </a:p>
        </p:txBody>
      </p:sp>
      <p:sp>
        <p:nvSpPr>
          <p:cNvPr id="5" name="灯片编号占位符 4"/>
          <p:cNvSpPr>
            <a:spLocks noGrp="1"/>
          </p:cNvSpPr>
          <p:nvPr>
            <p:ph type="sldNum" sz="quarter" idx="12"/>
          </p:nvPr>
        </p:nvSpPr>
        <p:spPr/>
        <p:txBody>
          <a:bodyPr/>
          <a:lstStyle/>
          <a:p>
            <a:pPr lvl="0">
              <a:buClrTx/>
            </a:pPr>
            <a:fld id="{9A0DB2DC-4C9A-4742-B13C-FB6460FD3503}" type="slidenum">
              <a:rPr lang="zh-CN" altLang="en-US" dirty="0"/>
            </a:fld>
            <a:endParaRPr lang="zh-CN" altLang="en-US" dirty="0">
              <a:latin typeface="Times New Roman" panose="02020603050405020304" pitchFamily="18" charset="0"/>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pPr lvl="0">
              <a:buClrTx/>
            </a:pPr>
            <a:endParaRPr lang="zh-CN" altLang="en-US" dirty="0">
              <a:latin typeface="Times New Roman" panose="02020603050405020304" pitchFamily="18" charset="0"/>
            </a:endParaRPr>
          </a:p>
        </p:txBody>
      </p:sp>
      <p:sp>
        <p:nvSpPr>
          <p:cNvPr id="3" name="页脚占位符 2"/>
          <p:cNvSpPr>
            <a:spLocks noGrp="1"/>
          </p:cNvSpPr>
          <p:nvPr>
            <p:ph type="ftr" sz="quarter" idx="11"/>
          </p:nvPr>
        </p:nvSpPr>
        <p:spPr/>
        <p:txBody>
          <a:bodyPr/>
          <a:lstStyle/>
          <a:p>
            <a:pPr lvl="0">
              <a:buClrTx/>
            </a:pPr>
            <a:endParaRPr lang="zh-CN" altLang="en-US" dirty="0"/>
          </a:p>
        </p:txBody>
      </p:sp>
      <p:sp>
        <p:nvSpPr>
          <p:cNvPr id="4" name="灯片编号占位符 3"/>
          <p:cNvSpPr>
            <a:spLocks noGrp="1"/>
          </p:cNvSpPr>
          <p:nvPr>
            <p:ph type="sldNum" sz="quarter" idx="12"/>
          </p:nvPr>
        </p:nvSpPr>
        <p:spPr/>
        <p:txBody>
          <a:bodyPr/>
          <a:lstStyle/>
          <a:p>
            <a:pPr lvl="0">
              <a:buClrTx/>
            </a:pPr>
            <a:fld id="{9A0DB2DC-4C9A-4742-B13C-FB6460FD3503}" type="slidenum">
              <a:rPr lang="zh-CN" altLang="en-US" dirty="0"/>
            </a:fld>
            <a:endParaRPr lang="zh-CN" altLang="en-US" dirty="0">
              <a:latin typeface="Times New Roman" panose="02020603050405020304" pitchFamily="18" charset="0"/>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29841" y="457200"/>
            <a:ext cx="2949178" cy="1600200"/>
          </a:xfrm>
        </p:spPr>
        <p:txBody>
          <a:bodyPr anchor="b"/>
          <a:lstStyle>
            <a:lvl1pPr>
              <a:defRPr sz="24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887391" y="987425"/>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文本占位符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pPr lvl="0">
              <a:buClrTx/>
            </a:pPr>
            <a:endParaRPr lang="zh-CN" altLang="en-US" dirty="0">
              <a:latin typeface="Times New Roman" panose="02020603050405020304" pitchFamily="18" charset="0"/>
            </a:endParaRPr>
          </a:p>
        </p:txBody>
      </p:sp>
      <p:sp>
        <p:nvSpPr>
          <p:cNvPr id="6" name="页脚占位符 5"/>
          <p:cNvSpPr>
            <a:spLocks noGrp="1"/>
          </p:cNvSpPr>
          <p:nvPr>
            <p:ph type="ftr" sz="quarter" idx="11"/>
          </p:nvPr>
        </p:nvSpPr>
        <p:spPr/>
        <p:txBody>
          <a:bodyPr/>
          <a:lstStyle/>
          <a:p>
            <a:pPr lvl="0">
              <a:buClrTx/>
            </a:pPr>
            <a:endParaRPr lang="zh-CN" altLang="en-US" dirty="0"/>
          </a:p>
        </p:txBody>
      </p:sp>
      <p:sp>
        <p:nvSpPr>
          <p:cNvPr id="7" name="灯片编号占位符 6"/>
          <p:cNvSpPr>
            <a:spLocks noGrp="1"/>
          </p:cNvSpPr>
          <p:nvPr>
            <p:ph type="sldNum" sz="quarter" idx="12"/>
          </p:nvPr>
        </p:nvSpPr>
        <p:spPr/>
        <p:txBody>
          <a:bodyPr/>
          <a:lstStyle/>
          <a:p>
            <a:pPr lvl="0">
              <a:buClrTx/>
            </a:pPr>
            <a:fld id="{9A0DB2DC-4C9A-4742-B13C-FB6460FD3503}" type="slidenum">
              <a:rPr lang="zh-CN" altLang="en-US" dirty="0"/>
            </a:fld>
            <a:endParaRPr lang="zh-CN" altLang="en-US" dirty="0">
              <a:latin typeface="Times New Roman" panose="02020603050405020304" pitchFamily="18" charset="0"/>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629841" y="457200"/>
            <a:ext cx="3124012" cy="1600200"/>
          </a:xfrm>
        </p:spPr>
        <p:txBody>
          <a:bodyPr anchor="b"/>
          <a:lstStyle>
            <a:lvl1pPr>
              <a:defRPr sz="24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3887391" y="457201"/>
            <a:ext cx="4629150" cy="540385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zh-CN" altLang="en-US"/>
          </a:p>
        </p:txBody>
      </p:sp>
      <p:sp>
        <p:nvSpPr>
          <p:cNvPr id="4" name="文本占位符 3"/>
          <p:cNvSpPr>
            <a:spLocks noGrp="1"/>
          </p:cNvSpPr>
          <p:nvPr>
            <p:ph type="body" sz="half" idx="2"/>
          </p:nvPr>
        </p:nvSpPr>
        <p:spPr>
          <a:xfrm>
            <a:off x="629841" y="2057400"/>
            <a:ext cx="3124012" cy="3811588"/>
          </a:xfrm>
        </p:spPr>
        <p:txBody>
          <a:bodyPr/>
          <a:lstStyle>
            <a:lvl1pPr marL="0" indent="0">
              <a:buNone/>
              <a:defRPr sz="1500"/>
            </a:lvl1pPr>
            <a:lvl2pPr marL="342900" indent="0">
              <a:buNone/>
              <a:defRPr sz="1350"/>
            </a:lvl2pPr>
            <a:lvl3pPr marL="685800" indent="0">
              <a:buNone/>
              <a:defRPr sz="1200"/>
            </a:lvl3pPr>
            <a:lvl4pPr marL="1028700" indent="0">
              <a:buNone/>
              <a:defRPr sz="1050"/>
            </a:lvl4pPr>
            <a:lvl5pPr marL="1371600" indent="0">
              <a:buNone/>
              <a:defRPr sz="1050"/>
            </a:lvl5pPr>
            <a:lvl6pPr marL="1714500" indent="0">
              <a:buNone/>
              <a:defRPr sz="1050"/>
            </a:lvl6pPr>
            <a:lvl7pPr marL="2057400" indent="0">
              <a:buNone/>
              <a:defRPr sz="1050"/>
            </a:lvl7pPr>
            <a:lvl8pPr marL="2400300" indent="0">
              <a:buNone/>
              <a:defRPr sz="1050"/>
            </a:lvl8pPr>
            <a:lvl9pPr marL="2743200" indent="0">
              <a:buNone/>
              <a:defRPr sz="105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pPr lvl="0">
              <a:buClrTx/>
            </a:pPr>
            <a:endParaRPr lang="zh-CN" altLang="en-US" dirty="0">
              <a:latin typeface="Times New Roman" panose="02020603050405020304" pitchFamily="18" charset="0"/>
            </a:endParaRPr>
          </a:p>
        </p:txBody>
      </p:sp>
      <p:sp>
        <p:nvSpPr>
          <p:cNvPr id="6" name="页脚占位符 5"/>
          <p:cNvSpPr>
            <a:spLocks noGrp="1"/>
          </p:cNvSpPr>
          <p:nvPr>
            <p:ph type="ftr" sz="quarter" idx="11"/>
          </p:nvPr>
        </p:nvSpPr>
        <p:spPr/>
        <p:txBody>
          <a:bodyPr/>
          <a:lstStyle/>
          <a:p>
            <a:pPr lvl="0">
              <a:buClrTx/>
            </a:pPr>
            <a:endParaRPr lang="zh-CN" altLang="en-US" dirty="0"/>
          </a:p>
        </p:txBody>
      </p:sp>
      <p:sp>
        <p:nvSpPr>
          <p:cNvPr id="7" name="灯片编号占位符 6"/>
          <p:cNvSpPr>
            <a:spLocks noGrp="1"/>
          </p:cNvSpPr>
          <p:nvPr>
            <p:ph type="sldNum" sz="quarter" idx="12"/>
          </p:nvPr>
        </p:nvSpPr>
        <p:spPr/>
        <p:txBody>
          <a:bodyPr/>
          <a:lstStyle/>
          <a:p>
            <a:pPr lvl="0">
              <a:buClrTx/>
            </a:pPr>
            <a:fld id="{9A0DB2DC-4C9A-4742-B13C-FB6460FD3503}" type="slidenum">
              <a:rPr lang="zh-CN" altLang="en-US" dirty="0"/>
            </a:fld>
            <a:endParaRPr lang="zh-CN" altLang="en-US" dirty="0">
              <a:latin typeface="Times New Roman" panose="02020603050405020304" pitchFamily="18" charset="0"/>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pPr lvl="0">
              <a:buClrTx/>
            </a:pPr>
            <a:endParaRPr lang="zh-CN" altLang="en-US" dirty="0">
              <a:latin typeface="Times New Roman" panose="02020603050405020304" pitchFamily="18" charset="0"/>
            </a:endParaRPr>
          </a:p>
        </p:txBody>
      </p:sp>
      <p:sp>
        <p:nvSpPr>
          <p:cNvPr id="5" name="页脚占位符 4"/>
          <p:cNvSpPr>
            <a:spLocks noGrp="1"/>
          </p:cNvSpPr>
          <p:nvPr>
            <p:ph type="ftr" sz="quarter" idx="11"/>
          </p:nvPr>
        </p:nvSpPr>
        <p:spPr/>
        <p:txBody>
          <a:bodyPr/>
          <a:lstStyle/>
          <a:p>
            <a:pPr lvl="0">
              <a:buClrTx/>
            </a:pPr>
            <a:endParaRPr lang="zh-CN" altLang="en-US" dirty="0"/>
          </a:p>
        </p:txBody>
      </p:sp>
      <p:sp>
        <p:nvSpPr>
          <p:cNvPr id="6" name="灯片编号占位符 5"/>
          <p:cNvSpPr>
            <a:spLocks noGrp="1"/>
          </p:cNvSpPr>
          <p:nvPr>
            <p:ph type="sldNum" sz="quarter" idx="12"/>
          </p:nvPr>
        </p:nvSpPr>
        <p:spPr/>
        <p:txBody>
          <a:bodyPr/>
          <a:lstStyle/>
          <a:p>
            <a:pPr lvl="0">
              <a:buClrTx/>
            </a:pPr>
            <a:fld id="{9A0DB2DC-4C9A-4742-B13C-FB6460FD3503}" type="slidenum">
              <a:rPr lang="zh-CN" altLang="en-US" dirty="0"/>
            </a:fld>
            <a:endParaRPr lang="zh-CN" altLang="en-US" dirty="0">
              <a:latin typeface="Times New Roman" panose="02020603050405020304" pitchFamily="18" charset="0"/>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版">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709569" y="685800"/>
            <a:ext cx="2135981" cy="5181600"/>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301625" y="685800"/>
            <a:ext cx="6284119" cy="5181600"/>
          </a:xfrm>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pPr lvl="0">
              <a:buClrTx/>
            </a:pPr>
            <a:endParaRPr lang="zh-CN" altLang="en-US" dirty="0">
              <a:latin typeface="Times New Roman" panose="02020603050405020304" pitchFamily="18" charset="0"/>
            </a:endParaRPr>
          </a:p>
        </p:txBody>
      </p:sp>
      <p:sp>
        <p:nvSpPr>
          <p:cNvPr id="5" name="页脚占位符 4"/>
          <p:cNvSpPr>
            <a:spLocks noGrp="1"/>
          </p:cNvSpPr>
          <p:nvPr>
            <p:ph type="ftr" sz="quarter" idx="11"/>
          </p:nvPr>
        </p:nvSpPr>
        <p:spPr/>
        <p:txBody>
          <a:bodyPr/>
          <a:lstStyle/>
          <a:p>
            <a:pPr lvl="0">
              <a:buClrTx/>
            </a:pPr>
            <a:endParaRPr lang="zh-CN" altLang="en-US" dirty="0"/>
          </a:p>
        </p:txBody>
      </p:sp>
      <p:sp>
        <p:nvSpPr>
          <p:cNvPr id="6" name="灯片编号占位符 5"/>
          <p:cNvSpPr>
            <a:spLocks noGrp="1"/>
          </p:cNvSpPr>
          <p:nvPr>
            <p:ph type="sldNum" sz="quarter" idx="12"/>
          </p:nvPr>
        </p:nvSpPr>
        <p:spPr/>
        <p:txBody>
          <a:bodyPr/>
          <a:lstStyle/>
          <a:p>
            <a:pPr lvl="0">
              <a:buClrTx/>
            </a:pPr>
            <a:fld id="{9A0DB2DC-4C9A-4742-B13C-FB6460FD3503}" type="slidenum">
              <a:rPr lang="zh-CN" altLang="en-US" dirty="0"/>
            </a:fld>
            <a:endParaRPr lang="zh-CN" altLang="en-US" dirty="0">
              <a:latin typeface="Times New Roman" panose="02020603050405020304" pitchFamily="18" charset="0"/>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bl" preserve="1">
  <p:cSld name="标题和表格">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smtClean="0"/>
              <a:t>单击此处编辑母版标题样式</a:t>
            </a:r>
            <a:endParaRPr lang="zh-CN" altLang="en-US" strike="noStrike" noProof="1"/>
          </a:p>
        </p:txBody>
      </p:sp>
      <p:sp>
        <p:nvSpPr>
          <p:cNvPr id="3" name="表格占位符 2"/>
          <p:cNvSpPr>
            <a:spLocks noGrp="1"/>
          </p:cNvSpPr>
          <p:nvPr>
            <p:ph type="tbl" idx="1"/>
          </p:nvPr>
        </p:nvSpPr>
        <p:spPr/>
        <p:txBody>
          <a:bodyPr vert="horz" wrap="square" lIns="91440" tIns="45720" rIns="91440" bIns="45720" numCol="1" anchor="t" anchorCtr="0" compatLnSpc="1"/>
          <a:lstStyle/>
          <a:p>
            <a:pPr marL="266700" marR="0" lvl="0" indent="-266700" algn="l" defTabSz="685800" rtl="0" eaLnBrk="0" fontAlgn="base" latinLnBrk="0" hangingPunct="0">
              <a:lnSpc>
                <a:spcPct val="90000"/>
              </a:lnSpc>
              <a:spcBef>
                <a:spcPts val="1350"/>
              </a:spcBef>
              <a:spcAft>
                <a:spcPct val="0"/>
              </a:spcAft>
              <a:buClr>
                <a:schemeClr val="accent1"/>
              </a:buClr>
              <a:buSzPct val="60000"/>
              <a:buFont typeface="Wingdings 2" panose="05020102010507070707" pitchFamily="18" charset="2"/>
              <a:buChar char=""/>
              <a:defRPr/>
            </a:pPr>
            <a:endParaRPr kumimoji="0" lang="zh-CN" altLang="en-US" sz="2400" b="0" i="0" u="none" strike="noStrike" kern="1200" cap="none" spc="0" normalizeH="0" baseline="0" noProof="1">
              <a:ln>
                <a:noFill/>
              </a:ln>
              <a:solidFill>
                <a:srgbClr val="1A93C8"/>
              </a:solidFill>
              <a:effectLst/>
              <a:uLnTx/>
              <a:uFillTx/>
              <a:latin typeface="+mn-lt"/>
              <a:ea typeface="+mn-ea"/>
              <a:cs typeface="+mn-cs"/>
            </a:endParaRPr>
          </a:p>
        </p:txBody>
      </p:sp>
      <p:sp>
        <p:nvSpPr>
          <p:cNvPr id="4" name="日期占位符 3"/>
          <p:cNvSpPr>
            <a:spLocks noGrp="1"/>
          </p:cNvSpPr>
          <p:nvPr>
            <p:ph type="dt" sz="half" idx="10"/>
          </p:nvPr>
        </p:nvSpPr>
        <p:spPr/>
        <p:txBody>
          <a:bodyPr/>
          <a:p>
            <a:pPr lvl="0" eaLnBrk="1" fontAlgn="base" hangingPunct="1">
              <a:lnSpc>
                <a:spcPct val="90000"/>
              </a:lnSpc>
              <a:spcBef>
                <a:spcPts val="1350"/>
              </a:spcBef>
              <a:buChar char="•"/>
            </a:pPr>
            <a:endParaRPr lang="zh-CN" altLang="en-US" sz="900" strike="noStrike" noProof="1" dirty="0">
              <a:solidFill>
                <a:srgbClr val="A6A6A6"/>
              </a:solidFill>
              <a:latin typeface="Times New Roman" panose="02020603050405020304" pitchFamily="18" charset="0"/>
              <a:ea typeface="幼圆" panose="02010509060101010101" pitchFamily="49" charset="-122"/>
            </a:endParaRPr>
          </a:p>
        </p:txBody>
      </p:sp>
      <p:sp>
        <p:nvSpPr>
          <p:cNvPr id="5" name="页脚占位符 4"/>
          <p:cNvSpPr>
            <a:spLocks noGrp="1"/>
          </p:cNvSpPr>
          <p:nvPr>
            <p:ph type="ftr" sz="quarter" idx="11"/>
          </p:nvPr>
        </p:nvSpPr>
        <p:spPr/>
        <p:txBody>
          <a:bodyPr/>
          <a:p>
            <a:pPr lvl="0" algn="ctr" eaLnBrk="1" fontAlgn="base" hangingPunct="1">
              <a:lnSpc>
                <a:spcPct val="90000"/>
              </a:lnSpc>
              <a:spcBef>
                <a:spcPts val="1350"/>
              </a:spcBef>
              <a:buChar char="•"/>
            </a:pPr>
            <a:endParaRPr lang="zh-CN" altLang="en-US" sz="900" strike="noStrike" noProof="1" dirty="0">
              <a:solidFill>
                <a:srgbClr val="A6A6A6"/>
              </a:solidFill>
              <a:latin typeface="Times New Roman" panose="02020603050405020304" pitchFamily="18" charset="0"/>
              <a:ea typeface="幼圆" panose="02010509060101010101" pitchFamily="49" charset="-122"/>
            </a:endParaRPr>
          </a:p>
        </p:txBody>
      </p:sp>
      <p:sp>
        <p:nvSpPr>
          <p:cNvPr id="6" name="灯片编号占位符 5"/>
          <p:cNvSpPr>
            <a:spLocks noGrp="1"/>
          </p:cNvSpPr>
          <p:nvPr>
            <p:ph type="sldNum" sz="quarter" idx="12"/>
          </p:nvPr>
        </p:nvSpPr>
        <p:spPr/>
        <p:txBody>
          <a:bodyPr/>
          <a:p>
            <a:pPr lvl="0" algn="r" eaLnBrk="1" fontAlgn="base" hangingPunct="1">
              <a:lnSpc>
                <a:spcPct val="90000"/>
              </a:lnSpc>
              <a:spcBef>
                <a:spcPts val="1350"/>
              </a:spcBef>
              <a:buChar char="•"/>
            </a:pPr>
            <a:fld id="{9A0DB2DC-4C9A-4742-B13C-FB6460FD3503}" type="slidenum">
              <a:rPr lang="zh-CN" altLang="en-US" sz="900" strike="noStrike" noProof="1" dirty="0">
                <a:solidFill>
                  <a:srgbClr val="A6A6A6"/>
                </a:solidFill>
                <a:latin typeface="Times New Roman" panose="02020603050405020304" pitchFamily="18" charset="0"/>
                <a:ea typeface="幼圆" panose="02010509060101010101" pitchFamily="49" charset="-122"/>
                <a:cs typeface="+mn-ea"/>
              </a:rPr>
            </a:fld>
            <a:endParaRPr lang="zh-CN" altLang="en-US" sz="900" strike="noStrike" noProof="1" dirty="0">
              <a:solidFill>
                <a:srgbClr val="A6A6A6"/>
              </a:solidFill>
              <a:latin typeface="Times New Roman" panose="02020603050405020304" pitchFamily="18" charset="0"/>
              <a:ea typeface="幼圆" panose="02010509060101010101" pitchFamily="49" charset="-122"/>
            </a:endParaRPr>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4" Type="http://schemas.openxmlformats.org/officeDocument/2006/relationships/theme" Target="../theme/theme1.xml"/><Relationship Id="rId13" Type="http://schemas.openxmlformats.org/officeDocument/2006/relationships/image" Target="../media/image1.jpeg"/><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rotWithShape="0">
          <a:blip r:embed="rId13"/>
          <a:stretch>
            <a:fillRect/>
          </a:stretch>
        </a:blipFill>
        <a:effectLst/>
      </p:bgPr>
    </p:bg>
    <p:spTree>
      <p:nvGrpSpPr>
        <p:cNvPr id="1" name=""/>
        <p:cNvGrpSpPr/>
        <p:nvPr/>
      </p:nvGrpSpPr>
      <p:grpSpPr/>
      <p:sp>
        <p:nvSpPr>
          <p:cNvPr id="141314" name="标题 141313"/>
          <p:cNvSpPr>
            <a:spLocks noGrp="1" noRot="1"/>
          </p:cNvSpPr>
          <p:nvPr>
            <p:ph type="title"/>
          </p:nvPr>
        </p:nvSpPr>
        <p:spPr>
          <a:xfrm>
            <a:off x="301625" y="685800"/>
            <a:ext cx="8540750" cy="1143000"/>
          </a:xfrm>
          <a:prstGeom prst="rect">
            <a:avLst/>
          </a:prstGeom>
          <a:noFill/>
          <a:ln w="9525">
            <a:noFill/>
          </a:ln>
        </p:spPr>
        <p:txBody>
          <a:bodyPr anchor="ctr"/>
          <a:p>
            <a:pPr lvl="0"/>
            <a:r>
              <a:rPr lang="zh-CN" altLang="en-US" dirty="0"/>
              <a:t>单击此处编辑母版标题样式</a:t>
            </a:r>
            <a:endParaRPr lang="zh-CN" altLang="en-US" dirty="0"/>
          </a:p>
        </p:txBody>
      </p:sp>
      <p:sp>
        <p:nvSpPr>
          <p:cNvPr id="141315" name="文本占位符 141314"/>
          <p:cNvSpPr>
            <a:spLocks noGrp="1" noRot="1"/>
          </p:cNvSpPr>
          <p:nvPr>
            <p:ph type="body" idx="1"/>
          </p:nvPr>
        </p:nvSpPr>
        <p:spPr>
          <a:xfrm>
            <a:off x="304800" y="1981200"/>
            <a:ext cx="8540750" cy="3886200"/>
          </a:xfrm>
          <a:prstGeom prst="rect">
            <a:avLst/>
          </a:prstGeom>
          <a:noFill/>
          <a:ln w="9525">
            <a:noFill/>
          </a:ln>
        </p:spPr>
        <p:txBody>
          <a:bodyPr/>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141316" name="日期占位符 141315"/>
          <p:cNvSpPr>
            <a:spLocks noGrp="1"/>
          </p:cNvSpPr>
          <p:nvPr>
            <p:ph type="dt" sz="half" idx="2"/>
          </p:nvPr>
        </p:nvSpPr>
        <p:spPr>
          <a:xfrm>
            <a:off x="301625" y="6019800"/>
            <a:ext cx="2289175" cy="476250"/>
          </a:xfrm>
          <a:prstGeom prst="rect">
            <a:avLst/>
          </a:prstGeom>
          <a:noFill/>
          <a:ln w="9525">
            <a:noFill/>
          </a:ln>
        </p:spPr>
        <p:txBody>
          <a:bodyPr/>
          <a:lstStyle>
            <a:lvl1pPr>
              <a:defRPr sz="1400">
                <a:latin typeface="Arial" panose="020B0604020202020204" pitchFamily="34" charset="0"/>
              </a:defRPr>
            </a:lvl1pPr>
          </a:lstStyle>
          <a:p>
            <a:pPr lvl="0">
              <a:buClrTx/>
            </a:pPr>
            <a:endParaRPr lang="zh-CN" altLang="en-US" dirty="0">
              <a:latin typeface="Times New Roman" panose="02020603050405020304" pitchFamily="18" charset="0"/>
            </a:endParaRPr>
          </a:p>
        </p:txBody>
      </p:sp>
      <p:sp>
        <p:nvSpPr>
          <p:cNvPr id="141317" name="页脚占位符 141316"/>
          <p:cNvSpPr>
            <a:spLocks noGrp="1"/>
          </p:cNvSpPr>
          <p:nvPr>
            <p:ph type="ftr" sz="quarter" idx="3"/>
          </p:nvPr>
        </p:nvSpPr>
        <p:spPr>
          <a:xfrm>
            <a:off x="3124200" y="6019800"/>
            <a:ext cx="2895600" cy="476250"/>
          </a:xfrm>
          <a:prstGeom prst="rect">
            <a:avLst/>
          </a:prstGeom>
          <a:noFill/>
          <a:ln w="9525">
            <a:noFill/>
          </a:ln>
        </p:spPr>
        <p:txBody>
          <a:bodyPr/>
          <a:lstStyle>
            <a:lvl1pPr algn="ctr">
              <a:defRPr sz="1400">
                <a:latin typeface="Arial" panose="020B0604020202020204" pitchFamily="34" charset="0"/>
              </a:defRPr>
            </a:lvl1pPr>
          </a:lstStyle>
          <a:p>
            <a:pPr lvl="0">
              <a:buClrTx/>
            </a:pPr>
            <a:endParaRPr lang="zh-CN" altLang="en-US" dirty="0"/>
          </a:p>
        </p:txBody>
      </p:sp>
      <p:sp>
        <p:nvSpPr>
          <p:cNvPr id="141318" name="灯片编号占位符 141317"/>
          <p:cNvSpPr>
            <a:spLocks noGrp="1"/>
          </p:cNvSpPr>
          <p:nvPr>
            <p:ph type="sldNum" sz="quarter" idx="4"/>
          </p:nvPr>
        </p:nvSpPr>
        <p:spPr>
          <a:xfrm>
            <a:off x="6553200" y="6019800"/>
            <a:ext cx="2289175" cy="476250"/>
          </a:xfrm>
          <a:prstGeom prst="rect">
            <a:avLst/>
          </a:prstGeom>
          <a:noFill/>
          <a:ln w="9525">
            <a:noFill/>
          </a:ln>
        </p:spPr>
        <p:txBody>
          <a:bodyPr/>
          <a:lstStyle>
            <a:lvl1pPr algn="r">
              <a:defRPr sz="1400">
                <a:latin typeface="Arial" panose="020B0604020202020204" pitchFamily="34" charset="0"/>
              </a:defRPr>
            </a:lvl1pPr>
          </a:lstStyle>
          <a:p>
            <a:pPr lvl="0">
              <a:buClrTx/>
            </a:pPr>
            <a:fld id="{9A0DB2DC-4C9A-4742-B13C-FB6460FD3503}" type="slidenum">
              <a:rPr lang="zh-CN" altLang="en-US" dirty="0"/>
            </a:fld>
            <a:endParaRPr lang="zh-CN" altLang="en-US" dirty="0">
              <a:latin typeface="Times New Roman" panose="02020603050405020304" pitchFamily="18" charset="0"/>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hf sldNum="0" hdr="0" ftr="0" dt="0"/>
  <p:txStyles>
    <p:titleStyle>
      <a:lvl1pPr marL="0" lvl="0" indent="0" algn="ctr" defTabSz="914400" rtl="0" eaLnBrk="1" fontAlgn="base" latinLnBrk="0" hangingPunct="1">
        <a:lnSpc>
          <a:spcPct val="100000"/>
        </a:lnSpc>
        <a:spcBef>
          <a:spcPct val="0"/>
        </a:spcBef>
        <a:spcAft>
          <a:spcPct val="0"/>
        </a:spcAft>
        <a:buNone/>
        <a:defRPr sz="4400" b="0" i="0" u="none" kern="1200" baseline="0">
          <a:solidFill>
            <a:schemeClr val="tx2"/>
          </a:solidFill>
          <a:latin typeface="+mj-lt"/>
          <a:ea typeface="+mj-ea"/>
          <a:cs typeface="+mj-cs"/>
        </a:defRPr>
      </a:lvl1pPr>
    </p:titleStyle>
    <p:bodyStyle>
      <a:lvl1pPr marL="342900" lvl="0" indent="-342900" algn="l" defTabSz="914400" rtl="0" eaLnBrk="1" fontAlgn="base" latinLnBrk="0" hangingPunct="1">
        <a:lnSpc>
          <a:spcPct val="100000"/>
        </a:lnSpc>
        <a:spcBef>
          <a:spcPct val="20000"/>
        </a:spcBef>
        <a:spcAft>
          <a:spcPct val="0"/>
        </a:spcAft>
        <a:buClr>
          <a:schemeClr val="hlink"/>
        </a:buClr>
        <a:buSzPct val="70000"/>
        <a:buFont typeface="Wingdings" panose="05000000000000000000" pitchFamily="2" charset="2"/>
        <a:buChar char="v"/>
        <a:defRPr sz="3200" b="0" i="0" u="none" kern="1200" baseline="0">
          <a:solidFill>
            <a:schemeClr val="tx1"/>
          </a:solidFill>
          <a:latin typeface="+mn-lt"/>
          <a:ea typeface="+mn-ea"/>
          <a:cs typeface="+mn-cs"/>
        </a:defRPr>
      </a:lvl1pPr>
      <a:lvl2pPr marL="742950" lvl="1" indent="-285750" algn="l" defTabSz="914400" rtl="0" eaLnBrk="1" fontAlgn="base" latinLnBrk="0" hangingPunct="1">
        <a:lnSpc>
          <a:spcPct val="100000"/>
        </a:lnSpc>
        <a:spcBef>
          <a:spcPct val="20000"/>
        </a:spcBef>
        <a:spcAft>
          <a:spcPct val="0"/>
        </a:spcAft>
        <a:buClr>
          <a:schemeClr val="accent2"/>
        </a:buClr>
        <a:buSzPct val="85000"/>
        <a:buFont typeface="Wingdings" panose="05000000000000000000" pitchFamily="2" charset="2"/>
        <a:buChar char=""/>
        <a:defRPr sz="2800" b="0" i="0" u="none" kern="1200" baseline="0">
          <a:solidFill>
            <a:schemeClr val="tx1"/>
          </a:solidFill>
          <a:latin typeface="+mn-lt"/>
          <a:ea typeface="+mn-ea"/>
          <a:cs typeface="+mn-cs"/>
        </a:defRPr>
      </a:lvl2pPr>
      <a:lvl3pPr marL="1143000" lvl="2" indent="-228600" algn="l" defTabSz="914400" rtl="0" eaLnBrk="1" fontAlgn="base" latinLnBrk="0" hangingPunct="1">
        <a:lnSpc>
          <a:spcPct val="100000"/>
        </a:lnSpc>
        <a:spcBef>
          <a:spcPct val="20000"/>
        </a:spcBef>
        <a:spcAft>
          <a:spcPct val="0"/>
        </a:spcAft>
        <a:buClr>
          <a:schemeClr val="hlink"/>
        </a:buClr>
        <a:buSzPct val="80000"/>
        <a:buFont typeface="Wingdings" panose="05000000000000000000" pitchFamily="2" charset="2"/>
        <a:buChar char="v"/>
        <a:defRPr sz="2400" b="0" i="0" u="none" kern="1200" baseline="0">
          <a:solidFill>
            <a:schemeClr val="tx1"/>
          </a:solidFill>
          <a:latin typeface="+mn-lt"/>
          <a:ea typeface="+mn-ea"/>
          <a:cs typeface="+mn-cs"/>
        </a:defRPr>
      </a:lvl3pPr>
      <a:lvl4pPr marL="1600200" lvl="3" indent="-228600" algn="l" defTabSz="914400" rtl="0" eaLnBrk="1" fontAlgn="base" latinLnBrk="0" hangingPunct="1">
        <a:lnSpc>
          <a:spcPct val="100000"/>
        </a:lnSpc>
        <a:spcBef>
          <a:spcPct val="20000"/>
        </a:spcBef>
        <a:spcAft>
          <a:spcPct val="0"/>
        </a:spcAft>
        <a:buClr>
          <a:schemeClr val="accent2"/>
        </a:buClr>
        <a:buSzPct val="90000"/>
        <a:buFont typeface="Wingdings" panose="05000000000000000000" pitchFamily="2" charset="2"/>
        <a:buChar char=""/>
        <a:defRPr sz="2000" b="0" i="0" u="none" kern="1200" baseline="0">
          <a:solidFill>
            <a:schemeClr val="tx1"/>
          </a:solidFill>
          <a:latin typeface="+mn-lt"/>
          <a:ea typeface="+mn-ea"/>
          <a:cs typeface="+mn-cs"/>
        </a:defRPr>
      </a:lvl4pPr>
      <a:lvl5pPr marL="2057400" lvl="4" indent="-228600" algn="l" defTabSz="914400" rtl="0" eaLnBrk="1" fontAlgn="base" latinLnBrk="0" hangingPunct="1">
        <a:lnSpc>
          <a:spcPct val="100000"/>
        </a:lnSpc>
        <a:spcBef>
          <a:spcPct val="20000"/>
        </a:spcBef>
        <a:spcAft>
          <a:spcPct val="0"/>
        </a:spcAft>
        <a:buClr>
          <a:schemeClr val="hlink"/>
        </a:buClr>
        <a:buSzPct val="85000"/>
        <a:buFont typeface="Wingdings" panose="05000000000000000000" pitchFamily="2" charset="2"/>
        <a:buChar char="v"/>
        <a:defRPr sz="2000" b="0" i="0" u="none" kern="1200" baseline="0">
          <a:solidFill>
            <a:schemeClr val="tx1"/>
          </a:solidFill>
          <a:latin typeface="+mn-lt"/>
          <a:ea typeface="+mn-ea"/>
          <a:cs typeface="+mn-cs"/>
        </a:defRPr>
      </a:lvl5pPr>
      <a:lvl6pPr marL="2514600" lvl="5" indent="-228600" algn="l" defTabSz="914400" rtl="0" eaLnBrk="1" fontAlgn="base" latinLnBrk="0" hangingPunct="1">
        <a:lnSpc>
          <a:spcPct val="100000"/>
        </a:lnSpc>
        <a:spcBef>
          <a:spcPct val="20000"/>
        </a:spcBef>
        <a:spcAft>
          <a:spcPct val="0"/>
        </a:spcAft>
        <a:buClr>
          <a:schemeClr val="hlink"/>
        </a:buClr>
        <a:buSzPct val="85000"/>
        <a:buFont typeface="Wingdings" panose="05000000000000000000" pitchFamily="2" charset="2"/>
        <a:buChar char="v"/>
        <a:defRPr sz="2000" b="0" i="0" u="none" kern="1200" baseline="0">
          <a:solidFill>
            <a:schemeClr val="tx1"/>
          </a:solidFill>
          <a:latin typeface="+mn-lt"/>
          <a:ea typeface="+mn-ea"/>
          <a:cs typeface="+mn-cs"/>
        </a:defRPr>
      </a:lvl6pPr>
      <a:lvl7pPr marL="2971800" lvl="6" indent="-228600" algn="l" defTabSz="914400" rtl="0" eaLnBrk="1" fontAlgn="base" latinLnBrk="0" hangingPunct="1">
        <a:lnSpc>
          <a:spcPct val="100000"/>
        </a:lnSpc>
        <a:spcBef>
          <a:spcPct val="20000"/>
        </a:spcBef>
        <a:spcAft>
          <a:spcPct val="0"/>
        </a:spcAft>
        <a:buClr>
          <a:schemeClr val="hlink"/>
        </a:buClr>
        <a:buSzPct val="85000"/>
        <a:buFont typeface="Wingdings" panose="05000000000000000000" pitchFamily="2" charset="2"/>
        <a:buChar char="v"/>
        <a:defRPr sz="2000" b="0" i="0" u="none" kern="1200" baseline="0">
          <a:solidFill>
            <a:schemeClr val="tx1"/>
          </a:solidFill>
          <a:latin typeface="+mn-lt"/>
          <a:ea typeface="+mn-ea"/>
          <a:cs typeface="+mn-cs"/>
        </a:defRPr>
      </a:lvl7pPr>
      <a:lvl8pPr marL="3429000" lvl="7" indent="-228600" algn="l" defTabSz="914400" rtl="0" eaLnBrk="1" fontAlgn="base" latinLnBrk="0" hangingPunct="1">
        <a:lnSpc>
          <a:spcPct val="100000"/>
        </a:lnSpc>
        <a:spcBef>
          <a:spcPct val="20000"/>
        </a:spcBef>
        <a:spcAft>
          <a:spcPct val="0"/>
        </a:spcAft>
        <a:buClr>
          <a:schemeClr val="hlink"/>
        </a:buClr>
        <a:buSzPct val="85000"/>
        <a:buFont typeface="Wingdings" panose="05000000000000000000" pitchFamily="2" charset="2"/>
        <a:buChar char="v"/>
        <a:defRPr sz="2000" b="0" i="0" u="none" kern="1200" baseline="0">
          <a:solidFill>
            <a:schemeClr val="tx1"/>
          </a:solidFill>
          <a:latin typeface="+mn-lt"/>
          <a:ea typeface="+mn-ea"/>
          <a:cs typeface="+mn-cs"/>
        </a:defRPr>
      </a:lvl8pPr>
      <a:lvl9pPr marL="3886200" lvl="8" indent="-228600" algn="l" defTabSz="914400" rtl="0" eaLnBrk="1" fontAlgn="base" latinLnBrk="0" hangingPunct="1">
        <a:lnSpc>
          <a:spcPct val="100000"/>
        </a:lnSpc>
        <a:spcBef>
          <a:spcPct val="20000"/>
        </a:spcBef>
        <a:spcAft>
          <a:spcPct val="0"/>
        </a:spcAft>
        <a:buClr>
          <a:schemeClr val="hlink"/>
        </a:buClr>
        <a:buSzPct val="85000"/>
        <a:buFont typeface="Wingdings" panose="05000000000000000000" pitchFamily="2" charset="2"/>
        <a:buChar char="v"/>
        <a:defRPr sz="2000" b="0" i="0" u="none" kern="1200" baseline="0">
          <a:solidFill>
            <a:schemeClr val="tx1"/>
          </a:solidFill>
          <a:latin typeface="+mn-lt"/>
          <a:ea typeface="+mn-ea"/>
          <a:cs typeface="+mn-cs"/>
        </a:defRPr>
      </a:lvl9pPr>
    </p:bodyStyle>
    <p:otherStyle>
      <a:lvl1pPr marL="0" lvl="0"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mn-lt"/>
          <a:ea typeface="+mn-ea"/>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2.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3.jpe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3.jpe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4.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image" Target="../media/image5.jpe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image" Target="../media/image6.png"/></Relationships>
</file>

<file path=ppt/slides/_rels/slide15.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7.jpe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8.jpe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9.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10.jpe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2769" name="副标题 45058"/>
          <p:cNvSpPr>
            <a:spLocks noGrp="1"/>
          </p:cNvSpPr>
          <p:nvPr>
            <p:ph type="subTitle" idx="1"/>
          </p:nvPr>
        </p:nvSpPr>
        <p:spPr>
          <a:xfrm>
            <a:off x="1076325" y="2111375"/>
            <a:ext cx="6858000" cy="1655763"/>
          </a:xfrm>
        </p:spPr>
        <p:txBody>
          <a:bodyPr anchor="t"/>
          <a:p>
            <a:pPr defTabSz="914400">
              <a:buSzPct val="100000"/>
            </a:pPr>
            <a:r>
              <a:rPr lang="zh-CN" altLang="en-US" sz="3600" b="1" kern="1200" baseline="0" dirty="0">
                <a:solidFill>
                  <a:srgbClr val="0000CC"/>
                </a:solidFill>
                <a:latin typeface="Verdana" panose="020B0604030504040204" pitchFamily="34" charset="0"/>
                <a:ea typeface="+mn-ea"/>
                <a:cs typeface="+mn-cs"/>
              </a:rPr>
              <a:t>第二单元  元素性质的递变规律</a:t>
            </a:r>
            <a:endParaRPr lang="zh-CN" altLang="en-US" sz="3600" b="1" kern="1200" baseline="0" dirty="0">
              <a:solidFill>
                <a:srgbClr val="0000CC"/>
              </a:solidFill>
              <a:latin typeface="Verdana" panose="020B0604030504040204" pitchFamily="34" charset="0"/>
              <a:ea typeface="+mn-ea"/>
              <a:cs typeface="+mn-cs"/>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aphicFrame>
        <p:nvGraphicFramePr>
          <p:cNvPr id="15362" name="表格 15361"/>
          <p:cNvGraphicFramePr/>
          <p:nvPr/>
        </p:nvGraphicFramePr>
        <p:xfrm>
          <a:off x="149225" y="1098550"/>
          <a:ext cx="8839200" cy="5688013"/>
        </p:xfrm>
        <a:graphic>
          <a:graphicData uri="http://schemas.openxmlformats.org/drawingml/2006/table">
            <a:tbl>
              <a:tblPr/>
              <a:tblGrid>
                <a:gridCol w="2362200"/>
                <a:gridCol w="685800"/>
                <a:gridCol w="685800"/>
                <a:gridCol w="990600"/>
                <a:gridCol w="990600"/>
                <a:gridCol w="990600"/>
                <a:gridCol w="1066800"/>
                <a:gridCol w="1066800"/>
              </a:tblGrid>
              <a:tr h="820738">
                <a:tc>
                  <a:txBody>
                    <a:bodyPr wrap="square"/>
                    <a:lstStyle>
                      <a:lvl1pPr marL="342900" lvl="0" indent="-342900" algn="l" defTabSz="914400" eaLnBrk="1" fontAlgn="base" latinLnBrk="0" hangingPunct="1">
                        <a:lnSpc>
                          <a:spcPct val="100000"/>
                        </a:lnSpc>
                        <a:spcBef>
                          <a:spcPct val="20000"/>
                        </a:spcBef>
                        <a:spcAft>
                          <a:spcPct val="0"/>
                        </a:spcAft>
                        <a:buChar char="•"/>
                        <a:defRPr sz="2800" u="none" kern="1200" baseline="0">
                          <a:solidFill>
                            <a:schemeClr val="tx1"/>
                          </a:solidFill>
                          <a:latin typeface="Arial" panose="020B0604020202020204" pitchFamily="34" charset="0"/>
                          <a:ea typeface="宋体" panose="02010600030101010101" pitchFamily="2" charset="-122"/>
                        </a:defRPr>
                      </a:lvl1pPr>
                      <a:lvl2pPr marL="742950" lvl="1" indent="-285750" algn="l" defTabSz="914400" eaLnBrk="1" fontAlgn="base" latinLnBrk="0" hangingPunct="1">
                        <a:lnSpc>
                          <a:spcPct val="100000"/>
                        </a:lnSpc>
                        <a:spcBef>
                          <a:spcPct val="20000"/>
                        </a:spcBef>
                        <a:spcAft>
                          <a:spcPct val="0"/>
                        </a:spcAft>
                        <a:buChar char="–"/>
                        <a:defRPr sz="2400" b="0" i="0" u="none" kern="1200" baseline="0">
                          <a:solidFill>
                            <a:schemeClr val="tx1"/>
                          </a:solidFill>
                          <a:latin typeface="Arial" panose="020B0604020202020204" pitchFamily="34" charset="0"/>
                          <a:ea typeface="宋体" panose="02010600030101010101" pitchFamily="2" charset="-122"/>
                        </a:defRPr>
                      </a:lvl2pPr>
                      <a:lvl3pPr marL="1143000" lvl="2"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Arial" panose="020B0604020202020204" pitchFamily="34" charset="0"/>
                          <a:ea typeface="宋体" panose="02010600030101010101" pitchFamily="2" charset="-122"/>
                        </a:defRPr>
                      </a:lvl3pPr>
                      <a:lvl4pPr marL="1600200" lvl="3" indent="-228600" algn="l" defTabSz="914400" eaLnBrk="1" fontAlgn="base" latinLnBrk="0" hangingPunct="1">
                        <a:lnSpc>
                          <a:spcPct val="100000"/>
                        </a:lnSpc>
                        <a:spcBef>
                          <a:spcPct val="20000"/>
                        </a:spcBef>
                        <a:spcAft>
                          <a:spcPct val="0"/>
                        </a:spcAft>
                        <a:buChar char="–"/>
                        <a:defRPr sz="1800" b="0" i="0" u="none" kern="1200" baseline="0">
                          <a:solidFill>
                            <a:schemeClr val="tx1"/>
                          </a:solidFill>
                          <a:latin typeface="Arial" panose="020B0604020202020204" pitchFamily="34" charset="0"/>
                          <a:ea typeface="宋体" panose="02010600030101010101" pitchFamily="2" charset="-122"/>
                        </a:defRPr>
                      </a:lvl4pPr>
                      <a:lvl5pPr marL="2057400" lvl="4" indent="-228600" algn="l" defTabSz="914400" eaLnBrk="1" fontAlgn="base" latinLnBrk="0" hangingPunct="1">
                        <a:lnSpc>
                          <a:spcPct val="100000"/>
                        </a:lnSpc>
                        <a:spcBef>
                          <a:spcPct val="20000"/>
                        </a:spcBef>
                        <a:spcAft>
                          <a:spcPct val="0"/>
                        </a:spcAft>
                        <a:buChar char="»"/>
                        <a:defRPr sz="1800" b="0" i="0" u="none" kern="1200" baseline="0">
                          <a:solidFill>
                            <a:schemeClr val="tx1"/>
                          </a:solidFill>
                          <a:latin typeface="Arial" panose="020B0604020202020204" pitchFamily="34" charset="0"/>
                          <a:ea typeface="宋体" panose="02010600030101010101" pitchFamily="2" charset="-122"/>
                        </a:defRPr>
                      </a:lvl5pPr>
                    </a:lstStyle>
                    <a:p>
                      <a:pPr marL="0" lvl="0" indent="0" algn="ctr">
                        <a:buNone/>
                      </a:pPr>
                      <a:r>
                        <a:rPr lang="zh-CN" altLang="en-US" sz="3200" b="1">
                          <a:solidFill>
                            <a:schemeClr val="tx2"/>
                          </a:solidFill>
                          <a:ea typeface="楷体_GB2312" pitchFamily="49" charset="-122"/>
                        </a:rPr>
                        <a:t>主族</a:t>
                      </a:r>
                      <a:endParaRPr lang="zh-CN" altLang="en-US" sz="3200" b="1">
                        <a:solidFill>
                          <a:schemeClr val="tx2"/>
                        </a:solidFill>
                        <a:ea typeface="楷体_GB2312" pitchFamily="49" charset="-122"/>
                      </a:endParaRPr>
                    </a:p>
                  </a:txBody>
                  <a:tcPr vert="horz" anchor="t">
                    <a:lnL w="28575"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28575"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wrap="square"/>
                    <a:lstStyle>
                      <a:lvl1pPr marL="342900" lvl="0" indent="-342900" algn="l" defTabSz="914400" eaLnBrk="1" fontAlgn="base" latinLnBrk="0" hangingPunct="1">
                        <a:lnSpc>
                          <a:spcPct val="100000"/>
                        </a:lnSpc>
                        <a:spcBef>
                          <a:spcPct val="20000"/>
                        </a:spcBef>
                        <a:spcAft>
                          <a:spcPct val="0"/>
                        </a:spcAft>
                        <a:buChar char="•"/>
                        <a:defRPr sz="2800" u="none" kern="1200" baseline="0">
                          <a:solidFill>
                            <a:schemeClr val="tx1"/>
                          </a:solidFill>
                          <a:latin typeface="Arial" panose="020B0604020202020204" pitchFamily="34" charset="0"/>
                          <a:ea typeface="宋体" panose="02010600030101010101" pitchFamily="2" charset="-122"/>
                        </a:defRPr>
                      </a:lvl1pPr>
                      <a:lvl2pPr marL="742950" lvl="1" indent="-285750" algn="l" defTabSz="914400" eaLnBrk="1" fontAlgn="base" latinLnBrk="0" hangingPunct="1">
                        <a:lnSpc>
                          <a:spcPct val="100000"/>
                        </a:lnSpc>
                        <a:spcBef>
                          <a:spcPct val="20000"/>
                        </a:spcBef>
                        <a:spcAft>
                          <a:spcPct val="0"/>
                        </a:spcAft>
                        <a:buChar char="–"/>
                        <a:defRPr sz="2400" b="0" i="0" u="none" kern="1200" baseline="0">
                          <a:solidFill>
                            <a:schemeClr val="tx1"/>
                          </a:solidFill>
                          <a:latin typeface="Arial" panose="020B0604020202020204" pitchFamily="34" charset="0"/>
                          <a:ea typeface="宋体" panose="02010600030101010101" pitchFamily="2" charset="-122"/>
                        </a:defRPr>
                      </a:lvl2pPr>
                      <a:lvl3pPr marL="1143000" lvl="2"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Arial" panose="020B0604020202020204" pitchFamily="34" charset="0"/>
                          <a:ea typeface="宋体" panose="02010600030101010101" pitchFamily="2" charset="-122"/>
                        </a:defRPr>
                      </a:lvl3pPr>
                      <a:lvl4pPr marL="1600200" lvl="3" indent="-228600" algn="l" defTabSz="914400" eaLnBrk="1" fontAlgn="base" latinLnBrk="0" hangingPunct="1">
                        <a:lnSpc>
                          <a:spcPct val="100000"/>
                        </a:lnSpc>
                        <a:spcBef>
                          <a:spcPct val="20000"/>
                        </a:spcBef>
                        <a:spcAft>
                          <a:spcPct val="0"/>
                        </a:spcAft>
                        <a:buChar char="–"/>
                        <a:defRPr sz="1800" b="0" i="0" u="none" kern="1200" baseline="0">
                          <a:solidFill>
                            <a:schemeClr val="tx1"/>
                          </a:solidFill>
                          <a:latin typeface="Arial" panose="020B0604020202020204" pitchFamily="34" charset="0"/>
                          <a:ea typeface="宋体" panose="02010600030101010101" pitchFamily="2" charset="-122"/>
                        </a:defRPr>
                      </a:lvl4pPr>
                      <a:lvl5pPr marL="2057400" lvl="4" indent="-228600" algn="l" defTabSz="914400" eaLnBrk="1" fontAlgn="base" latinLnBrk="0" hangingPunct="1">
                        <a:lnSpc>
                          <a:spcPct val="100000"/>
                        </a:lnSpc>
                        <a:spcBef>
                          <a:spcPct val="20000"/>
                        </a:spcBef>
                        <a:spcAft>
                          <a:spcPct val="0"/>
                        </a:spcAft>
                        <a:buChar char="»"/>
                        <a:defRPr sz="1800" b="0" i="0" u="none" kern="1200" baseline="0">
                          <a:solidFill>
                            <a:schemeClr val="tx1"/>
                          </a:solidFill>
                          <a:latin typeface="Arial" panose="020B0604020202020204" pitchFamily="34" charset="0"/>
                          <a:ea typeface="宋体" panose="02010600030101010101" pitchFamily="2" charset="-122"/>
                        </a:defRPr>
                      </a:lvl5pPr>
                    </a:lstStyle>
                    <a:p>
                      <a:pPr marL="0" lvl="0" indent="0">
                        <a:buNone/>
                      </a:pPr>
                      <a:r>
                        <a:rPr lang="en-US" altLang="zh-CN" b="1">
                          <a:latin typeface="楷体_GB2312" pitchFamily="49" charset="-122"/>
                          <a:ea typeface="楷体_GB2312" pitchFamily="49" charset="-122"/>
                        </a:rPr>
                        <a:t>ⅠA</a:t>
                      </a:r>
                      <a:endParaRPr lang="zh-CN" altLang="en-US" b="1">
                        <a:latin typeface="楷体_GB2312" pitchFamily="49" charset="-122"/>
                        <a:ea typeface="楷体_GB2312" pitchFamily="49" charset="-122"/>
                      </a:endParaRPr>
                    </a:p>
                  </a:txBody>
                  <a:tcPr marL="72000" marR="72000" marT="36000" marB="36000" vert="horz" anchor="t">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28575"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wrap="square"/>
                    <a:lstStyle>
                      <a:lvl1pPr marL="342900" lvl="0" indent="-342900" algn="l" defTabSz="914400" eaLnBrk="1" fontAlgn="base" latinLnBrk="0" hangingPunct="1">
                        <a:lnSpc>
                          <a:spcPct val="100000"/>
                        </a:lnSpc>
                        <a:spcBef>
                          <a:spcPct val="20000"/>
                        </a:spcBef>
                        <a:spcAft>
                          <a:spcPct val="0"/>
                        </a:spcAft>
                        <a:buChar char="•"/>
                        <a:defRPr sz="2800" u="none" kern="1200" baseline="0">
                          <a:solidFill>
                            <a:schemeClr val="tx1"/>
                          </a:solidFill>
                          <a:latin typeface="Arial" panose="020B0604020202020204" pitchFamily="34" charset="0"/>
                          <a:ea typeface="宋体" panose="02010600030101010101" pitchFamily="2" charset="-122"/>
                        </a:defRPr>
                      </a:lvl1pPr>
                      <a:lvl2pPr marL="742950" lvl="1" indent="-285750" algn="l" defTabSz="914400" eaLnBrk="1" fontAlgn="base" latinLnBrk="0" hangingPunct="1">
                        <a:lnSpc>
                          <a:spcPct val="100000"/>
                        </a:lnSpc>
                        <a:spcBef>
                          <a:spcPct val="20000"/>
                        </a:spcBef>
                        <a:spcAft>
                          <a:spcPct val="0"/>
                        </a:spcAft>
                        <a:buChar char="–"/>
                        <a:defRPr sz="2400" b="0" i="0" u="none" kern="1200" baseline="0">
                          <a:solidFill>
                            <a:schemeClr val="tx1"/>
                          </a:solidFill>
                          <a:latin typeface="Arial" panose="020B0604020202020204" pitchFamily="34" charset="0"/>
                          <a:ea typeface="宋体" panose="02010600030101010101" pitchFamily="2" charset="-122"/>
                        </a:defRPr>
                      </a:lvl2pPr>
                      <a:lvl3pPr marL="1143000" lvl="2"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Arial" panose="020B0604020202020204" pitchFamily="34" charset="0"/>
                          <a:ea typeface="宋体" panose="02010600030101010101" pitchFamily="2" charset="-122"/>
                        </a:defRPr>
                      </a:lvl3pPr>
                      <a:lvl4pPr marL="1600200" lvl="3" indent="-228600" algn="l" defTabSz="914400" eaLnBrk="1" fontAlgn="base" latinLnBrk="0" hangingPunct="1">
                        <a:lnSpc>
                          <a:spcPct val="100000"/>
                        </a:lnSpc>
                        <a:spcBef>
                          <a:spcPct val="20000"/>
                        </a:spcBef>
                        <a:spcAft>
                          <a:spcPct val="0"/>
                        </a:spcAft>
                        <a:buChar char="–"/>
                        <a:defRPr sz="1800" b="0" i="0" u="none" kern="1200" baseline="0">
                          <a:solidFill>
                            <a:schemeClr val="tx1"/>
                          </a:solidFill>
                          <a:latin typeface="Arial" panose="020B0604020202020204" pitchFamily="34" charset="0"/>
                          <a:ea typeface="宋体" panose="02010600030101010101" pitchFamily="2" charset="-122"/>
                        </a:defRPr>
                      </a:lvl4pPr>
                      <a:lvl5pPr marL="2057400" lvl="4" indent="-228600" algn="l" defTabSz="914400" eaLnBrk="1" fontAlgn="base" latinLnBrk="0" hangingPunct="1">
                        <a:lnSpc>
                          <a:spcPct val="100000"/>
                        </a:lnSpc>
                        <a:spcBef>
                          <a:spcPct val="20000"/>
                        </a:spcBef>
                        <a:spcAft>
                          <a:spcPct val="0"/>
                        </a:spcAft>
                        <a:buChar char="»"/>
                        <a:defRPr sz="1800" b="0" i="0" u="none" kern="1200" baseline="0">
                          <a:solidFill>
                            <a:schemeClr val="tx1"/>
                          </a:solidFill>
                          <a:latin typeface="Arial" panose="020B0604020202020204" pitchFamily="34" charset="0"/>
                          <a:ea typeface="宋体" panose="02010600030101010101" pitchFamily="2" charset="-122"/>
                        </a:defRPr>
                      </a:lvl5pPr>
                    </a:lstStyle>
                    <a:p>
                      <a:pPr marL="0" lvl="0" indent="0" algn="ctr">
                        <a:buNone/>
                      </a:pPr>
                      <a:r>
                        <a:rPr lang="en-US" altLang="zh-CN" b="1">
                          <a:latin typeface="楷体_GB2312" pitchFamily="49" charset="-122"/>
                          <a:ea typeface="楷体_GB2312" pitchFamily="49" charset="-122"/>
                        </a:rPr>
                        <a:t>ⅡA</a:t>
                      </a:r>
                      <a:endParaRPr lang="zh-CN" altLang="en-US" b="1">
                        <a:latin typeface="楷体_GB2312" pitchFamily="49" charset="-122"/>
                        <a:ea typeface="楷体_GB2312" pitchFamily="49" charset="-122"/>
                      </a:endParaRPr>
                    </a:p>
                  </a:txBody>
                  <a:tcPr marL="72000" marR="72000" marT="36000" marB="36000" vert="horz" anchor="t">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28575"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wrap="square"/>
                    <a:lstStyle>
                      <a:lvl1pPr marL="342900" lvl="0" indent="-342900" algn="l" defTabSz="914400" eaLnBrk="1" fontAlgn="base" latinLnBrk="0" hangingPunct="1">
                        <a:lnSpc>
                          <a:spcPct val="100000"/>
                        </a:lnSpc>
                        <a:spcBef>
                          <a:spcPct val="20000"/>
                        </a:spcBef>
                        <a:spcAft>
                          <a:spcPct val="0"/>
                        </a:spcAft>
                        <a:buChar char="•"/>
                        <a:defRPr sz="2800" u="none" kern="1200" baseline="0">
                          <a:solidFill>
                            <a:schemeClr val="tx1"/>
                          </a:solidFill>
                          <a:latin typeface="Arial" panose="020B0604020202020204" pitchFamily="34" charset="0"/>
                          <a:ea typeface="宋体" panose="02010600030101010101" pitchFamily="2" charset="-122"/>
                        </a:defRPr>
                      </a:lvl1pPr>
                      <a:lvl2pPr marL="742950" lvl="1" indent="-285750" algn="l" defTabSz="914400" eaLnBrk="1" fontAlgn="base" latinLnBrk="0" hangingPunct="1">
                        <a:lnSpc>
                          <a:spcPct val="100000"/>
                        </a:lnSpc>
                        <a:spcBef>
                          <a:spcPct val="20000"/>
                        </a:spcBef>
                        <a:spcAft>
                          <a:spcPct val="0"/>
                        </a:spcAft>
                        <a:buChar char="–"/>
                        <a:defRPr sz="2400" b="0" i="0" u="none" kern="1200" baseline="0">
                          <a:solidFill>
                            <a:schemeClr val="tx1"/>
                          </a:solidFill>
                          <a:latin typeface="Arial" panose="020B0604020202020204" pitchFamily="34" charset="0"/>
                          <a:ea typeface="宋体" panose="02010600030101010101" pitchFamily="2" charset="-122"/>
                        </a:defRPr>
                      </a:lvl2pPr>
                      <a:lvl3pPr marL="1143000" lvl="2"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Arial" panose="020B0604020202020204" pitchFamily="34" charset="0"/>
                          <a:ea typeface="宋体" panose="02010600030101010101" pitchFamily="2" charset="-122"/>
                        </a:defRPr>
                      </a:lvl3pPr>
                      <a:lvl4pPr marL="1600200" lvl="3" indent="-228600" algn="l" defTabSz="914400" eaLnBrk="1" fontAlgn="base" latinLnBrk="0" hangingPunct="1">
                        <a:lnSpc>
                          <a:spcPct val="100000"/>
                        </a:lnSpc>
                        <a:spcBef>
                          <a:spcPct val="20000"/>
                        </a:spcBef>
                        <a:spcAft>
                          <a:spcPct val="0"/>
                        </a:spcAft>
                        <a:buChar char="–"/>
                        <a:defRPr sz="1800" b="0" i="0" u="none" kern="1200" baseline="0">
                          <a:solidFill>
                            <a:schemeClr val="tx1"/>
                          </a:solidFill>
                          <a:latin typeface="Arial" panose="020B0604020202020204" pitchFamily="34" charset="0"/>
                          <a:ea typeface="宋体" panose="02010600030101010101" pitchFamily="2" charset="-122"/>
                        </a:defRPr>
                      </a:lvl4pPr>
                      <a:lvl5pPr marL="2057400" lvl="4" indent="-228600" algn="l" defTabSz="914400" eaLnBrk="1" fontAlgn="base" latinLnBrk="0" hangingPunct="1">
                        <a:lnSpc>
                          <a:spcPct val="100000"/>
                        </a:lnSpc>
                        <a:spcBef>
                          <a:spcPct val="20000"/>
                        </a:spcBef>
                        <a:spcAft>
                          <a:spcPct val="0"/>
                        </a:spcAft>
                        <a:buChar char="»"/>
                        <a:defRPr sz="1800" b="0" i="0" u="none" kern="1200" baseline="0">
                          <a:solidFill>
                            <a:schemeClr val="tx1"/>
                          </a:solidFill>
                          <a:latin typeface="Arial" panose="020B0604020202020204" pitchFamily="34" charset="0"/>
                          <a:ea typeface="宋体" panose="02010600030101010101" pitchFamily="2" charset="-122"/>
                        </a:defRPr>
                      </a:lvl5pPr>
                    </a:lstStyle>
                    <a:p>
                      <a:pPr marL="0" lvl="0" indent="0" algn="ctr">
                        <a:buNone/>
                      </a:pPr>
                      <a:r>
                        <a:rPr lang="en-US" altLang="zh-CN" b="1">
                          <a:latin typeface="楷体_GB2312" pitchFamily="49" charset="-122"/>
                          <a:ea typeface="楷体_GB2312" pitchFamily="49" charset="-122"/>
                        </a:rPr>
                        <a:t>ⅢA</a:t>
                      </a:r>
                      <a:endParaRPr lang="zh-CN" altLang="en-US" b="1">
                        <a:latin typeface="楷体_GB2312" pitchFamily="49" charset="-122"/>
                        <a:ea typeface="楷体_GB2312" pitchFamily="49" charset="-122"/>
                      </a:endParaRPr>
                    </a:p>
                  </a:txBody>
                  <a:tcPr marL="72000" marR="72000" marT="36000" marB="36000" vert="horz" anchor="t">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28575"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wrap="square"/>
                    <a:lstStyle>
                      <a:lvl1pPr marL="342900" lvl="0" indent="-342900" algn="l" defTabSz="914400" eaLnBrk="1" fontAlgn="base" latinLnBrk="0" hangingPunct="1">
                        <a:lnSpc>
                          <a:spcPct val="100000"/>
                        </a:lnSpc>
                        <a:spcBef>
                          <a:spcPct val="20000"/>
                        </a:spcBef>
                        <a:spcAft>
                          <a:spcPct val="0"/>
                        </a:spcAft>
                        <a:buChar char="•"/>
                        <a:defRPr sz="2800" u="none" kern="1200" baseline="0">
                          <a:solidFill>
                            <a:schemeClr val="tx1"/>
                          </a:solidFill>
                          <a:latin typeface="Arial" panose="020B0604020202020204" pitchFamily="34" charset="0"/>
                          <a:ea typeface="宋体" panose="02010600030101010101" pitchFamily="2" charset="-122"/>
                        </a:defRPr>
                      </a:lvl1pPr>
                      <a:lvl2pPr marL="742950" lvl="1" indent="-285750" algn="l" defTabSz="914400" eaLnBrk="1" fontAlgn="base" latinLnBrk="0" hangingPunct="1">
                        <a:lnSpc>
                          <a:spcPct val="100000"/>
                        </a:lnSpc>
                        <a:spcBef>
                          <a:spcPct val="20000"/>
                        </a:spcBef>
                        <a:spcAft>
                          <a:spcPct val="0"/>
                        </a:spcAft>
                        <a:buChar char="–"/>
                        <a:defRPr sz="2400" b="0" i="0" u="none" kern="1200" baseline="0">
                          <a:solidFill>
                            <a:schemeClr val="tx1"/>
                          </a:solidFill>
                          <a:latin typeface="Arial" panose="020B0604020202020204" pitchFamily="34" charset="0"/>
                          <a:ea typeface="宋体" panose="02010600030101010101" pitchFamily="2" charset="-122"/>
                        </a:defRPr>
                      </a:lvl2pPr>
                      <a:lvl3pPr marL="1143000" lvl="2"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Arial" panose="020B0604020202020204" pitchFamily="34" charset="0"/>
                          <a:ea typeface="宋体" panose="02010600030101010101" pitchFamily="2" charset="-122"/>
                        </a:defRPr>
                      </a:lvl3pPr>
                      <a:lvl4pPr marL="1600200" lvl="3" indent="-228600" algn="l" defTabSz="914400" eaLnBrk="1" fontAlgn="base" latinLnBrk="0" hangingPunct="1">
                        <a:lnSpc>
                          <a:spcPct val="100000"/>
                        </a:lnSpc>
                        <a:spcBef>
                          <a:spcPct val="20000"/>
                        </a:spcBef>
                        <a:spcAft>
                          <a:spcPct val="0"/>
                        </a:spcAft>
                        <a:buChar char="–"/>
                        <a:defRPr sz="1800" b="0" i="0" u="none" kern="1200" baseline="0">
                          <a:solidFill>
                            <a:schemeClr val="tx1"/>
                          </a:solidFill>
                          <a:latin typeface="Arial" panose="020B0604020202020204" pitchFamily="34" charset="0"/>
                          <a:ea typeface="宋体" panose="02010600030101010101" pitchFamily="2" charset="-122"/>
                        </a:defRPr>
                      </a:lvl4pPr>
                      <a:lvl5pPr marL="2057400" lvl="4" indent="-228600" algn="l" defTabSz="914400" eaLnBrk="1" fontAlgn="base" latinLnBrk="0" hangingPunct="1">
                        <a:lnSpc>
                          <a:spcPct val="100000"/>
                        </a:lnSpc>
                        <a:spcBef>
                          <a:spcPct val="20000"/>
                        </a:spcBef>
                        <a:spcAft>
                          <a:spcPct val="0"/>
                        </a:spcAft>
                        <a:buChar char="»"/>
                        <a:defRPr sz="1800" b="0" i="0" u="none" kern="1200" baseline="0">
                          <a:solidFill>
                            <a:schemeClr val="tx1"/>
                          </a:solidFill>
                          <a:latin typeface="Arial" panose="020B0604020202020204" pitchFamily="34" charset="0"/>
                          <a:ea typeface="宋体" panose="02010600030101010101" pitchFamily="2" charset="-122"/>
                        </a:defRPr>
                      </a:lvl5pPr>
                    </a:lstStyle>
                    <a:p>
                      <a:pPr marL="0" lvl="0" indent="0" algn="ctr">
                        <a:buNone/>
                      </a:pPr>
                      <a:r>
                        <a:rPr lang="en-US" altLang="zh-CN" b="1">
                          <a:latin typeface="楷体_GB2312" pitchFamily="49" charset="-122"/>
                          <a:ea typeface="楷体_GB2312" pitchFamily="49" charset="-122"/>
                        </a:rPr>
                        <a:t>ⅣA</a:t>
                      </a:r>
                      <a:endParaRPr lang="zh-CN" altLang="en-US" b="1">
                        <a:latin typeface="楷体_GB2312" pitchFamily="49" charset="-122"/>
                        <a:ea typeface="楷体_GB2312" pitchFamily="49" charset="-122"/>
                      </a:endParaRPr>
                    </a:p>
                  </a:txBody>
                  <a:tcPr marL="72000" marR="72000" marT="36000" marB="36000" vert="horz" anchor="t">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28575"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wrap="square"/>
                    <a:lstStyle>
                      <a:lvl1pPr marL="342900" lvl="0" indent="-342900" algn="l" defTabSz="914400" eaLnBrk="1" fontAlgn="base" latinLnBrk="0" hangingPunct="1">
                        <a:lnSpc>
                          <a:spcPct val="100000"/>
                        </a:lnSpc>
                        <a:spcBef>
                          <a:spcPct val="20000"/>
                        </a:spcBef>
                        <a:spcAft>
                          <a:spcPct val="0"/>
                        </a:spcAft>
                        <a:buChar char="•"/>
                        <a:defRPr sz="2800" u="none" kern="1200" baseline="0">
                          <a:solidFill>
                            <a:schemeClr val="tx1"/>
                          </a:solidFill>
                          <a:latin typeface="Arial" panose="020B0604020202020204" pitchFamily="34" charset="0"/>
                          <a:ea typeface="宋体" panose="02010600030101010101" pitchFamily="2" charset="-122"/>
                        </a:defRPr>
                      </a:lvl1pPr>
                      <a:lvl2pPr marL="742950" lvl="1" indent="-285750" algn="l" defTabSz="914400" eaLnBrk="1" fontAlgn="base" latinLnBrk="0" hangingPunct="1">
                        <a:lnSpc>
                          <a:spcPct val="100000"/>
                        </a:lnSpc>
                        <a:spcBef>
                          <a:spcPct val="20000"/>
                        </a:spcBef>
                        <a:spcAft>
                          <a:spcPct val="0"/>
                        </a:spcAft>
                        <a:buChar char="–"/>
                        <a:defRPr sz="2400" b="0" i="0" u="none" kern="1200" baseline="0">
                          <a:solidFill>
                            <a:schemeClr val="tx1"/>
                          </a:solidFill>
                          <a:latin typeface="Arial" panose="020B0604020202020204" pitchFamily="34" charset="0"/>
                          <a:ea typeface="宋体" panose="02010600030101010101" pitchFamily="2" charset="-122"/>
                        </a:defRPr>
                      </a:lvl2pPr>
                      <a:lvl3pPr marL="1143000" lvl="2"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Arial" panose="020B0604020202020204" pitchFamily="34" charset="0"/>
                          <a:ea typeface="宋体" panose="02010600030101010101" pitchFamily="2" charset="-122"/>
                        </a:defRPr>
                      </a:lvl3pPr>
                      <a:lvl4pPr marL="1600200" lvl="3" indent="-228600" algn="l" defTabSz="914400" eaLnBrk="1" fontAlgn="base" latinLnBrk="0" hangingPunct="1">
                        <a:lnSpc>
                          <a:spcPct val="100000"/>
                        </a:lnSpc>
                        <a:spcBef>
                          <a:spcPct val="20000"/>
                        </a:spcBef>
                        <a:spcAft>
                          <a:spcPct val="0"/>
                        </a:spcAft>
                        <a:buChar char="–"/>
                        <a:defRPr sz="1800" b="0" i="0" u="none" kern="1200" baseline="0">
                          <a:solidFill>
                            <a:schemeClr val="tx1"/>
                          </a:solidFill>
                          <a:latin typeface="Arial" panose="020B0604020202020204" pitchFamily="34" charset="0"/>
                          <a:ea typeface="宋体" panose="02010600030101010101" pitchFamily="2" charset="-122"/>
                        </a:defRPr>
                      </a:lvl4pPr>
                      <a:lvl5pPr marL="2057400" lvl="4" indent="-228600" algn="l" defTabSz="914400" eaLnBrk="1" fontAlgn="base" latinLnBrk="0" hangingPunct="1">
                        <a:lnSpc>
                          <a:spcPct val="100000"/>
                        </a:lnSpc>
                        <a:spcBef>
                          <a:spcPct val="20000"/>
                        </a:spcBef>
                        <a:spcAft>
                          <a:spcPct val="0"/>
                        </a:spcAft>
                        <a:buChar char="»"/>
                        <a:defRPr sz="1800" b="0" i="0" u="none" kern="1200" baseline="0">
                          <a:solidFill>
                            <a:schemeClr val="tx1"/>
                          </a:solidFill>
                          <a:latin typeface="Arial" panose="020B0604020202020204" pitchFamily="34" charset="0"/>
                          <a:ea typeface="宋体" panose="02010600030101010101" pitchFamily="2" charset="-122"/>
                        </a:defRPr>
                      </a:lvl5pPr>
                    </a:lstStyle>
                    <a:p>
                      <a:pPr marL="0" lvl="0" indent="0" algn="ctr">
                        <a:buNone/>
                      </a:pPr>
                      <a:r>
                        <a:rPr lang="en-US" altLang="zh-CN" b="1">
                          <a:latin typeface="楷体_GB2312" pitchFamily="49" charset="-122"/>
                          <a:ea typeface="楷体_GB2312" pitchFamily="49" charset="-122"/>
                        </a:rPr>
                        <a:t>ⅤA</a:t>
                      </a:r>
                      <a:endParaRPr lang="zh-CN" altLang="en-US" b="1">
                        <a:latin typeface="楷体_GB2312" pitchFamily="49" charset="-122"/>
                        <a:ea typeface="楷体_GB2312" pitchFamily="49" charset="-122"/>
                      </a:endParaRPr>
                    </a:p>
                  </a:txBody>
                  <a:tcPr marL="72000" marR="72000" marT="36000" marB="36000" vert="horz" anchor="t">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28575"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wrap="square"/>
                    <a:lstStyle>
                      <a:lvl1pPr marL="342900" lvl="0" indent="-342900" algn="l" defTabSz="914400" eaLnBrk="1" fontAlgn="base" latinLnBrk="0" hangingPunct="1">
                        <a:lnSpc>
                          <a:spcPct val="100000"/>
                        </a:lnSpc>
                        <a:spcBef>
                          <a:spcPct val="20000"/>
                        </a:spcBef>
                        <a:spcAft>
                          <a:spcPct val="0"/>
                        </a:spcAft>
                        <a:buChar char="•"/>
                        <a:defRPr sz="2800" u="none" kern="1200" baseline="0">
                          <a:solidFill>
                            <a:schemeClr val="tx1"/>
                          </a:solidFill>
                          <a:latin typeface="Arial" panose="020B0604020202020204" pitchFamily="34" charset="0"/>
                          <a:ea typeface="宋体" panose="02010600030101010101" pitchFamily="2" charset="-122"/>
                        </a:defRPr>
                      </a:lvl1pPr>
                      <a:lvl2pPr marL="742950" lvl="1" indent="-285750" algn="l" defTabSz="914400" eaLnBrk="1" fontAlgn="base" latinLnBrk="0" hangingPunct="1">
                        <a:lnSpc>
                          <a:spcPct val="100000"/>
                        </a:lnSpc>
                        <a:spcBef>
                          <a:spcPct val="20000"/>
                        </a:spcBef>
                        <a:spcAft>
                          <a:spcPct val="0"/>
                        </a:spcAft>
                        <a:buChar char="–"/>
                        <a:defRPr sz="2400" b="0" i="0" u="none" kern="1200" baseline="0">
                          <a:solidFill>
                            <a:schemeClr val="tx1"/>
                          </a:solidFill>
                          <a:latin typeface="Arial" panose="020B0604020202020204" pitchFamily="34" charset="0"/>
                          <a:ea typeface="宋体" panose="02010600030101010101" pitchFamily="2" charset="-122"/>
                        </a:defRPr>
                      </a:lvl2pPr>
                      <a:lvl3pPr marL="1143000" lvl="2"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Arial" panose="020B0604020202020204" pitchFamily="34" charset="0"/>
                          <a:ea typeface="宋体" panose="02010600030101010101" pitchFamily="2" charset="-122"/>
                        </a:defRPr>
                      </a:lvl3pPr>
                      <a:lvl4pPr marL="1600200" lvl="3" indent="-228600" algn="l" defTabSz="914400" eaLnBrk="1" fontAlgn="base" latinLnBrk="0" hangingPunct="1">
                        <a:lnSpc>
                          <a:spcPct val="100000"/>
                        </a:lnSpc>
                        <a:spcBef>
                          <a:spcPct val="20000"/>
                        </a:spcBef>
                        <a:spcAft>
                          <a:spcPct val="0"/>
                        </a:spcAft>
                        <a:buChar char="–"/>
                        <a:defRPr sz="1800" b="0" i="0" u="none" kern="1200" baseline="0">
                          <a:solidFill>
                            <a:schemeClr val="tx1"/>
                          </a:solidFill>
                          <a:latin typeface="Arial" panose="020B0604020202020204" pitchFamily="34" charset="0"/>
                          <a:ea typeface="宋体" panose="02010600030101010101" pitchFamily="2" charset="-122"/>
                        </a:defRPr>
                      </a:lvl4pPr>
                      <a:lvl5pPr marL="2057400" lvl="4" indent="-228600" algn="l" defTabSz="914400" eaLnBrk="1" fontAlgn="base" latinLnBrk="0" hangingPunct="1">
                        <a:lnSpc>
                          <a:spcPct val="100000"/>
                        </a:lnSpc>
                        <a:spcBef>
                          <a:spcPct val="20000"/>
                        </a:spcBef>
                        <a:spcAft>
                          <a:spcPct val="0"/>
                        </a:spcAft>
                        <a:buChar char="»"/>
                        <a:defRPr sz="1800" b="0" i="0" u="none" kern="1200" baseline="0">
                          <a:solidFill>
                            <a:schemeClr val="tx1"/>
                          </a:solidFill>
                          <a:latin typeface="Arial" panose="020B0604020202020204" pitchFamily="34" charset="0"/>
                          <a:ea typeface="宋体" panose="02010600030101010101" pitchFamily="2" charset="-122"/>
                        </a:defRPr>
                      </a:lvl5pPr>
                    </a:lstStyle>
                    <a:p>
                      <a:pPr marL="0" lvl="0" indent="0" algn="ctr">
                        <a:buNone/>
                      </a:pPr>
                      <a:r>
                        <a:rPr lang="en-US" altLang="zh-CN" b="1">
                          <a:latin typeface="楷体_GB2312" pitchFamily="49" charset="-122"/>
                          <a:ea typeface="楷体_GB2312" pitchFamily="49" charset="-122"/>
                        </a:rPr>
                        <a:t>ⅥA</a:t>
                      </a:r>
                      <a:endParaRPr lang="zh-CN" altLang="en-US" b="1">
                        <a:latin typeface="楷体_GB2312" pitchFamily="49" charset="-122"/>
                        <a:ea typeface="楷体_GB2312" pitchFamily="49" charset="-122"/>
                      </a:endParaRPr>
                    </a:p>
                  </a:txBody>
                  <a:tcPr marL="72000" marR="72000" marT="36000" marB="36000" vert="horz" anchor="t">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28575"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wrap="square"/>
                    <a:lstStyle>
                      <a:lvl1pPr marL="342900" lvl="0" indent="-342900" algn="l" defTabSz="914400" eaLnBrk="1" fontAlgn="base" latinLnBrk="0" hangingPunct="1">
                        <a:lnSpc>
                          <a:spcPct val="100000"/>
                        </a:lnSpc>
                        <a:spcBef>
                          <a:spcPct val="20000"/>
                        </a:spcBef>
                        <a:spcAft>
                          <a:spcPct val="0"/>
                        </a:spcAft>
                        <a:buChar char="•"/>
                        <a:defRPr sz="2800" u="none" kern="1200" baseline="0">
                          <a:solidFill>
                            <a:schemeClr val="tx1"/>
                          </a:solidFill>
                          <a:latin typeface="Arial" panose="020B0604020202020204" pitchFamily="34" charset="0"/>
                          <a:ea typeface="宋体" panose="02010600030101010101" pitchFamily="2" charset="-122"/>
                        </a:defRPr>
                      </a:lvl1pPr>
                      <a:lvl2pPr marL="742950" lvl="1" indent="-285750" algn="l" defTabSz="914400" eaLnBrk="1" fontAlgn="base" latinLnBrk="0" hangingPunct="1">
                        <a:lnSpc>
                          <a:spcPct val="100000"/>
                        </a:lnSpc>
                        <a:spcBef>
                          <a:spcPct val="20000"/>
                        </a:spcBef>
                        <a:spcAft>
                          <a:spcPct val="0"/>
                        </a:spcAft>
                        <a:buChar char="–"/>
                        <a:defRPr sz="2400" b="0" i="0" u="none" kern="1200" baseline="0">
                          <a:solidFill>
                            <a:schemeClr val="tx1"/>
                          </a:solidFill>
                          <a:latin typeface="Arial" panose="020B0604020202020204" pitchFamily="34" charset="0"/>
                          <a:ea typeface="宋体" panose="02010600030101010101" pitchFamily="2" charset="-122"/>
                        </a:defRPr>
                      </a:lvl2pPr>
                      <a:lvl3pPr marL="1143000" lvl="2"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Arial" panose="020B0604020202020204" pitchFamily="34" charset="0"/>
                          <a:ea typeface="宋体" panose="02010600030101010101" pitchFamily="2" charset="-122"/>
                        </a:defRPr>
                      </a:lvl3pPr>
                      <a:lvl4pPr marL="1600200" lvl="3" indent="-228600" algn="l" defTabSz="914400" eaLnBrk="1" fontAlgn="base" latinLnBrk="0" hangingPunct="1">
                        <a:lnSpc>
                          <a:spcPct val="100000"/>
                        </a:lnSpc>
                        <a:spcBef>
                          <a:spcPct val="20000"/>
                        </a:spcBef>
                        <a:spcAft>
                          <a:spcPct val="0"/>
                        </a:spcAft>
                        <a:buChar char="–"/>
                        <a:defRPr sz="1800" b="0" i="0" u="none" kern="1200" baseline="0">
                          <a:solidFill>
                            <a:schemeClr val="tx1"/>
                          </a:solidFill>
                          <a:latin typeface="Arial" panose="020B0604020202020204" pitchFamily="34" charset="0"/>
                          <a:ea typeface="宋体" panose="02010600030101010101" pitchFamily="2" charset="-122"/>
                        </a:defRPr>
                      </a:lvl4pPr>
                      <a:lvl5pPr marL="2057400" lvl="4" indent="-228600" algn="l" defTabSz="914400" eaLnBrk="1" fontAlgn="base" latinLnBrk="0" hangingPunct="1">
                        <a:lnSpc>
                          <a:spcPct val="100000"/>
                        </a:lnSpc>
                        <a:spcBef>
                          <a:spcPct val="20000"/>
                        </a:spcBef>
                        <a:spcAft>
                          <a:spcPct val="0"/>
                        </a:spcAft>
                        <a:buChar char="»"/>
                        <a:defRPr sz="1800" b="0" i="0" u="none" kern="1200" baseline="0">
                          <a:solidFill>
                            <a:schemeClr val="tx1"/>
                          </a:solidFill>
                          <a:latin typeface="Arial" panose="020B0604020202020204" pitchFamily="34" charset="0"/>
                          <a:ea typeface="宋体" panose="02010600030101010101" pitchFamily="2" charset="-122"/>
                        </a:defRPr>
                      </a:lvl5pPr>
                    </a:lstStyle>
                    <a:p>
                      <a:pPr marL="0" lvl="0" indent="0" algn="ctr">
                        <a:buNone/>
                      </a:pPr>
                      <a:r>
                        <a:rPr lang="en-US" altLang="zh-CN" b="1">
                          <a:latin typeface="楷体_GB2312" pitchFamily="49" charset="-122"/>
                          <a:ea typeface="楷体_GB2312" pitchFamily="49" charset="-122"/>
                        </a:rPr>
                        <a:t>ⅦA</a:t>
                      </a:r>
                      <a:endParaRPr lang="zh-CN" altLang="en-US" b="1">
                        <a:latin typeface="楷体_GB2312" pitchFamily="49" charset="-122"/>
                        <a:ea typeface="楷体_GB2312" pitchFamily="49" charset="-122"/>
                      </a:endParaRPr>
                    </a:p>
                  </a:txBody>
                  <a:tcPr marL="72000" marR="72000" marT="36000" marB="36000" vert="horz" anchor="t">
                    <a:lnL w="12700" cap="flat" cmpd="sng">
                      <a:solidFill>
                        <a:schemeClr val="tx1"/>
                      </a:solidFill>
                      <a:prstDash val="solid"/>
                      <a:headEnd type="none" w="med" len="med"/>
                      <a:tailEnd type="none" w="med" len="med"/>
                    </a:lnL>
                    <a:lnR w="28575" cap="flat" cmpd="sng">
                      <a:solidFill>
                        <a:schemeClr val="tx1"/>
                      </a:solidFill>
                      <a:prstDash val="solid"/>
                      <a:headEnd type="none" w="med" len="med"/>
                      <a:tailEnd type="none" w="med" len="med"/>
                    </a:lnR>
                    <a:lnT w="28575"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r>
              <a:tr h="944562">
                <a:tc>
                  <a:txBody>
                    <a:bodyPr wrap="square"/>
                    <a:lstStyle>
                      <a:lvl1pPr marL="342900" lvl="0" indent="-342900" algn="l" defTabSz="914400" eaLnBrk="1" fontAlgn="base" latinLnBrk="0" hangingPunct="1">
                        <a:lnSpc>
                          <a:spcPct val="100000"/>
                        </a:lnSpc>
                        <a:spcBef>
                          <a:spcPct val="20000"/>
                        </a:spcBef>
                        <a:spcAft>
                          <a:spcPct val="0"/>
                        </a:spcAft>
                        <a:buChar char="•"/>
                        <a:defRPr sz="2800" u="none" kern="1200" baseline="0">
                          <a:solidFill>
                            <a:schemeClr val="tx1"/>
                          </a:solidFill>
                          <a:latin typeface="Arial" panose="020B0604020202020204" pitchFamily="34" charset="0"/>
                          <a:ea typeface="宋体" panose="02010600030101010101" pitchFamily="2" charset="-122"/>
                        </a:defRPr>
                      </a:lvl1pPr>
                      <a:lvl2pPr marL="742950" lvl="1" indent="-285750" algn="l" defTabSz="914400" eaLnBrk="1" fontAlgn="base" latinLnBrk="0" hangingPunct="1">
                        <a:lnSpc>
                          <a:spcPct val="100000"/>
                        </a:lnSpc>
                        <a:spcBef>
                          <a:spcPct val="20000"/>
                        </a:spcBef>
                        <a:spcAft>
                          <a:spcPct val="0"/>
                        </a:spcAft>
                        <a:buChar char="–"/>
                        <a:defRPr sz="2400" b="0" i="0" u="none" kern="1200" baseline="0">
                          <a:solidFill>
                            <a:schemeClr val="tx1"/>
                          </a:solidFill>
                          <a:latin typeface="Arial" panose="020B0604020202020204" pitchFamily="34" charset="0"/>
                          <a:ea typeface="宋体" panose="02010600030101010101" pitchFamily="2" charset="-122"/>
                        </a:defRPr>
                      </a:lvl2pPr>
                      <a:lvl3pPr marL="1143000" lvl="2"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Arial" panose="020B0604020202020204" pitchFamily="34" charset="0"/>
                          <a:ea typeface="宋体" panose="02010600030101010101" pitchFamily="2" charset="-122"/>
                        </a:defRPr>
                      </a:lvl3pPr>
                      <a:lvl4pPr marL="1600200" lvl="3" indent="-228600" algn="l" defTabSz="914400" eaLnBrk="1" fontAlgn="base" latinLnBrk="0" hangingPunct="1">
                        <a:lnSpc>
                          <a:spcPct val="100000"/>
                        </a:lnSpc>
                        <a:spcBef>
                          <a:spcPct val="20000"/>
                        </a:spcBef>
                        <a:spcAft>
                          <a:spcPct val="0"/>
                        </a:spcAft>
                        <a:buChar char="–"/>
                        <a:defRPr sz="1800" b="0" i="0" u="none" kern="1200" baseline="0">
                          <a:solidFill>
                            <a:schemeClr val="tx1"/>
                          </a:solidFill>
                          <a:latin typeface="Arial" panose="020B0604020202020204" pitchFamily="34" charset="0"/>
                          <a:ea typeface="宋体" panose="02010600030101010101" pitchFamily="2" charset="-122"/>
                        </a:defRPr>
                      </a:lvl4pPr>
                      <a:lvl5pPr marL="2057400" lvl="4" indent="-228600" algn="l" defTabSz="914400" eaLnBrk="1" fontAlgn="base" latinLnBrk="0" hangingPunct="1">
                        <a:lnSpc>
                          <a:spcPct val="100000"/>
                        </a:lnSpc>
                        <a:spcBef>
                          <a:spcPct val="20000"/>
                        </a:spcBef>
                        <a:spcAft>
                          <a:spcPct val="0"/>
                        </a:spcAft>
                        <a:buChar char="»"/>
                        <a:defRPr sz="1800" b="0" i="0" u="none" kern="1200" baseline="0">
                          <a:solidFill>
                            <a:schemeClr val="tx1"/>
                          </a:solidFill>
                          <a:latin typeface="Arial" panose="020B0604020202020204" pitchFamily="34" charset="0"/>
                          <a:ea typeface="宋体" panose="02010600030101010101" pitchFamily="2" charset="-122"/>
                        </a:defRPr>
                      </a:lvl5pPr>
                    </a:lstStyle>
                    <a:p>
                      <a:pPr marL="0" lvl="0" indent="0" algn="ctr">
                        <a:buNone/>
                      </a:pPr>
                      <a:r>
                        <a:rPr lang="zh-CN" altLang="en-US" b="1">
                          <a:solidFill>
                            <a:schemeClr val="tx2"/>
                          </a:solidFill>
                          <a:ea typeface="楷体_GB2312" pitchFamily="49" charset="-122"/>
                        </a:rPr>
                        <a:t>原子核外价电子</a:t>
                      </a:r>
                      <a:r>
                        <a:rPr lang="en-US" altLang="zh-CN" sz="1200" b="1">
                          <a:solidFill>
                            <a:srgbClr val="CC0000"/>
                          </a:solidFill>
                          <a:ea typeface="楷体_GB2312" pitchFamily="49" charset="-122"/>
                        </a:rPr>
                        <a:t>(</a:t>
                      </a:r>
                      <a:r>
                        <a:rPr lang="zh-CN" altLang="en-US" sz="1200" b="1">
                          <a:solidFill>
                            <a:srgbClr val="CC0000"/>
                          </a:solidFill>
                          <a:ea typeface="楷体_GB2312" pitchFamily="49" charset="-122"/>
                        </a:rPr>
                        <a:t>外围电子</a:t>
                      </a:r>
                      <a:r>
                        <a:rPr lang="en-US" altLang="zh-CN" sz="1200" b="1">
                          <a:solidFill>
                            <a:srgbClr val="CC0000"/>
                          </a:solidFill>
                          <a:ea typeface="楷体_GB2312" pitchFamily="49" charset="-122"/>
                        </a:rPr>
                        <a:t>)</a:t>
                      </a:r>
                      <a:r>
                        <a:rPr lang="zh-CN" altLang="en-US" b="1">
                          <a:solidFill>
                            <a:schemeClr val="tx2"/>
                          </a:solidFill>
                          <a:ea typeface="楷体_GB2312" pitchFamily="49" charset="-122"/>
                        </a:rPr>
                        <a:t>排布</a:t>
                      </a:r>
                      <a:endParaRPr lang="zh-CN" altLang="en-US" b="1">
                        <a:solidFill>
                          <a:schemeClr val="tx2"/>
                        </a:solidFill>
                        <a:ea typeface="楷体_GB2312" pitchFamily="49" charset="-122"/>
                      </a:endParaRPr>
                    </a:p>
                  </a:txBody>
                  <a:tcPr vert="horz" anchor="t">
                    <a:lnL w="28575"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wrap="square"/>
                    <a:lstStyle>
                      <a:lvl1pPr marL="342900" lvl="0" indent="-342900" algn="l" defTabSz="914400" eaLnBrk="1" fontAlgn="base" latinLnBrk="0" hangingPunct="1">
                        <a:lnSpc>
                          <a:spcPct val="100000"/>
                        </a:lnSpc>
                        <a:spcBef>
                          <a:spcPct val="20000"/>
                        </a:spcBef>
                        <a:spcAft>
                          <a:spcPct val="0"/>
                        </a:spcAft>
                        <a:buChar char="•"/>
                        <a:defRPr sz="2800" u="none" kern="1200" baseline="0">
                          <a:solidFill>
                            <a:schemeClr val="tx1"/>
                          </a:solidFill>
                          <a:latin typeface="Arial" panose="020B0604020202020204" pitchFamily="34" charset="0"/>
                          <a:ea typeface="宋体" panose="02010600030101010101" pitchFamily="2" charset="-122"/>
                        </a:defRPr>
                      </a:lvl1pPr>
                      <a:lvl2pPr marL="742950" lvl="1" indent="-285750" algn="l" defTabSz="914400" eaLnBrk="1" fontAlgn="base" latinLnBrk="0" hangingPunct="1">
                        <a:lnSpc>
                          <a:spcPct val="100000"/>
                        </a:lnSpc>
                        <a:spcBef>
                          <a:spcPct val="20000"/>
                        </a:spcBef>
                        <a:spcAft>
                          <a:spcPct val="0"/>
                        </a:spcAft>
                        <a:buChar char="–"/>
                        <a:defRPr sz="2400" b="0" i="0" u="none" kern="1200" baseline="0">
                          <a:solidFill>
                            <a:schemeClr val="tx1"/>
                          </a:solidFill>
                          <a:latin typeface="Arial" panose="020B0604020202020204" pitchFamily="34" charset="0"/>
                          <a:ea typeface="宋体" panose="02010600030101010101" pitchFamily="2" charset="-122"/>
                        </a:defRPr>
                      </a:lvl2pPr>
                      <a:lvl3pPr marL="1143000" lvl="2"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Arial" panose="020B0604020202020204" pitchFamily="34" charset="0"/>
                          <a:ea typeface="宋体" panose="02010600030101010101" pitchFamily="2" charset="-122"/>
                        </a:defRPr>
                      </a:lvl3pPr>
                      <a:lvl4pPr marL="1600200" lvl="3" indent="-228600" algn="l" defTabSz="914400" eaLnBrk="1" fontAlgn="base" latinLnBrk="0" hangingPunct="1">
                        <a:lnSpc>
                          <a:spcPct val="100000"/>
                        </a:lnSpc>
                        <a:spcBef>
                          <a:spcPct val="20000"/>
                        </a:spcBef>
                        <a:spcAft>
                          <a:spcPct val="0"/>
                        </a:spcAft>
                        <a:buChar char="–"/>
                        <a:defRPr sz="1800" b="0" i="0" u="none" kern="1200" baseline="0">
                          <a:solidFill>
                            <a:schemeClr val="tx1"/>
                          </a:solidFill>
                          <a:latin typeface="Arial" panose="020B0604020202020204" pitchFamily="34" charset="0"/>
                          <a:ea typeface="宋体" panose="02010600030101010101" pitchFamily="2" charset="-122"/>
                        </a:defRPr>
                      </a:lvl4pPr>
                      <a:lvl5pPr marL="2057400" lvl="4" indent="-228600" algn="l" defTabSz="914400" eaLnBrk="1" fontAlgn="base" latinLnBrk="0" hangingPunct="1">
                        <a:lnSpc>
                          <a:spcPct val="100000"/>
                        </a:lnSpc>
                        <a:spcBef>
                          <a:spcPct val="20000"/>
                        </a:spcBef>
                        <a:spcAft>
                          <a:spcPct val="0"/>
                        </a:spcAft>
                        <a:buChar char="»"/>
                        <a:defRPr sz="1800" b="0" i="0" u="none" kern="1200" baseline="0">
                          <a:solidFill>
                            <a:schemeClr val="tx1"/>
                          </a:solidFill>
                          <a:latin typeface="Arial" panose="020B0604020202020204" pitchFamily="34" charset="0"/>
                          <a:ea typeface="宋体" panose="02010600030101010101" pitchFamily="2" charset="-122"/>
                        </a:defRPr>
                      </a:lvl5pPr>
                    </a:lstStyle>
                    <a:p>
                      <a:pPr marL="0" lvl="0" indent="0" algn="ctr">
                        <a:buNone/>
                      </a:pPr>
                      <a:endParaRPr lang="zh-CN" altLang="en-US" sz="3600" baseline="30000"/>
                    </a:p>
                  </a:txBody>
                  <a:tcPr marL="72000" marR="72000" marT="36000" marB="36000" vert="horz" anchor="t">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wrap="square"/>
                    <a:lstStyle>
                      <a:lvl1pPr marL="342900" lvl="0" indent="-342900" algn="l" defTabSz="914400" eaLnBrk="1" fontAlgn="base" latinLnBrk="0" hangingPunct="1">
                        <a:lnSpc>
                          <a:spcPct val="100000"/>
                        </a:lnSpc>
                        <a:spcBef>
                          <a:spcPct val="20000"/>
                        </a:spcBef>
                        <a:spcAft>
                          <a:spcPct val="0"/>
                        </a:spcAft>
                        <a:buChar char="•"/>
                        <a:defRPr sz="2800" u="none" kern="1200" baseline="0">
                          <a:solidFill>
                            <a:schemeClr val="tx1"/>
                          </a:solidFill>
                          <a:latin typeface="Arial" panose="020B0604020202020204" pitchFamily="34" charset="0"/>
                          <a:ea typeface="宋体" panose="02010600030101010101" pitchFamily="2" charset="-122"/>
                        </a:defRPr>
                      </a:lvl1pPr>
                      <a:lvl2pPr marL="742950" lvl="1" indent="-285750" algn="l" defTabSz="914400" eaLnBrk="1" fontAlgn="base" latinLnBrk="0" hangingPunct="1">
                        <a:lnSpc>
                          <a:spcPct val="100000"/>
                        </a:lnSpc>
                        <a:spcBef>
                          <a:spcPct val="20000"/>
                        </a:spcBef>
                        <a:spcAft>
                          <a:spcPct val="0"/>
                        </a:spcAft>
                        <a:buChar char="–"/>
                        <a:defRPr sz="2400" b="0" i="0" u="none" kern="1200" baseline="0">
                          <a:solidFill>
                            <a:schemeClr val="tx1"/>
                          </a:solidFill>
                          <a:latin typeface="Arial" panose="020B0604020202020204" pitchFamily="34" charset="0"/>
                          <a:ea typeface="宋体" panose="02010600030101010101" pitchFamily="2" charset="-122"/>
                        </a:defRPr>
                      </a:lvl2pPr>
                      <a:lvl3pPr marL="1143000" lvl="2"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Arial" panose="020B0604020202020204" pitchFamily="34" charset="0"/>
                          <a:ea typeface="宋体" panose="02010600030101010101" pitchFamily="2" charset="-122"/>
                        </a:defRPr>
                      </a:lvl3pPr>
                      <a:lvl4pPr marL="1600200" lvl="3" indent="-228600" algn="l" defTabSz="914400" eaLnBrk="1" fontAlgn="base" latinLnBrk="0" hangingPunct="1">
                        <a:lnSpc>
                          <a:spcPct val="100000"/>
                        </a:lnSpc>
                        <a:spcBef>
                          <a:spcPct val="20000"/>
                        </a:spcBef>
                        <a:spcAft>
                          <a:spcPct val="0"/>
                        </a:spcAft>
                        <a:buChar char="–"/>
                        <a:defRPr sz="1800" b="0" i="0" u="none" kern="1200" baseline="0">
                          <a:solidFill>
                            <a:schemeClr val="tx1"/>
                          </a:solidFill>
                          <a:latin typeface="Arial" panose="020B0604020202020204" pitchFamily="34" charset="0"/>
                          <a:ea typeface="宋体" panose="02010600030101010101" pitchFamily="2" charset="-122"/>
                        </a:defRPr>
                      </a:lvl4pPr>
                      <a:lvl5pPr marL="2057400" lvl="4" indent="-228600" algn="l" defTabSz="914400" eaLnBrk="1" fontAlgn="base" latinLnBrk="0" hangingPunct="1">
                        <a:lnSpc>
                          <a:spcPct val="100000"/>
                        </a:lnSpc>
                        <a:spcBef>
                          <a:spcPct val="20000"/>
                        </a:spcBef>
                        <a:spcAft>
                          <a:spcPct val="0"/>
                        </a:spcAft>
                        <a:buChar char="»"/>
                        <a:defRPr sz="1800" b="0" i="0" u="none" kern="1200" baseline="0">
                          <a:solidFill>
                            <a:schemeClr val="tx1"/>
                          </a:solidFill>
                          <a:latin typeface="Arial" panose="020B0604020202020204" pitchFamily="34" charset="0"/>
                          <a:ea typeface="宋体" panose="02010600030101010101" pitchFamily="2" charset="-122"/>
                        </a:defRPr>
                      </a:lvl5pPr>
                    </a:lstStyle>
                    <a:p>
                      <a:pPr marL="0" lvl="0" indent="0">
                        <a:buNone/>
                      </a:pPr>
                      <a:endParaRPr lang="zh-CN" altLang="en-US"/>
                    </a:p>
                  </a:txBody>
                  <a:tcPr marL="72000" marR="72000" marT="36000" marB="36000" vert="horz" anchor="t">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wrap="square"/>
                    <a:lstStyle>
                      <a:lvl1pPr marL="342900" lvl="0" indent="-342900" algn="l" defTabSz="914400" eaLnBrk="1" fontAlgn="base" latinLnBrk="0" hangingPunct="1">
                        <a:lnSpc>
                          <a:spcPct val="100000"/>
                        </a:lnSpc>
                        <a:spcBef>
                          <a:spcPct val="20000"/>
                        </a:spcBef>
                        <a:spcAft>
                          <a:spcPct val="0"/>
                        </a:spcAft>
                        <a:buChar char="•"/>
                        <a:defRPr sz="2800" u="none" kern="1200" baseline="0">
                          <a:solidFill>
                            <a:schemeClr val="tx1"/>
                          </a:solidFill>
                          <a:latin typeface="Arial" panose="020B0604020202020204" pitchFamily="34" charset="0"/>
                          <a:ea typeface="宋体" panose="02010600030101010101" pitchFamily="2" charset="-122"/>
                        </a:defRPr>
                      </a:lvl1pPr>
                      <a:lvl2pPr marL="742950" lvl="1" indent="-285750" algn="l" defTabSz="914400" eaLnBrk="1" fontAlgn="base" latinLnBrk="0" hangingPunct="1">
                        <a:lnSpc>
                          <a:spcPct val="100000"/>
                        </a:lnSpc>
                        <a:spcBef>
                          <a:spcPct val="20000"/>
                        </a:spcBef>
                        <a:spcAft>
                          <a:spcPct val="0"/>
                        </a:spcAft>
                        <a:buChar char="–"/>
                        <a:defRPr sz="2400" b="0" i="0" u="none" kern="1200" baseline="0">
                          <a:solidFill>
                            <a:schemeClr val="tx1"/>
                          </a:solidFill>
                          <a:latin typeface="Arial" panose="020B0604020202020204" pitchFamily="34" charset="0"/>
                          <a:ea typeface="宋体" panose="02010600030101010101" pitchFamily="2" charset="-122"/>
                        </a:defRPr>
                      </a:lvl2pPr>
                      <a:lvl3pPr marL="1143000" lvl="2"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Arial" panose="020B0604020202020204" pitchFamily="34" charset="0"/>
                          <a:ea typeface="宋体" panose="02010600030101010101" pitchFamily="2" charset="-122"/>
                        </a:defRPr>
                      </a:lvl3pPr>
                      <a:lvl4pPr marL="1600200" lvl="3" indent="-228600" algn="l" defTabSz="914400" eaLnBrk="1" fontAlgn="base" latinLnBrk="0" hangingPunct="1">
                        <a:lnSpc>
                          <a:spcPct val="100000"/>
                        </a:lnSpc>
                        <a:spcBef>
                          <a:spcPct val="20000"/>
                        </a:spcBef>
                        <a:spcAft>
                          <a:spcPct val="0"/>
                        </a:spcAft>
                        <a:buChar char="–"/>
                        <a:defRPr sz="1800" b="0" i="0" u="none" kern="1200" baseline="0">
                          <a:solidFill>
                            <a:schemeClr val="tx1"/>
                          </a:solidFill>
                          <a:latin typeface="Arial" panose="020B0604020202020204" pitchFamily="34" charset="0"/>
                          <a:ea typeface="宋体" panose="02010600030101010101" pitchFamily="2" charset="-122"/>
                        </a:defRPr>
                      </a:lvl4pPr>
                      <a:lvl5pPr marL="2057400" lvl="4" indent="-228600" algn="l" defTabSz="914400" eaLnBrk="1" fontAlgn="base" latinLnBrk="0" hangingPunct="1">
                        <a:lnSpc>
                          <a:spcPct val="100000"/>
                        </a:lnSpc>
                        <a:spcBef>
                          <a:spcPct val="20000"/>
                        </a:spcBef>
                        <a:spcAft>
                          <a:spcPct val="0"/>
                        </a:spcAft>
                        <a:buChar char="»"/>
                        <a:defRPr sz="1800" b="0" i="0" u="none" kern="1200" baseline="0">
                          <a:solidFill>
                            <a:schemeClr val="tx1"/>
                          </a:solidFill>
                          <a:latin typeface="Arial" panose="020B0604020202020204" pitchFamily="34" charset="0"/>
                          <a:ea typeface="宋体" panose="02010600030101010101" pitchFamily="2" charset="-122"/>
                        </a:defRPr>
                      </a:lvl5pPr>
                    </a:lstStyle>
                    <a:p>
                      <a:pPr marL="0" lvl="0" indent="0">
                        <a:buNone/>
                      </a:pPr>
                      <a:endParaRPr lang="zh-CN" altLang="en-US"/>
                    </a:p>
                  </a:txBody>
                  <a:tcPr marL="72000" marR="72000" marT="36000" marB="36000" vert="horz" anchor="t">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wrap="square"/>
                    <a:lstStyle>
                      <a:lvl1pPr marL="342900" lvl="0" indent="-342900" algn="l" defTabSz="914400" eaLnBrk="1" fontAlgn="base" latinLnBrk="0" hangingPunct="1">
                        <a:lnSpc>
                          <a:spcPct val="100000"/>
                        </a:lnSpc>
                        <a:spcBef>
                          <a:spcPct val="20000"/>
                        </a:spcBef>
                        <a:spcAft>
                          <a:spcPct val="0"/>
                        </a:spcAft>
                        <a:buChar char="•"/>
                        <a:defRPr sz="2800" u="none" kern="1200" baseline="0">
                          <a:solidFill>
                            <a:schemeClr val="tx1"/>
                          </a:solidFill>
                          <a:latin typeface="Arial" panose="020B0604020202020204" pitchFamily="34" charset="0"/>
                          <a:ea typeface="宋体" panose="02010600030101010101" pitchFamily="2" charset="-122"/>
                        </a:defRPr>
                      </a:lvl1pPr>
                      <a:lvl2pPr marL="742950" lvl="1" indent="-285750" algn="l" defTabSz="914400" eaLnBrk="1" fontAlgn="base" latinLnBrk="0" hangingPunct="1">
                        <a:lnSpc>
                          <a:spcPct val="100000"/>
                        </a:lnSpc>
                        <a:spcBef>
                          <a:spcPct val="20000"/>
                        </a:spcBef>
                        <a:spcAft>
                          <a:spcPct val="0"/>
                        </a:spcAft>
                        <a:buChar char="–"/>
                        <a:defRPr sz="2400" b="0" i="0" u="none" kern="1200" baseline="0">
                          <a:solidFill>
                            <a:schemeClr val="tx1"/>
                          </a:solidFill>
                          <a:latin typeface="Arial" panose="020B0604020202020204" pitchFamily="34" charset="0"/>
                          <a:ea typeface="宋体" panose="02010600030101010101" pitchFamily="2" charset="-122"/>
                        </a:defRPr>
                      </a:lvl2pPr>
                      <a:lvl3pPr marL="1143000" lvl="2"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Arial" panose="020B0604020202020204" pitchFamily="34" charset="0"/>
                          <a:ea typeface="宋体" panose="02010600030101010101" pitchFamily="2" charset="-122"/>
                        </a:defRPr>
                      </a:lvl3pPr>
                      <a:lvl4pPr marL="1600200" lvl="3" indent="-228600" algn="l" defTabSz="914400" eaLnBrk="1" fontAlgn="base" latinLnBrk="0" hangingPunct="1">
                        <a:lnSpc>
                          <a:spcPct val="100000"/>
                        </a:lnSpc>
                        <a:spcBef>
                          <a:spcPct val="20000"/>
                        </a:spcBef>
                        <a:spcAft>
                          <a:spcPct val="0"/>
                        </a:spcAft>
                        <a:buChar char="–"/>
                        <a:defRPr sz="1800" b="0" i="0" u="none" kern="1200" baseline="0">
                          <a:solidFill>
                            <a:schemeClr val="tx1"/>
                          </a:solidFill>
                          <a:latin typeface="Arial" panose="020B0604020202020204" pitchFamily="34" charset="0"/>
                          <a:ea typeface="宋体" panose="02010600030101010101" pitchFamily="2" charset="-122"/>
                        </a:defRPr>
                      </a:lvl4pPr>
                      <a:lvl5pPr marL="2057400" lvl="4" indent="-228600" algn="l" defTabSz="914400" eaLnBrk="1" fontAlgn="base" latinLnBrk="0" hangingPunct="1">
                        <a:lnSpc>
                          <a:spcPct val="100000"/>
                        </a:lnSpc>
                        <a:spcBef>
                          <a:spcPct val="20000"/>
                        </a:spcBef>
                        <a:spcAft>
                          <a:spcPct val="0"/>
                        </a:spcAft>
                        <a:buChar char="»"/>
                        <a:defRPr sz="1800" b="0" i="0" u="none" kern="1200" baseline="0">
                          <a:solidFill>
                            <a:schemeClr val="tx1"/>
                          </a:solidFill>
                          <a:latin typeface="Arial" panose="020B0604020202020204" pitchFamily="34" charset="0"/>
                          <a:ea typeface="宋体" panose="02010600030101010101" pitchFamily="2" charset="-122"/>
                        </a:defRPr>
                      </a:lvl5pPr>
                    </a:lstStyle>
                    <a:p>
                      <a:pPr marL="0" lvl="0" indent="0">
                        <a:buNone/>
                      </a:pPr>
                      <a:endParaRPr lang="zh-CN" altLang="en-US"/>
                    </a:p>
                  </a:txBody>
                  <a:tcPr marL="72000" marR="72000" marT="36000" marB="36000" vert="horz" anchor="t">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wrap="square"/>
                    <a:lstStyle>
                      <a:lvl1pPr marL="342900" lvl="0" indent="-342900" algn="l" defTabSz="914400" eaLnBrk="1" fontAlgn="base" latinLnBrk="0" hangingPunct="1">
                        <a:lnSpc>
                          <a:spcPct val="100000"/>
                        </a:lnSpc>
                        <a:spcBef>
                          <a:spcPct val="20000"/>
                        </a:spcBef>
                        <a:spcAft>
                          <a:spcPct val="0"/>
                        </a:spcAft>
                        <a:buChar char="•"/>
                        <a:defRPr sz="2800" u="none" kern="1200" baseline="0">
                          <a:solidFill>
                            <a:schemeClr val="tx1"/>
                          </a:solidFill>
                          <a:latin typeface="Arial" panose="020B0604020202020204" pitchFamily="34" charset="0"/>
                          <a:ea typeface="宋体" panose="02010600030101010101" pitchFamily="2" charset="-122"/>
                        </a:defRPr>
                      </a:lvl1pPr>
                      <a:lvl2pPr marL="742950" lvl="1" indent="-285750" algn="l" defTabSz="914400" eaLnBrk="1" fontAlgn="base" latinLnBrk="0" hangingPunct="1">
                        <a:lnSpc>
                          <a:spcPct val="100000"/>
                        </a:lnSpc>
                        <a:spcBef>
                          <a:spcPct val="20000"/>
                        </a:spcBef>
                        <a:spcAft>
                          <a:spcPct val="0"/>
                        </a:spcAft>
                        <a:buChar char="–"/>
                        <a:defRPr sz="2400" b="0" i="0" u="none" kern="1200" baseline="0">
                          <a:solidFill>
                            <a:schemeClr val="tx1"/>
                          </a:solidFill>
                          <a:latin typeface="Arial" panose="020B0604020202020204" pitchFamily="34" charset="0"/>
                          <a:ea typeface="宋体" panose="02010600030101010101" pitchFamily="2" charset="-122"/>
                        </a:defRPr>
                      </a:lvl2pPr>
                      <a:lvl3pPr marL="1143000" lvl="2"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Arial" panose="020B0604020202020204" pitchFamily="34" charset="0"/>
                          <a:ea typeface="宋体" panose="02010600030101010101" pitchFamily="2" charset="-122"/>
                        </a:defRPr>
                      </a:lvl3pPr>
                      <a:lvl4pPr marL="1600200" lvl="3" indent="-228600" algn="l" defTabSz="914400" eaLnBrk="1" fontAlgn="base" latinLnBrk="0" hangingPunct="1">
                        <a:lnSpc>
                          <a:spcPct val="100000"/>
                        </a:lnSpc>
                        <a:spcBef>
                          <a:spcPct val="20000"/>
                        </a:spcBef>
                        <a:spcAft>
                          <a:spcPct val="0"/>
                        </a:spcAft>
                        <a:buChar char="–"/>
                        <a:defRPr sz="1800" b="0" i="0" u="none" kern="1200" baseline="0">
                          <a:solidFill>
                            <a:schemeClr val="tx1"/>
                          </a:solidFill>
                          <a:latin typeface="Arial" panose="020B0604020202020204" pitchFamily="34" charset="0"/>
                          <a:ea typeface="宋体" panose="02010600030101010101" pitchFamily="2" charset="-122"/>
                        </a:defRPr>
                      </a:lvl4pPr>
                      <a:lvl5pPr marL="2057400" lvl="4" indent="-228600" algn="l" defTabSz="914400" eaLnBrk="1" fontAlgn="base" latinLnBrk="0" hangingPunct="1">
                        <a:lnSpc>
                          <a:spcPct val="100000"/>
                        </a:lnSpc>
                        <a:spcBef>
                          <a:spcPct val="20000"/>
                        </a:spcBef>
                        <a:spcAft>
                          <a:spcPct val="0"/>
                        </a:spcAft>
                        <a:buChar char="»"/>
                        <a:defRPr sz="1800" b="0" i="0" u="none" kern="1200" baseline="0">
                          <a:solidFill>
                            <a:schemeClr val="tx1"/>
                          </a:solidFill>
                          <a:latin typeface="Arial" panose="020B0604020202020204" pitchFamily="34" charset="0"/>
                          <a:ea typeface="宋体" panose="02010600030101010101" pitchFamily="2" charset="-122"/>
                        </a:defRPr>
                      </a:lvl5pPr>
                    </a:lstStyle>
                    <a:p>
                      <a:pPr marL="0" lvl="0" indent="0">
                        <a:buNone/>
                      </a:pPr>
                      <a:endParaRPr lang="zh-CN" altLang="en-US"/>
                    </a:p>
                  </a:txBody>
                  <a:tcPr marL="72000" marR="72000" marT="36000" marB="36000" vert="horz" anchor="t">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wrap="square"/>
                    <a:lstStyle>
                      <a:lvl1pPr marL="342900" lvl="0" indent="-342900" algn="l" defTabSz="914400" eaLnBrk="1" fontAlgn="base" latinLnBrk="0" hangingPunct="1">
                        <a:lnSpc>
                          <a:spcPct val="100000"/>
                        </a:lnSpc>
                        <a:spcBef>
                          <a:spcPct val="20000"/>
                        </a:spcBef>
                        <a:spcAft>
                          <a:spcPct val="0"/>
                        </a:spcAft>
                        <a:buChar char="•"/>
                        <a:defRPr sz="2800" u="none" kern="1200" baseline="0">
                          <a:solidFill>
                            <a:schemeClr val="tx1"/>
                          </a:solidFill>
                          <a:latin typeface="Arial" panose="020B0604020202020204" pitchFamily="34" charset="0"/>
                          <a:ea typeface="宋体" panose="02010600030101010101" pitchFamily="2" charset="-122"/>
                        </a:defRPr>
                      </a:lvl1pPr>
                      <a:lvl2pPr marL="742950" lvl="1" indent="-285750" algn="l" defTabSz="914400" eaLnBrk="1" fontAlgn="base" latinLnBrk="0" hangingPunct="1">
                        <a:lnSpc>
                          <a:spcPct val="100000"/>
                        </a:lnSpc>
                        <a:spcBef>
                          <a:spcPct val="20000"/>
                        </a:spcBef>
                        <a:spcAft>
                          <a:spcPct val="0"/>
                        </a:spcAft>
                        <a:buChar char="–"/>
                        <a:defRPr sz="2400" b="0" i="0" u="none" kern="1200" baseline="0">
                          <a:solidFill>
                            <a:schemeClr val="tx1"/>
                          </a:solidFill>
                          <a:latin typeface="Arial" panose="020B0604020202020204" pitchFamily="34" charset="0"/>
                          <a:ea typeface="宋体" panose="02010600030101010101" pitchFamily="2" charset="-122"/>
                        </a:defRPr>
                      </a:lvl2pPr>
                      <a:lvl3pPr marL="1143000" lvl="2"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Arial" panose="020B0604020202020204" pitchFamily="34" charset="0"/>
                          <a:ea typeface="宋体" panose="02010600030101010101" pitchFamily="2" charset="-122"/>
                        </a:defRPr>
                      </a:lvl3pPr>
                      <a:lvl4pPr marL="1600200" lvl="3" indent="-228600" algn="l" defTabSz="914400" eaLnBrk="1" fontAlgn="base" latinLnBrk="0" hangingPunct="1">
                        <a:lnSpc>
                          <a:spcPct val="100000"/>
                        </a:lnSpc>
                        <a:spcBef>
                          <a:spcPct val="20000"/>
                        </a:spcBef>
                        <a:spcAft>
                          <a:spcPct val="0"/>
                        </a:spcAft>
                        <a:buChar char="–"/>
                        <a:defRPr sz="1800" b="0" i="0" u="none" kern="1200" baseline="0">
                          <a:solidFill>
                            <a:schemeClr val="tx1"/>
                          </a:solidFill>
                          <a:latin typeface="Arial" panose="020B0604020202020204" pitchFamily="34" charset="0"/>
                          <a:ea typeface="宋体" panose="02010600030101010101" pitchFamily="2" charset="-122"/>
                        </a:defRPr>
                      </a:lvl4pPr>
                      <a:lvl5pPr marL="2057400" lvl="4" indent="-228600" algn="l" defTabSz="914400" eaLnBrk="1" fontAlgn="base" latinLnBrk="0" hangingPunct="1">
                        <a:lnSpc>
                          <a:spcPct val="100000"/>
                        </a:lnSpc>
                        <a:spcBef>
                          <a:spcPct val="20000"/>
                        </a:spcBef>
                        <a:spcAft>
                          <a:spcPct val="0"/>
                        </a:spcAft>
                        <a:buChar char="»"/>
                        <a:defRPr sz="1800" b="0" i="0" u="none" kern="1200" baseline="0">
                          <a:solidFill>
                            <a:schemeClr val="tx1"/>
                          </a:solidFill>
                          <a:latin typeface="Arial" panose="020B0604020202020204" pitchFamily="34" charset="0"/>
                          <a:ea typeface="宋体" panose="02010600030101010101" pitchFamily="2" charset="-122"/>
                        </a:defRPr>
                      </a:lvl5pPr>
                    </a:lstStyle>
                    <a:p>
                      <a:pPr marL="0" lvl="0" indent="0">
                        <a:buNone/>
                      </a:pPr>
                      <a:endParaRPr lang="zh-CN" altLang="en-US"/>
                    </a:p>
                  </a:txBody>
                  <a:tcPr marL="72000" marR="72000" marT="36000" marB="36000" vert="horz" anchor="t">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wrap="square"/>
                    <a:lstStyle>
                      <a:lvl1pPr marL="342900" lvl="0" indent="-342900" algn="l" defTabSz="914400" eaLnBrk="1" fontAlgn="base" latinLnBrk="0" hangingPunct="1">
                        <a:lnSpc>
                          <a:spcPct val="100000"/>
                        </a:lnSpc>
                        <a:spcBef>
                          <a:spcPct val="20000"/>
                        </a:spcBef>
                        <a:spcAft>
                          <a:spcPct val="0"/>
                        </a:spcAft>
                        <a:buChar char="•"/>
                        <a:defRPr sz="2800" u="none" kern="1200" baseline="0">
                          <a:solidFill>
                            <a:schemeClr val="tx1"/>
                          </a:solidFill>
                          <a:latin typeface="Arial" panose="020B0604020202020204" pitchFamily="34" charset="0"/>
                          <a:ea typeface="宋体" panose="02010600030101010101" pitchFamily="2" charset="-122"/>
                        </a:defRPr>
                      </a:lvl1pPr>
                      <a:lvl2pPr marL="742950" lvl="1" indent="-285750" algn="l" defTabSz="914400" eaLnBrk="1" fontAlgn="base" latinLnBrk="0" hangingPunct="1">
                        <a:lnSpc>
                          <a:spcPct val="100000"/>
                        </a:lnSpc>
                        <a:spcBef>
                          <a:spcPct val="20000"/>
                        </a:spcBef>
                        <a:spcAft>
                          <a:spcPct val="0"/>
                        </a:spcAft>
                        <a:buChar char="–"/>
                        <a:defRPr sz="2400" b="0" i="0" u="none" kern="1200" baseline="0">
                          <a:solidFill>
                            <a:schemeClr val="tx1"/>
                          </a:solidFill>
                          <a:latin typeface="Arial" panose="020B0604020202020204" pitchFamily="34" charset="0"/>
                          <a:ea typeface="宋体" panose="02010600030101010101" pitchFamily="2" charset="-122"/>
                        </a:defRPr>
                      </a:lvl2pPr>
                      <a:lvl3pPr marL="1143000" lvl="2"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Arial" panose="020B0604020202020204" pitchFamily="34" charset="0"/>
                          <a:ea typeface="宋体" panose="02010600030101010101" pitchFamily="2" charset="-122"/>
                        </a:defRPr>
                      </a:lvl3pPr>
                      <a:lvl4pPr marL="1600200" lvl="3" indent="-228600" algn="l" defTabSz="914400" eaLnBrk="1" fontAlgn="base" latinLnBrk="0" hangingPunct="1">
                        <a:lnSpc>
                          <a:spcPct val="100000"/>
                        </a:lnSpc>
                        <a:spcBef>
                          <a:spcPct val="20000"/>
                        </a:spcBef>
                        <a:spcAft>
                          <a:spcPct val="0"/>
                        </a:spcAft>
                        <a:buChar char="–"/>
                        <a:defRPr sz="1800" b="0" i="0" u="none" kern="1200" baseline="0">
                          <a:solidFill>
                            <a:schemeClr val="tx1"/>
                          </a:solidFill>
                          <a:latin typeface="Arial" panose="020B0604020202020204" pitchFamily="34" charset="0"/>
                          <a:ea typeface="宋体" panose="02010600030101010101" pitchFamily="2" charset="-122"/>
                        </a:defRPr>
                      </a:lvl4pPr>
                      <a:lvl5pPr marL="2057400" lvl="4" indent="-228600" algn="l" defTabSz="914400" eaLnBrk="1" fontAlgn="base" latinLnBrk="0" hangingPunct="1">
                        <a:lnSpc>
                          <a:spcPct val="100000"/>
                        </a:lnSpc>
                        <a:spcBef>
                          <a:spcPct val="20000"/>
                        </a:spcBef>
                        <a:spcAft>
                          <a:spcPct val="0"/>
                        </a:spcAft>
                        <a:buChar char="»"/>
                        <a:defRPr sz="1800" b="0" i="0" u="none" kern="1200" baseline="0">
                          <a:solidFill>
                            <a:schemeClr val="tx1"/>
                          </a:solidFill>
                          <a:latin typeface="Arial" panose="020B0604020202020204" pitchFamily="34" charset="0"/>
                          <a:ea typeface="宋体" panose="02010600030101010101" pitchFamily="2" charset="-122"/>
                        </a:defRPr>
                      </a:lvl5pPr>
                    </a:lstStyle>
                    <a:p>
                      <a:pPr marL="0" lvl="0" indent="0">
                        <a:buNone/>
                      </a:pPr>
                      <a:endParaRPr lang="zh-CN" altLang="en-US"/>
                    </a:p>
                  </a:txBody>
                  <a:tcPr marL="72000" marR="72000" marT="36000" marB="36000" vert="horz" anchor="t">
                    <a:lnL w="12700" cap="flat" cmpd="sng">
                      <a:solidFill>
                        <a:schemeClr val="tx1"/>
                      </a:solidFill>
                      <a:prstDash val="solid"/>
                      <a:headEnd type="none" w="med" len="med"/>
                      <a:tailEnd type="none" w="med" len="med"/>
                    </a:lnL>
                    <a:lnR w="28575"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r>
              <a:tr h="579438">
                <a:tc>
                  <a:txBody>
                    <a:bodyPr wrap="square"/>
                    <a:lstStyle>
                      <a:lvl1pPr marL="342900" lvl="0" indent="-342900" algn="l" defTabSz="914400" eaLnBrk="1" fontAlgn="base" latinLnBrk="0" hangingPunct="1">
                        <a:lnSpc>
                          <a:spcPct val="100000"/>
                        </a:lnSpc>
                        <a:spcBef>
                          <a:spcPct val="20000"/>
                        </a:spcBef>
                        <a:spcAft>
                          <a:spcPct val="0"/>
                        </a:spcAft>
                        <a:buChar char="•"/>
                        <a:defRPr sz="2800" u="none" kern="1200" baseline="0">
                          <a:solidFill>
                            <a:schemeClr val="tx1"/>
                          </a:solidFill>
                          <a:latin typeface="Arial" panose="020B0604020202020204" pitchFamily="34" charset="0"/>
                          <a:ea typeface="宋体" panose="02010600030101010101" pitchFamily="2" charset="-122"/>
                        </a:defRPr>
                      </a:lvl1pPr>
                      <a:lvl2pPr marL="742950" lvl="1" indent="-285750" algn="l" defTabSz="914400" eaLnBrk="1" fontAlgn="base" latinLnBrk="0" hangingPunct="1">
                        <a:lnSpc>
                          <a:spcPct val="100000"/>
                        </a:lnSpc>
                        <a:spcBef>
                          <a:spcPct val="20000"/>
                        </a:spcBef>
                        <a:spcAft>
                          <a:spcPct val="0"/>
                        </a:spcAft>
                        <a:buChar char="–"/>
                        <a:defRPr sz="2400" b="0" i="0" u="none" kern="1200" baseline="0">
                          <a:solidFill>
                            <a:schemeClr val="tx1"/>
                          </a:solidFill>
                          <a:latin typeface="Arial" panose="020B0604020202020204" pitchFamily="34" charset="0"/>
                          <a:ea typeface="宋体" panose="02010600030101010101" pitchFamily="2" charset="-122"/>
                        </a:defRPr>
                      </a:lvl2pPr>
                      <a:lvl3pPr marL="1143000" lvl="2"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Arial" panose="020B0604020202020204" pitchFamily="34" charset="0"/>
                          <a:ea typeface="宋体" panose="02010600030101010101" pitchFamily="2" charset="-122"/>
                        </a:defRPr>
                      </a:lvl3pPr>
                      <a:lvl4pPr marL="1600200" lvl="3" indent="-228600" algn="l" defTabSz="914400" eaLnBrk="1" fontAlgn="base" latinLnBrk="0" hangingPunct="1">
                        <a:lnSpc>
                          <a:spcPct val="100000"/>
                        </a:lnSpc>
                        <a:spcBef>
                          <a:spcPct val="20000"/>
                        </a:spcBef>
                        <a:spcAft>
                          <a:spcPct val="0"/>
                        </a:spcAft>
                        <a:buChar char="–"/>
                        <a:defRPr sz="1800" b="0" i="0" u="none" kern="1200" baseline="0">
                          <a:solidFill>
                            <a:schemeClr val="tx1"/>
                          </a:solidFill>
                          <a:latin typeface="Arial" panose="020B0604020202020204" pitchFamily="34" charset="0"/>
                          <a:ea typeface="宋体" panose="02010600030101010101" pitchFamily="2" charset="-122"/>
                        </a:defRPr>
                      </a:lvl4pPr>
                      <a:lvl5pPr marL="2057400" lvl="4" indent="-228600" algn="l" defTabSz="914400" eaLnBrk="1" fontAlgn="base" latinLnBrk="0" hangingPunct="1">
                        <a:lnSpc>
                          <a:spcPct val="100000"/>
                        </a:lnSpc>
                        <a:spcBef>
                          <a:spcPct val="20000"/>
                        </a:spcBef>
                        <a:spcAft>
                          <a:spcPct val="0"/>
                        </a:spcAft>
                        <a:buChar char="»"/>
                        <a:defRPr sz="1800" b="0" i="0" u="none" kern="1200" baseline="0">
                          <a:solidFill>
                            <a:schemeClr val="tx1"/>
                          </a:solidFill>
                          <a:latin typeface="Arial" panose="020B0604020202020204" pitchFamily="34" charset="0"/>
                          <a:ea typeface="宋体" panose="02010600030101010101" pitchFamily="2" charset="-122"/>
                        </a:defRPr>
                      </a:lvl5pPr>
                    </a:lstStyle>
                    <a:p>
                      <a:pPr marL="0" lvl="0" indent="0" algn="ctr">
                        <a:buNone/>
                      </a:pPr>
                      <a:r>
                        <a:rPr lang="zh-CN" altLang="en-US" sz="3200" b="1">
                          <a:solidFill>
                            <a:schemeClr val="tx2"/>
                          </a:solidFill>
                          <a:ea typeface="楷体_GB2312" pitchFamily="49" charset="-122"/>
                        </a:rPr>
                        <a:t>最高正价</a:t>
                      </a:r>
                      <a:endParaRPr lang="zh-CN" altLang="en-US" sz="3200" b="1">
                        <a:solidFill>
                          <a:schemeClr val="tx2"/>
                        </a:solidFill>
                        <a:ea typeface="楷体_GB2312" pitchFamily="49" charset="-122"/>
                      </a:endParaRPr>
                    </a:p>
                  </a:txBody>
                  <a:tcPr vert="horz" anchor="t">
                    <a:lnL w="28575"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wrap="square"/>
                    <a:lstStyle>
                      <a:lvl1pPr marL="342900" lvl="0" indent="-342900" algn="l" defTabSz="914400" eaLnBrk="1" fontAlgn="base" latinLnBrk="0" hangingPunct="1">
                        <a:lnSpc>
                          <a:spcPct val="100000"/>
                        </a:lnSpc>
                        <a:spcBef>
                          <a:spcPct val="20000"/>
                        </a:spcBef>
                        <a:spcAft>
                          <a:spcPct val="0"/>
                        </a:spcAft>
                        <a:buChar char="•"/>
                        <a:defRPr sz="2800" u="none" kern="1200" baseline="0">
                          <a:solidFill>
                            <a:schemeClr val="tx1"/>
                          </a:solidFill>
                          <a:latin typeface="Arial" panose="020B0604020202020204" pitchFamily="34" charset="0"/>
                          <a:ea typeface="宋体" panose="02010600030101010101" pitchFamily="2" charset="-122"/>
                        </a:defRPr>
                      </a:lvl1pPr>
                      <a:lvl2pPr marL="742950" lvl="1" indent="-285750" algn="l" defTabSz="914400" eaLnBrk="1" fontAlgn="base" latinLnBrk="0" hangingPunct="1">
                        <a:lnSpc>
                          <a:spcPct val="100000"/>
                        </a:lnSpc>
                        <a:spcBef>
                          <a:spcPct val="20000"/>
                        </a:spcBef>
                        <a:spcAft>
                          <a:spcPct val="0"/>
                        </a:spcAft>
                        <a:buChar char="–"/>
                        <a:defRPr sz="2400" b="0" i="0" u="none" kern="1200" baseline="0">
                          <a:solidFill>
                            <a:schemeClr val="tx1"/>
                          </a:solidFill>
                          <a:latin typeface="Arial" panose="020B0604020202020204" pitchFamily="34" charset="0"/>
                          <a:ea typeface="宋体" panose="02010600030101010101" pitchFamily="2" charset="-122"/>
                        </a:defRPr>
                      </a:lvl2pPr>
                      <a:lvl3pPr marL="1143000" lvl="2"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Arial" panose="020B0604020202020204" pitchFamily="34" charset="0"/>
                          <a:ea typeface="宋体" panose="02010600030101010101" pitchFamily="2" charset="-122"/>
                        </a:defRPr>
                      </a:lvl3pPr>
                      <a:lvl4pPr marL="1600200" lvl="3" indent="-228600" algn="l" defTabSz="914400" eaLnBrk="1" fontAlgn="base" latinLnBrk="0" hangingPunct="1">
                        <a:lnSpc>
                          <a:spcPct val="100000"/>
                        </a:lnSpc>
                        <a:spcBef>
                          <a:spcPct val="20000"/>
                        </a:spcBef>
                        <a:spcAft>
                          <a:spcPct val="0"/>
                        </a:spcAft>
                        <a:buChar char="–"/>
                        <a:defRPr sz="1800" b="0" i="0" u="none" kern="1200" baseline="0">
                          <a:solidFill>
                            <a:schemeClr val="tx1"/>
                          </a:solidFill>
                          <a:latin typeface="Arial" panose="020B0604020202020204" pitchFamily="34" charset="0"/>
                          <a:ea typeface="宋体" panose="02010600030101010101" pitchFamily="2" charset="-122"/>
                        </a:defRPr>
                      </a:lvl4pPr>
                      <a:lvl5pPr marL="2057400" lvl="4" indent="-228600" algn="l" defTabSz="914400" eaLnBrk="1" fontAlgn="base" latinLnBrk="0" hangingPunct="1">
                        <a:lnSpc>
                          <a:spcPct val="100000"/>
                        </a:lnSpc>
                        <a:spcBef>
                          <a:spcPct val="20000"/>
                        </a:spcBef>
                        <a:spcAft>
                          <a:spcPct val="0"/>
                        </a:spcAft>
                        <a:buChar char="»"/>
                        <a:defRPr sz="1800" b="0" i="0" u="none" kern="1200" baseline="0">
                          <a:solidFill>
                            <a:schemeClr val="tx1"/>
                          </a:solidFill>
                          <a:latin typeface="Arial" panose="020B0604020202020204" pitchFamily="34" charset="0"/>
                          <a:ea typeface="宋体" panose="02010600030101010101" pitchFamily="2" charset="-122"/>
                        </a:defRPr>
                      </a:lvl5pPr>
                    </a:lstStyle>
                    <a:p>
                      <a:pPr marL="0" lvl="0" indent="0">
                        <a:buNone/>
                      </a:pPr>
                      <a:endParaRPr lang="zh-CN" altLang="en-US"/>
                    </a:p>
                  </a:txBody>
                  <a:tcPr marL="72000" marR="72000" marT="36000" marB="36000" vert="horz" anchor="t">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wrap="square"/>
                    <a:lstStyle>
                      <a:lvl1pPr marL="342900" lvl="0" indent="-342900" algn="l" defTabSz="914400" eaLnBrk="1" fontAlgn="base" latinLnBrk="0" hangingPunct="1">
                        <a:lnSpc>
                          <a:spcPct val="100000"/>
                        </a:lnSpc>
                        <a:spcBef>
                          <a:spcPct val="20000"/>
                        </a:spcBef>
                        <a:spcAft>
                          <a:spcPct val="0"/>
                        </a:spcAft>
                        <a:buChar char="•"/>
                        <a:defRPr sz="2800" u="none" kern="1200" baseline="0">
                          <a:solidFill>
                            <a:schemeClr val="tx1"/>
                          </a:solidFill>
                          <a:latin typeface="Arial" panose="020B0604020202020204" pitchFamily="34" charset="0"/>
                          <a:ea typeface="宋体" panose="02010600030101010101" pitchFamily="2" charset="-122"/>
                        </a:defRPr>
                      </a:lvl1pPr>
                      <a:lvl2pPr marL="742950" lvl="1" indent="-285750" algn="l" defTabSz="914400" eaLnBrk="1" fontAlgn="base" latinLnBrk="0" hangingPunct="1">
                        <a:lnSpc>
                          <a:spcPct val="100000"/>
                        </a:lnSpc>
                        <a:spcBef>
                          <a:spcPct val="20000"/>
                        </a:spcBef>
                        <a:spcAft>
                          <a:spcPct val="0"/>
                        </a:spcAft>
                        <a:buChar char="–"/>
                        <a:defRPr sz="2400" b="0" i="0" u="none" kern="1200" baseline="0">
                          <a:solidFill>
                            <a:schemeClr val="tx1"/>
                          </a:solidFill>
                          <a:latin typeface="Arial" panose="020B0604020202020204" pitchFamily="34" charset="0"/>
                          <a:ea typeface="宋体" panose="02010600030101010101" pitchFamily="2" charset="-122"/>
                        </a:defRPr>
                      </a:lvl2pPr>
                      <a:lvl3pPr marL="1143000" lvl="2"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Arial" panose="020B0604020202020204" pitchFamily="34" charset="0"/>
                          <a:ea typeface="宋体" panose="02010600030101010101" pitchFamily="2" charset="-122"/>
                        </a:defRPr>
                      </a:lvl3pPr>
                      <a:lvl4pPr marL="1600200" lvl="3" indent="-228600" algn="l" defTabSz="914400" eaLnBrk="1" fontAlgn="base" latinLnBrk="0" hangingPunct="1">
                        <a:lnSpc>
                          <a:spcPct val="100000"/>
                        </a:lnSpc>
                        <a:spcBef>
                          <a:spcPct val="20000"/>
                        </a:spcBef>
                        <a:spcAft>
                          <a:spcPct val="0"/>
                        </a:spcAft>
                        <a:buChar char="–"/>
                        <a:defRPr sz="1800" b="0" i="0" u="none" kern="1200" baseline="0">
                          <a:solidFill>
                            <a:schemeClr val="tx1"/>
                          </a:solidFill>
                          <a:latin typeface="Arial" panose="020B0604020202020204" pitchFamily="34" charset="0"/>
                          <a:ea typeface="宋体" panose="02010600030101010101" pitchFamily="2" charset="-122"/>
                        </a:defRPr>
                      </a:lvl4pPr>
                      <a:lvl5pPr marL="2057400" lvl="4" indent="-228600" algn="l" defTabSz="914400" eaLnBrk="1" fontAlgn="base" latinLnBrk="0" hangingPunct="1">
                        <a:lnSpc>
                          <a:spcPct val="100000"/>
                        </a:lnSpc>
                        <a:spcBef>
                          <a:spcPct val="20000"/>
                        </a:spcBef>
                        <a:spcAft>
                          <a:spcPct val="0"/>
                        </a:spcAft>
                        <a:buChar char="»"/>
                        <a:defRPr sz="1800" b="0" i="0" u="none" kern="1200" baseline="0">
                          <a:solidFill>
                            <a:schemeClr val="tx1"/>
                          </a:solidFill>
                          <a:latin typeface="Arial" panose="020B0604020202020204" pitchFamily="34" charset="0"/>
                          <a:ea typeface="宋体" panose="02010600030101010101" pitchFamily="2" charset="-122"/>
                        </a:defRPr>
                      </a:lvl5pPr>
                    </a:lstStyle>
                    <a:p>
                      <a:pPr marL="0" lvl="0" indent="0">
                        <a:buNone/>
                      </a:pPr>
                      <a:endParaRPr lang="zh-CN" altLang="en-US"/>
                    </a:p>
                  </a:txBody>
                  <a:tcPr marL="72000" marR="72000" marT="36000" marB="36000" vert="horz" anchor="t">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wrap="square"/>
                    <a:lstStyle>
                      <a:lvl1pPr marL="342900" lvl="0" indent="-342900" algn="l" defTabSz="914400" eaLnBrk="1" fontAlgn="base" latinLnBrk="0" hangingPunct="1">
                        <a:lnSpc>
                          <a:spcPct val="100000"/>
                        </a:lnSpc>
                        <a:spcBef>
                          <a:spcPct val="20000"/>
                        </a:spcBef>
                        <a:spcAft>
                          <a:spcPct val="0"/>
                        </a:spcAft>
                        <a:buChar char="•"/>
                        <a:defRPr sz="2800" u="none" kern="1200" baseline="0">
                          <a:solidFill>
                            <a:schemeClr val="tx1"/>
                          </a:solidFill>
                          <a:latin typeface="Arial" panose="020B0604020202020204" pitchFamily="34" charset="0"/>
                          <a:ea typeface="宋体" panose="02010600030101010101" pitchFamily="2" charset="-122"/>
                        </a:defRPr>
                      </a:lvl1pPr>
                      <a:lvl2pPr marL="742950" lvl="1" indent="-285750" algn="l" defTabSz="914400" eaLnBrk="1" fontAlgn="base" latinLnBrk="0" hangingPunct="1">
                        <a:lnSpc>
                          <a:spcPct val="100000"/>
                        </a:lnSpc>
                        <a:spcBef>
                          <a:spcPct val="20000"/>
                        </a:spcBef>
                        <a:spcAft>
                          <a:spcPct val="0"/>
                        </a:spcAft>
                        <a:buChar char="–"/>
                        <a:defRPr sz="2400" b="0" i="0" u="none" kern="1200" baseline="0">
                          <a:solidFill>
                            <a:schemeClr val="tx1"/>
                          </a:solidFill>
                          <a:latin typeface="Arial" panose="020B0604020202020204" pitchFamily="34" charset="0"/>
                          <a:ea typeface="宋体" panose="02010600030101010101" pitchFamily="2" charset="-122"/>
                        </a:defRPr>
                      </a:lvl2pPr>
                      <a:lvl3pPr marL="1143000" lvl="2"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Arial" panose="020B0604020202020204" pitchFamily="34" charset="0"/>
                          <a:ea typeface="宋体" panose="02010600030101010101" pitchFamily="2" charset="-122"/>
                        </a:defRPr>
                      </a:lvl3pPr>
                      <a:lvl4pPr marL="1600200" lvl="3" indent="-228600" algn="l" defTabSz="914400" eaLnBrk="1" fontAlgn="base" latinLnBrk="0" hangingPunct="1">
                        <a:lnSpc>
                          <a:spcPct val="100000"/>
                        </a:lnSpc>
                        <a:spcBef>
                          <a:spcPct val="20000"/>
                        </a:spcBef>
                        <a:spcAft>
                          <a:spcPct val="0"/>
                        </a:spcAft>
                        <a:buChar char="–"/>
                        <a:defRPr sz="1800" b="0" i="0" u="none" kern="1200" baseline="0">
                          <a:solidFill>
                            <a:schemeClr val="tx1"/>
                          </a:solidFill>
                          <a:latin typeface="Arial" panose="020B0604020202020204" pitchFamily="34" charset="0"/>
                          <a:ea typeface="宋体" panose="02010600030101010101" pitchFamily="2" charset="-122"/>
                        </a:defRPr>
                      </a:lvl4pPr>
                      <a:lvl5pPr marL="2057400" lvl="4" indent="-228600" algn="l" defTabSz="914400" eaLnBrk="1" fontAlgn="base" latinLnBrk="0" hangingPunct="1">
                        <a:lnSpc>
                          <a:spcPct val="100000"/>
                        </a:lnSpc>
                        <a:spcBef>
                          <a:spcPct val="20000"/>
                        </a:spcBef>
                        <a:spcAft>
                          <a:spcPct val="0"/>
                        </a:spcAft>
                        <a:buChar char="»"/>
                        <a:defRPr sz="1800" b="0" i="0" u="none" kern="1200" baseline="0">
                          <a:solidFill>
                            <a:schemeClr val="tx1"/>
                          </a:solidFill>
                          <a:latin typeface="Arial" panose="020B0604020202020204" pitchFamily="34" charset="0"/>
                          <a:ea typeface="宋体" panose="02010600030101010101" pitchFamily="2" charset="-122"/>
                        </a:defRPr>
                      </a:lvl5pPr>
                    </a:lstStyle>
                    <a:p>
                      <a:pPr marL="0" lvl="0" indent="0">
                        <a:buNone/>
                      </a:pPr>
                      <a:endParaRPr lang="zh-CN" altLang="en-US"/>
                    </a:p>
                  </a:txBody>
                  <a:tcPr marL="72000" marR="72000" marT="36000" marB="36000" vert="horz" anchor="t">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wrap="square"/>
                    <a:lstStyle>
                      <a:lvl1pPr marL="342900" lvl="0" indent="-342900" algn="l" defTabSz="914400" eaLnBrk="1" fontAlgn="base" latinLnBrk="0" hangingPunct="1">
                        <a:lnSpc>
                          <a:spcPct val="100000"/>
                        </a:lnSpc>
                        <a:spcBef>
                          <a:spcPct val="20000"/>
                        </a:spcBef>
                        <a:spcAft>
                          <a:spcPct val="0"/>
                        </a:spcAft>
                        <a:buChar char="•"/>
                        <a:defRPr sz="2800" u="none" kern="1200" baseline="0">
                          <a:solidFill>
                            <a:schemeClr val="tx1"/>
                          </a:solidFill>
                          <a:latin typeface="Arial" panose="020B0604020202020204" pitchFamily="34" charset="0"/>
                          <a:ea typeface="宋体" panose="02010600030101010101" pitchFamily="2" charset="-122"/>
                        </a:defRPr>
                      </a:lvl1pPr>
                      <a:lvl2pPr marL="742950" lvl="1" indent="-285750" algn="l" defTabSz="914400" eaLnBrk="1" fontAlgn="base" latinLnBrk="0" hangingPunct="1">
                        <a:lnSpc>
                          <a:spcPct val="100000"/>
                        </a:lnSpc>
                        <a:spcBef>
                          <a:spcPct val="20000"/>
                        </a:spcBef>
                        <a:spcAft>
                          <a:spcPct val="0"/>
                        </a:spcAft>
                        <a:buChar char="–"/>
                        <a:defRPr sz="2400" b="0" i="0" u="none" kern="1200" baseline="0">
                          <a:solidFill>
                            <a:schemeClr val="tx1"/>
                          </a:solidFill>
                          <a:latin typeface="Arial" panose="020B0604020202020204" pitchFamily="34" charset="0"/>
                          <a:ea typeface="宋体" panose="02010600030101010101" pitchFamily="2" charset="-122"/>
                        </a:defRPr>
                      </a:lvl2pPr>
                      <a:lvl3pPr marL="1143000" lvl="2"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Arial" panose="020B0604020202020204" pitchFamily="34" charset="0"/>
                          <a:ea typeface="宋体" panose="02010600030101010101" pitchFamily="2" charset="-122"/>
                        </a:defRPr>
                      </a:lvl3pPr>
                      <a:lvl4pPr marL="1600200" lvl="3" indent="-228600" algn="l" defTabSz="914400" eaLnBrk="1" fontAlgn="base" latinLnBrk="0" hangingPunct="1">
                        <a:lnSpc>
                          <a:spcPct val="100000"/>
                        </a:lnSpc>
                        <a:spcBef>
                          <a:spcPct val="20000"/>
                        </a:spcBef>
                        <a:spcAft>
                          <a:spcPct val="0"/>
                        </a:spcAft>
                        <a:buChar char="–"/>
                        <a:defRPr sz="1800" b="0" i="0" u="none" kern="1200" baseline="0">
                          <a:solidFill>
                            <a:schemeClr val="tx1"/>
                          </a:solidFill>
                          <a:latin typeface="Arial" panose="020B0604020202020204" pitchFamily="34" charset="0"/>
                          <a:ea typeface="宋体" panose="02010600030101010101" pitchFamily="2" charset="-122"/>
                        </a:defRPr>
                      </a:lvl4pPr>
                      <a:lvl5pPr marL="2057400" lvl="4" indent="-228600" algn="l" defTabSz="914400" eaLnBrk="1" fontAlgn="base" latinLnBrk="0" hangingPunct="1">
                        <a:lnSpc>
                          <a:spcPct val="100000"/>
                        </a:lnSpc>
                        <a:spcBef>
                          <a:spcPct val="20000"/>
                        </a:spcBef>
                        <a:spcAft>
                          <a:spcPct val="0"/>
                        </a:spcAft>
                        <a:buChar char="»"/>
                        <a:defRPr sz="1800" b="0" i="0" u="none" kern="1200" baseline="0">
                          <a:solidFill>
                            <a:schemeClr val="tx1"/>
                          </a:solidFill>
                          <a:latin typeface="Arial" panose="020B0604020202020204" pitchFamily="34" charset="0"/>
                          <a:ea typeface="宋体" panose="02010600030101010101" pitchFamily="2" charset="-122"/>
                        </a:defRPr>
                      </a:lvl5pPr>
                    </a:lstStyle>
                    <a:p>
                      <a:pPr marL="0" lvl="0" indent="0">
                        <a:buNone/>
                      </a:pPr>
                      <a:endParaRPr lang="zh-CN" altLang="en-US"/>
                    </a:p>
                  </a:txBody>
                  <a:tcPr marL="72000" marR="72000" marT="36000" marB="36000" vert="horz" anchor="t">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wrap="square"/>
                    <a:lstStyle>
                      <a:lvl1pPr marL="342900" lvl="0" indent="-342900" algn="l" defTabSz="914400" eaLnBrk="1" fontAlgn="base" latinLnBrk="0" hangingPunct="1">
                        <a:lnSpc>
                          <a:spcPct val="100000"/>
                        </a:lnSpc>
                        <a:spcBef>
                          <a:spcPct val="20000"/>
                        </a:spcBef>
                        <a:spcAft>
                          <a:spcPct val="0"/>
                        </a:spcAft>
                        <a:buChar char="•"/>
                        <a:defRPr sz="2800" u="none" kern="1200" baseline="0">
                          <a:solidFill>
                            <a:schemeClr val="tx1"/>
                          </a:solidFill>
                          <a:latin typeface="Arial" panose="020B0604020202020204" pitchFamily="34" charset="0"/>
                          <a:ea typeface="宋体" panose="02010600030101010101" pitchFamily="2" charset="-122"/>
                        </a:defRPr>
                      </a:lvl1pPr>
                      <a:lvl2pPr marL="742950" lvl="1" indent="-285750" algn="l" defTabSz="914400" eaLnBrk="1" fontAlgn="base" latinLnBrk="0" hangingPunct="1">
                        <a:lnSpc>
                          <a:spcPct val="100000"/>
                        </a:lnSpc>
                        <a:spcBef>
                          <a:spcPct val="20000"/>
                        </a:spcBef>
                        <a:spcAft>
                          <a:spcPct val="0"/>
                        </a:spcAft>
                        <a:buChar char="–"/>
                        <a:defRPr sz="2400" b="0" i="0" u="none" kern="1200" baseline="0">
                          <a:solidFill>
                            <a:schemeClr val="tx1"/>
                          </a:solidFill>
                          <a:latin typeface="Arial" panose="020B0604020202020204" pitchFamily="34" charset="0"/>
                          <a:ea typeface="宋体" panose="02010600030101010101" pitchFamily="2" charset="-122"/>
                        </a:defRPr>
                      </a:lvl2pPr>
                      <a:lvl3pPr marL="1143000" lvl="2"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Arial" panose="020B0604020202020204" pitchFamily="34" charset="0"/>
                          <a:ea typeface="宋体" panose="02010600030101010101" pitchFamily="2" charset="-122"/>
                        </a:defRPr>
                      </a:lvl3pPr>
                      <a:lvl4pPr marL="1600200" lvl="3" indent="-228600" algn="l" defTabSz="914400" eaLnBrk="1" fontAlgn="base" latinLnBrk="0" hangingPunct="1">
                        <a:lnSpc>
                          <a:spcPct val="100000"/>
                        </a:lnSpc>
                        <a:spcBef>
                          <a:spcPct val="20000"/>
                        </a:spcBef>
                        <a:spcAft>
                          <a:spcPct val="0"/>
                        </a:spcAft>
                        <a:buChar char="–"/>
                        <a:defRPr sz="1800" b="0" i="0" u="none" kern="1200" baseline="0">
                          <a:solidFill>
                            <a:schemeClr val="tx1"/>
                          </a:solidFill>
                          <a:latin typeface="Arial" panose="020B0604020202020204" pitchFamily="34" charset="0"/>
                          <a:ea typeface="宋体" panose="02010600030101010101" pitchFamily="2" charset="-122"/>
                        </a:defRPr>
                      </a:lvl4pPr>
                      <a:lvl5pPr marL="2057400" lvl="4" indent="-228600" algn="l" defTabSz="914400" eaLnBrk="1" fontAlgn="base" latinLnBrk="0" hangingPunct="1">
                        <a:lnSpc>
                          <a:spcPct val="100000"/>
                        </a:lnSpc>
                        <a:spcBef>
                          <a:spcPct val="20000"/>
                        </a:spcBef>
                        <a:spcAft>
                          <a:spcPct val="0"/>
                        </a:spcAft>
                        <a:buChar char="»"/>
                        <a:defRPr sz="1800" b="0" i="0" u="none" kern="1200" baseline="0">
                          <a:solidFill>
                            <a:schemeClr val="tx1"/>
                          </a:solidFill>
                          <a:latin typeface="Arial" panose="020B0604020202020204" pitchFamily="34" charset="0"/>
                          <a:ea typeface="宋体" panose="02010600030101010101" pitchFamily="2" charset="-122"/>
                        </a:defRPr>
                      </a:lvl5pPr>
                    </a:lstStyle>
                    <a:p>
                      <a:pPr marL="0" lvl="0" indent="0">
                        <a:buNone/>
                      </a:pPr>
                      <a:endParaRPr lang="zh-CN" altLang="en-US"/>
                    </a:p>
                  </a:txBody>
                  <a:tcPr marL="72000" marR="72000" marT="36000" marB="36000" vert="horz" anchor="t">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wrap="square"/>
                    <a:lstStyle>
                      <a:lvl1pPr marL="342900" lvl="0" indent="-342900" algn="l" defTabSz="914400" eaLnBrk="1" fontAlgn="base" latinLnBrk="0" hangingPunct="1">
                        <a:lnSpc>
                          <a:spcPct val="100000"/>
                        </a:lnSpc>
                        <a:spcBef>
                          <a:spcPct val="20000"/>
                        </a:spcBef>
                        <a:spcAft>
                          <a:spcPct val="0"/>
                        </a:spcAft>
                        <a:buChar char="•"/>
                        <a:defRPr sz="2800" u="none" kern="1200" baseline="0">
                          <a:solidFill>
                            <a:schemeClr val="tx1"/>
                          </a:solidFill>
                          <a:latin typeface="Arial" panose="020B0604020202020204" pitchFamily="34" charset="0"/>
                          <a:ea typeface="宋体" panose="02010600030101010101" pitchFamily="2" charset="-122"/>
                        </a:defRPr>
                      </a:lvl1pPr>
                      <a:lvl2pPr marL="742950" lvl="1" indent="-285750" algn="l" defTabSz="914400" eaLnBrk="1" fontAlgn="base" latinLnBrk="0" hangingPunct="1">
                        <a:lnSpc>
                          <a:spcPct val="100000"/>
                        </a:lnSpc>
                        <a:spcBef>
                          <a:spcPct val="20000"/>
                        </a:spcBef>
                        <a:spcAft>
                          <a:spcPct val="0"/>
                        </a:spcAft>
                        <a:buChar char="–"/>
                        <a:defRPr sz="2400" b="0" i="0" u="none" kern="1200" baseline="0">
                          <a:solidFill>
                            <a:schemeClr val="tx1"/>
                          </a:solidFill>
                          <a:latin typeface="Arial" panose="020B0604020202020204" pitchFamily="34" charset="0"/>
                          <a:ea typeface="宋体" panose="02010600030101010101" pitchFamily="2" charset="-122"/>
                        </a:defRPr>
                      </a:lvl2pPr>
                      <a:lvl3pPr marL="1143000" lvl="2"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Arial" panose="020B0604020202020204" pitchFamily="34" charset="0"/>
                          <a:ea typeface="宋体" panose="02010600030101010101" pitchFamily="2" charset="-122"/>
                        </a:defRPr>
                      </a:lvl3pPr>
                      <a:lvl4pPr marL="1600200" lvl="3" indent="-228600" algn="l" defTabSz="914400" eaLnBrk="1" fontAlgn="base" latinLnBrk="0" hangingPunct="1">
                        <a:lnSpc>
                          <a:spcPct val="100000"/>
                        </a:lnSpc>
                        <a:spcBef>
                          <a:spcPct val="20000"/>
                        </a:spcBef>
                        <a:spcAft>
                          <a:spcPct val="0"/>
                        </a:spcAft>
                        <a:buChar char="–"/>
                        <a:defRPr sz="1800" b="0" i="0" u="none" kern="1200" baseline="0">
                          <a:solidFill>
                            <a:schemeClr val="tx1"/>
                          </a:solidFill>
                          <a:latin typeface="Arial" panose="020B0604020202020204" pitchFamily="34" charset="0"/>
                          <a:ea typeface="宋体" panose="02010600030101010101" pitchFamily="2" charset="-122"/>
                        </a:defRPr>
                      </a:lvl4pPr>
                      <a:lvl5pPr marL="2057400" lvl="4" indent="-228600" algn="l" defTabSz="914400" eaLnBrk="1" fontAlgn="base" latinLnBrk="0" hangingPunct="1">
                        <a:lnSpc>
                          <a:spcPct val="100000"/>
                        </a:lnSpc>
                        <a:spcBef>
                          <a:spcPct val="20000"/>
                        </a:spcBef>
                        <a:spcAft>
                          <a:spcPct val="0"/>
                        </a:spcAft>
                        <a:buChar char="»"/>
                        <a:defRPr sz="1800" b="0" i="0" u="none" kern="1200" baseline="0">
                          <a:solidFill>
                            <a:schemeClr val="tx1"/>
                          </a:solidFill>
                          <a:latin typeface="Arial" panose="020B0604020202020204" pitchFamily="34" charset="0"/>
                          <a:ea typeface="宋体" panose="02010600030101010101" pitchFamily="2" charset="-122"/>
                        </a:defRPr>
                      </a:lvl5pPr>
                    </a:lstStyle>
                    <a:p>
                      <a:pPr marL="0" lvl="0" indent="0">
                        <a:buNone/>
                      </a:pPr>
                      <a:endParaRPr lang="zh-CN" altLang="en-US"/>
                    </a:p>
                  </a:txBody>
                  <a:tcPr marL="72000" marR="72000" marT="36000" marB="36000" vert="horz" anchor="t">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wrap="square"/>
                    <a:lstStyle>
                      <a:lvl1pPr marL="342900" lvl="0" indent="-342900" algn="l" defTabSz="914400" eaLnBrk="1" fontAlgn="base" latinLnBrk="0" hangingPunct="1">
                        <a:lnSpc>
                          <a:spcPct val="100000"/>
                        </a:lnSpc>
                        <a:spcBef>
                          <a:spcPct val="20000"/>
                        </a:spcBef>
                        <a:spcAft>
                          <a:spcPct val="0"/>
                        </a:spcAft>
                        <a:buChar char="•"/>
                        <a:defRPr sz="2800" u="none" kern="1200" baseline="0">
                          <a:solidFill>
                            <a:schemeClr val="tx1"/>
                          </a:solidFill>
                          <a:latin typeface="Arial" panose="020B0604020202020204" pitchFamily="34" charset="0"/>
                          <a:ea typeface="宋体" panose="02010600030101010101" pitchFamily="2" charset="-122"/>
                        </a:defRPr>
                      </a:lvl1pPr>
                      <a:lvl2pPr marL="742950" lvl="1" indent="-285750" algn="l" defTabSz="914400" eaLnBrk="1" fontAlgn="base" latinLnBrk="0" hangingPunct="1">
                        <a:lnSpc>
                          <a:spcPct val="100000"/>
                        </a:lnSpc>
                        <a:spcBef>
                          <a:spcPct val="20000"/>
                        </a:spcBef>
                        <a:spcAft>
                          <a:spcPct val="0"/>
                        </a:spcAft>
                        <a:buChar char="–"/>
                        <a:defRPr sz="2400" b="0" i="0" u="none" kern="1200" baseline="0">
                          <a:solidFill>
                            <a:schemeClr val="tx1"/>
                          </a:solidFill>
                          <a:latin typeface="Arial" panose="020B0604020202020204" pitchFamily="34" charset="0"/>
                          <a:ea typeface="宋体" panose="02010600030101010101" pitchFamily="2" charset="-122"/>
                        </a:defRPr>
                      </a:lvl2pPr>
                      <a:lvl3pPr marL="1143000" lvl="2"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Arial" panose="020B0604020202020204" pitchFamily="34" charset="0"/>
                          <a:ea typeface="宋体" panose="02010600030101010101" pitchFamily="2" charset="-122"/>
                        </a:defRPr>
                      </a:lvl3pPr>
                      <a:lvl4pPr marL="1600200" lvl="3" indent="-228600" algn="l" defTabSz="914400" eaLnBrk="1" fontAlgn="base" latinLnBrk="0" hangingPunct="1">
                        <a:lnSpc>
                          <a:spcPct val="100000"/>
                        </a:lnSpc>
                        <a:spcBef>
                          <a:spcPct val="20000"/>
                        </a:spcBef>
                        <a:spcAft>
                          <a:spcPct val="0"/>
                        </a:spcAft>
                        <a:buChar char="–"/>
                        <a:defRPr sz="1800" b="0" i="0" u="none" kern="1200" baseline="0">
                          <a:solidFill>
                            <a:schemeClr val="tx1"/>
                          </a:solidFill>
                          <a:latin typeface="Arial" panose="020B0604020202020204" pitchFamily="34" charset="0"/>
                          <a:ea typeface="宋体" panose="02010600030101010101" pitchFamily="2" charset="-122"/>
                        </a:defRPr>
                      </a:lvl4pPr>
                      <a:lvl5pPr marL="2057400" lvl="4" indent="-228600" algn="l" defTabSz="914400" eaLnBrk="1" fontAlgn="base" latinLnBrk="0" hangingPunct="1">
                        <a:lnSpc>
                          <a:spcPct val="100000"/>
                        </a:lnSpc>
                        <a:spcBef>
                          <a:spcPct val="20000"/>
                        </a:spcBef>
                        <a:spcAft>
                          <a:spcPct val="0"/>
                        </a:spcAft>
                        <a:buChar char="»"/>
                        <a:defRPr sz="1800" b="0" i="0" u="none" kern="1200" baseline="0">
                          <a:solidFill>
                            <a:schemeClr val="tx1"/>
                          </a:solidFill>
                          <a:latin typeface="Arial" panose="020B0604020202020204" pitchFamily="34" charset="0"/>
                          <a:ea typeface="宋体" panose="02010600030101010101" pitchFamily="2" charset="-122"/>
                        </a:defRPr>
                      </a:lvl5pPr>
                    </a:lstStyle>
                    <a:p>
                      <a:pPr marL="0" lvl="0" indent="0">
                        <a:buNone/>
                      </a:pPr>
                      <a:endParaRPr lang="zh-CN" altLang="en-US"/>
                    </a:p>
                  </a:txBody>
                  <a:tcPr marL="72000" marR="72000" marT="36000" marB="36000" vert="horz" anchor="t">
                    <a:lnL w="12700" cap="flat" cmpd="sng">
                      <a:solidFill>
                        <a:schemeClr val="tx1"/>
                      </a:solidFill>
                      <a:prstDash val="solid"/>
                      <a:headEnd type="none" w="med" len="med"/>
                      <a:tailEnd type="none" w="med" len="med"/>
                    </a:lnL>
                    <a:lnR w="28575"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r>
              <a:tr h="592137">
                <a:tc>
                  <a:txBody>
                    <a:bodyPr wrap="square"/>
                    <a:lstStyle>
                      <a:lvl1pPr marL="342900" lvl="0" indent="-342900" algn="l" defTabSz="914400" eaLnBrk="1" fontAlgn="base" latinLnBrk="0" hangingPunct="1">
                        <a:lnSpc>
                          <a:spcPct val="100000"/>
                        </a:lnSpc>
                        <a:spcBef>
                          <a:spcPct val="20000"/>
                        </a:spcBef>
                        <a:spcAft>
                          <a:spcPct val="0"/>
                        </a:spcAft>
                        <a:buChar char="•"/>
                        <a:defRPr sz="2800" u="none" kern="1200" baseline="0">
                          <a:solidFill>
                            <a:schemeClr val="tx1"/>
                          </a:solidFill>
                          <a:latin typeface="Arial" panose="020B0604020202020204" pitchFamily="34" charset="0"/>
                          <a:ea typeface="宋体" panose="02010600030101010101" pitchFamily="2" charset="-122"/>
                        </a:defRPr>
                      </a:lvl1pPr>
                      <a:lvl2pPr marL="742950" lvl="1" indent="-285750" algn="l" defTabSz="914400" eaLnBrk="1" fontAlgn="base" latinLnBrk="0" hangingPunct="1">
                        <a:lnSpc>
                          <a:spcPct val="100000"/>
                        </a:lnSpc>
                        <a:spcBef>
                          <a:spcPct val="20000"/>
                        </a:spcBef>
                        <a:spcAft>
                          <a:spcPct val="0"/>
                        </a:spcAft>
                        <a:buChar char="–"/>
                        <a:defRPr sz="2400" b="0" i="0" u="none" kern="1200" baseline="0">
                          <a:solidFill>
                            <a:schemeClr val="tx1"/>
                          </a:solidFill>
                          <a:latin typeface="Arial" panose="020B0604020202020204" pitchFamily="34" charset="0"/>
                          <a:ea typeface="宋体" panose="02010600030101010101" pitchFamily="2" charset="-122"/>
                        </a:defRPr>
                      </a:lvl2pPr>
                      <a:lvl3pPr marL="1143000" lvl="2"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Arial" panose="020B0604020202020204" pitchFamily="34" charset="0"/>
                          <a:ea typeface="宋体" panose="02010600030101010101" pitchFamily="2" charset="-122"/>
                        </a:defRPr>
                      </a:lvl3pPr>
                      <a:lvl4pPr marL="1600200" lvl="3" indent="-228600" algn="l" defTabSz="914400" eaLnBrk="1" fontAlgn="base" latinLnBrk="0" hangingPunct="1">
                        <a:lnSpc>
                          <a:spcPct val="100000"/>
                        </a:lnSpc>
                        <a:spcBef>
                          <a:spcPct val="20000"/>
                        </a:spcBef>
                        <a:spcAft>
                          <a:spcPct val="0"/>
                        </a:spcAft>
                        <a:buChar char="–"/>
                        <a:defRPr sz="1800" b="0" i="0" u="none" kern="1200" baseline="0">
                          <a:solidFill>
                            <a:schemeClr val="tx1"/>
                          </a:solidFill>
                          <a:latin typeface="Arial" panose="020B0604020202020204" pitchFamily="34" charset="0"/>
                          <a:ea typeface="宋体" panose="02010600030101010101" pitchFamily="2" charset="-122"/>
                        </a:defRPr>
                      </a:lvl4pPr>
                      <a:lvl5pPr marL="2057400" lvl="4" indent="-228600" algn="l" defTabSz="914400" eaLnBrk="1" fontAlgn="base" latinLnBrk="0" hangingPunct="1">
                        <a:lnSpc>
                          <a:spcPct val="100000"/>
                        </a:lnSpc>
                        <a:spcBef>
                          <a:spcPct val="20000"/>
                        </a:spcBef>
                        <a:spcAft>
                          <a:spcPct val="0"/>
                        </a:spcAft>
                        <a:buChar char="»"/>
                        <a:defRPr sz="1800" b="0" i="0" u="none" kern="1200" baseline="0">
                          <a:solidFill>
                            <a:schemeClr val="tx1"/>
                          </a:solidFill>
                          <a:latin typeface="Arial" panose="020B0604020202020204" pitchFamily="34" charset="0"/>
                          <a:ea typeface="宋体" panose="02010600030101010101" pitchFamily="2" charset="-122"/>
                        </a:defRPr>
                      </a:lvl5pPr>
                    </a:lstStyle>
                    <a:p>
                      <a:pPr marL="0" lvl="0" indent="0" algn="ctr">
                        <a:buNone/>
                      </a:pPr>
                      <a:r>
                        <a:rPr lang="zh-CN" altLang="en-US" sz="3200" b="1">
                          <a:solidFill>
                            <a:schemeClr val="tx2"/>
                          </a:solidFill>
                          <a:ea typeface="楷体_GB2312" pitchFamily="49" charset="-122"/>
                        </a:rPr>
                        <a:t>最低负价</a:t>
                      </a:r>
                      <a:endParaRPr lang="zh-CN" altLang="en-US" sz="3200" b="1">
                        <a:solidFill>
                          <a:schemeClr val="tx2"/>
                        </a:solidFill>
                        <a:ea typeface="楷体_GB2312" pitchFamily="49" charset="-122"/>
                      </a:endParaRPr>
                    </a:p>
                  </a:txBody>
                  <a:tcPr vert="horz" anchor="t">
                    <a:lnL w="28575"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gridSpan="3">
                  <a:txBody>
                    <a:bodyPr wrap="square"/>
                    <a:lstStyle>
                      <a:lvl1pPr marL="342900" lvl="0" indent="-342900" algn="l" defTabSz="914400" eaLnBrk="1" fontAlgn="base" latinLnBrk="0" hangingPunct="1">
                        <a:lnSpc>
                          <a:spcPct val="100000"/>
                        </a:lnSpc>
                        <a:spcBef>
                          <a:spcPct val="20000"/>
                        </a:spcBef>
                        <a:spcAft>
                          <a:spcPct val="0"/>
                        </a:spcAft>
                        <a:buChar char="•"/>
                        <a:defRPr sz="2800" u="none" kern="1200" baseline="0">
                          <a:solidFill>
                            <a:schemeClr val="tx1"/>
                          </a:solidFill>
                          <a:latin typeface="Arial" panose="020B0604020202020204" pitchFamily="34" charset="0"/>
                          <a:ea typeface="宋体" panose="02010600030101010101" pitchFamily="2" charset="-122"/>
                        </a:defRPr>
                      </a:lvl1pPr>
                      <a:lvl2pPr marL="742950" lvl="1" indent="-285750" algn="l" defTabSz="914400" eaLnBrk="1" fontAlgn="base" latinLnBrk="0" hangingPunct="1">
                        <a:lnSpc>
                          <a:spcPct val="100000"/>
                        </a:lnSpc>
                        <a:spcBef>
                          <a:spcPct val="20000"/>
                        </a:spcBef>
                        <a:spcAft>
                          <a:spcPct val="0"/>
                        </a:spcAft>
                        <a:buChar char="–"/>
                        <a:defRPr sz="2400" b="0" i="0" u="none" kern="1200" baseline="0">
                          <a:solidFill>
                            <a:schemeClr val="tx1"/>
                          </a:solidFill>
                          <a:latin typeface="Arial" panose="020B0604020202020204" pitchFamily="34" charset="0"/>
                          <a:ea typeface="宋体" panose="02010600030101010101" pitchFamily="2" charset="-122"/>
                        </a:defRPr>
                      </a:lvl2pPr>
                      <a:lvl3pPr marL="1143000" lvl="2"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Arial" panose="020B0604020202020204" pitchFamily="34" charset="0"/>
                          <a:ea typeface="宋体" panose="02010600030101010101" pitchFamily="2" charset="-122"/>
                        </a:defRPr>
                      </a:lvl3pPr>
                      <a:lvl4pPr marL="1600200" lvl="3" indent="-228600" algn="l" defTabSz="914400" eaLnBrk="1" fontAlgn="base" latinLnBrk="0" hangingPunct="1">
                        <a:lnSpc>
                          <a:spcPct val="100000"/>
                        </a:lnSpc>
                        <a:spcBef>
                          <a:spcPct val="20000"/>
                        </a:spcBef>
                        <a:spcAft>
                          <a:spcPct val="0"/>
                        </a:spcAft>
                        <a:buChar char="–"/>
                        <a:defRPr sz="1800" b="0" i="0" u="none" kern="1200" baseline="0">
                          <a:solidFill>
                            <a:schemeClr val="tx1"/>
                          </a:solidFill>
                          <a:latin typeface="Arial" panose="020B0604020202020204" pitchFamily="34" charset="0"/>
                          <a:ea typeface="宋体" panose="02010600030101010101" pitchFamily="2" charset="-122"/>
                        </a:defRPr>
                      </a:lvl4pPr>
                      <a:lvl5pPr marL="2057400" lvl="4" indent="-228600" algn="l" defTabSz="914400" eaLnBrk="1" fontAlgn="base" latinLnBrk="0" hangingPunct="1">
                        <a:lnSpc>
                          <a:spcPct val="100000"/>
                        </a:lnSpc>
                        <a:spcBef>
                          <a:spcPct val="20000"/>
                        </a:spcBef>
                        <a:spcAft>
                          <a:spcPct val="0"/>
                        </a:spcAft>
                        <a:buChar char="»"/>
                        <a:defRPr sz="1800" b="0" i="0" u="none" kern="1200" baseline="0">
                          <a:solidFill>
                            <a:schemeClr val="tx1"/>
                          </a:solidFill>
                          <a:latin typeface="Arial" panose="020B0604020202020204" pitchFamily="34" charset="0"/>
                          <a:ea typeface="宋体" panose="02010600030101010101" pitchFamily="2" charset="-122"/>
                        </a:defRPr>
                      </a:lvl5pPr>
                    </a:lstStyle>
                    <a:p>
                      <a:pPr marL="0" lvl="0" indent="0">
                        <a:buNone/>
                      </a:pPr>
                      <a:endParaRPr lang="zh-CN" altLang="en-US"/>
                    </a:p>
                  </a:txBody>
                  <a:tcPr marL="72000" marR="72000" marT="36000" marB="36000" vert="horz" anchor="t">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hMerge="1">
                  <a:tcP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tcPr>
                </a:tc>
                <a:tc hMerge="1">
                  <a:tcPr>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tcPr>
                </a:tc>
                <a:tc>
                  <a:txBody>
                    <a:bodyPr wrap="square"/>
                    <a:lstStyle>
                      <a:lvl1pPr marL="342900" lvl="0" indent="-342900" algn="l" defTabSz="914400" eaLnBrk="1" fontAlgn="base" latinLnBrk="0" hangingPunct="1">
                        <a:lnSpc>
                          <a:spcPct val="100000"/>
                        </a:lnSpc>
                        <a:spcBef>
                          <a:spcPct val="20000"/>
                        </a:spcBef>
                        <a:spcAft>
                          <a:spcPct val="0"/>
                        </a:spcAft>
                        <a:buChar char="•"/>
                        <a:defRPr sz="2800" u="none" kern="1200" baseline="0">
                          <a:solidFill>
                            <a:schemeClr val="tx1"/>
                          </a:solidFill>
                          <a:latin typeface="Arial" panose="020B0604020202020204" pitchFamily="34" charset="0"/>
                          <a:ea typeface="宋体" panose="02010600030101010101" pitchFamily="2" charset="-122"/>
                        </a:defRPr>
                      </a:lvl1pPr>
                      <a:lvl2pPr marL="742950" lvl="1" indent="-285750" algn="l" defTabSz="914400" eaLnBrk="1" fontAlgn="base" latinLnBrk="0" hangingPunct="1">
                        <a:lnSpc>
                          <a:spcPct val="100000"/>
                        </a:lnSpc>
                        <a:spcBef>
                          <a:spcPct val="20000"/>
                        </a:spcBef>
                        <a:spcAft>
                          <a:spcPct val="0"/>
                        </a:spcAft>
                        <a:buChar char="–"/>
                        <a:defRPr sz="2400" b="0" i="0" u="none" kern="1200" baseline="0">
                          <a:solidFill>
                            <a:schemeClr val="tx1"/>
                          </a:solidFill>
                          <a:latin typeface="Arial" panose="020B0604020202020204" pitchFamily="34" charset="0"/>
                          <a:ea typeface="宋体" panose="02010600030101010101" pitchFamily="2" charset="-122"/>
                        </a:defRPr>
                      </a:lvl2pPr>
                      <a:lvl3pPr marL="1143000" lvl="2"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Arial" panose="020B0604020202020204" pitchFamily="34" charset="0"/>
                          <a:ea typeface="宋体" panose="02010600030101010101" pitchFamily="2" charset="-122"/>
                        </a:defRPr>
                      </a:lvl3pPr>
                      <a:lvl4pPr marL="1600200" lvl="3" indent="-228600" algn="l" defTabSz="914400" eaLnBrk="1" fontAlgn="base" latinLnBrk="0" hangingPunct="1">
                        <a:lnSpc>
                          <a:spcPct val="100000"/>
                        </a:lnSpc>
                        <a:spcBef>
                          <a:spcPct val="20000"/>
                        </a:spcBef>
                        <a:spcAft>
                          <a:spcPct val="0"/>
                        </a:spcAft>
                        <a:buChar char="–"/>
                        <a:defRPr sz="1800" b="0" i="0" u="none" kern="1200" baseline="0">
                          <a:solidFill>
                            <a:schemeClr val="tx1"/>
                          </a:solidFill>
                          <a:latin typeface="Arial" panose="020B0604020202020204" pitchFamily="34" charset="0"/>
                          <a:ea typeface="宋体" panose="02010600030101010101" pitchFamily="2" charset="-122"/>
                        </a:defRPr>
                      </a:lvl4pPr>
                      <a:lvl5pPr marL="2057400" lvl="4" indent="-228600" algn="l" defTabSz="914400" eaLnBrk="1" fontAlgn="base" latinLnBrk="0" hangingPunct="1">
                        <a:lnSpc>
                          <a:spcPct val="100000"/>
                        </a:lnSpc>
                        <a:spcBef>
                          <a:spcPct val="20000"/>
                        </a:spcBef>
                        <a:spcAft>
                          <a:spcPct val="0"/>
                        </a:spcAft>
                        <a:buChar char="»"/>
                        <a:defRPr sz="1800" b="0" i="0" u="none" kern="1200" baseline="0">
                          <a:solidFill>
                            <a:schemeClr val="tx1"/>
                          </a:solidFill>
                          <a:latin typeface="Arial" panose="020B0604020202020204" pitchFamily="34" charset="0"/>
                          <a:ea typeface="宋体" panose="02010600030101010101" pitchFamily="2" charset="-122"/>
                        </a:defRPr>
                      </a:lvl5pPr>
                    </a:lstStyle>
                    <a:p>
                      <a:pPr marL="0" lvl="0" indent="0">
                        <a:buNone/>
                      </a:pPr>
                      <a:endParaRPr lang="zh-CN" altLang="en-US"/>
                    </a:p>
                  </a:txBody>
                  <a:tcPr marL="72000" marR="72000" marT="36000" marB="36000" vert="horz" anchor="t">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wrap="square"/>
                    <a:lstStyle>
                      <a:lvl1pPr marL="342900" lvl="0" indent="-342900" algn="l" defTabSz="914400" eaLnBrk="1" fontAlgn="base" latinLnBrk="0" hangingPunct="1">
                        <a:lnSpc>
                          <a:spcPct val="100000"/>
                        </a:lnSpc>
                        <a:spcBef>
                          <a:spcPct val="20000"/>
                        </a:spcBef>
                        <a:spcAft>
                          <a:spcPct val="0"/>
                        </a:spcAft>
                        <a:buChar char="•"/>
                        <a:defRPr sz="2800" u="none" kern="1200" baseline="0">
                          <a:solidFill>
                            <a:schemeClr val="tx1"/>
                          </a:solidFill>
                          <a:latin typeface="Arial" panose="020B0604020202020204" pitchFamily="34" charset="0"/>
                          <a:ea typeface="宋体" panose="02010600030101010101" pitchFamily="2" charset="-122"/>
                        </a:defRPr>
                      </a:lvl1pPr>
                      <a:lvl2pPr marL="742950" lvl="1" indent="-285750" algn="l" defTabSz="914400" eaLnBrk="1" fontAlgn="base" latinLnBrk="0" hangingPunct="1">
                        <a:lnSpc>
                          <a:spcPct val="100000"/>
                        </a:lnSpc>
                        <a:spcBef>
                          <a:spcPct val="20000"/>
                        </a:spcBef>
                        <a:spcAft>
                          <a:spcPct val="0"/>
                        </a:spcAft>
                        <a:buChar char="–"/>
                        <a:defRPr sz="2400" b="0" i="0" u="none" kern="1200" baseline="0">
                          <a:solidFill>
                            <a:schemeClr val="tx1"/>
                          </a:solidFill>
                          <a:latin typeface="Arial" panose="020B0604020202020204" pitchFamily="34" charset="0"/>
                          <a:ea typeface="宋体" panose="02010600030101010101" pitchFamily="2" charset="-122"/>
                        </a:defRPr>
                      </a:lvl2pPr>
                      <a:lvl3pPr marL="1143000" lvl="2"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Arial" panose="020B0604020202020204" pitchFamily="34" charset="0"/>
                          <a:ea typeface="宋体" panose="02010600030101010101" pitchFamily="2" charset="-122"/>
                        </a:defRPr>
                      </a:lvl3pPr>
                      <a:lvl4pPr marL="1600200" lvl="3" indent="-228600" algn="l" defTabSz="914400" eaLnBrk="1" fontAlgn="base" latinLnBrk="0" hangingPunct="1">
                        <a:lnSpc>
                          <a:spcPct val="100000"/>
                        </a:lnSpc>
                        <a:spcBef>
                          <a:spcPct val="20000"/>
                        </a:spcBef>
                        <a:spcAft>
                          <a:spcPct val="0"/>
                        </a:spcAft>
                        <a:buChar char="–"/>
                        <a:defRPr sz="1800" b="0" i="0" u="none" kern="1200" baseline="0">
                          <a:solidFill>
                            <a:schemeClr val="tx1"/>
                          </a:solidFill>
                          <a:latin typeface="Arial" panose="020B0604020202020204" pitchFamily="34" charset="0"/>
                          <a:ea typeface="宋体" panose="02010600030101010101" pitchFamily="2" charset="-122"/>
                        </a:defRPr>
                      </a:lvl4pPr>
                      <a:lvl5pPr marL="2057400" lvl="4" indent="-228600" algn="l" defTabSz="914400" eaLnBrk="1" fontAlgn="base" latinLnBrk="0" hangingPunct="1">
                        <a:lnSpc>
                          <a:spcPct val="100000"/>
                        </a:lnSpc>
                        <a:spcBef>
                          <a:spcPct val="20000"/>
                        </a:spcBef>
                        <a:spcAft>
                          <a:spcPct val="0"/>
                        </a:spcAft>
                        <a:buChar char="»"/>
                        <a:defRPr sz="1800" b="0" i="0" u="none" kern="1200" baseline="0">
                          <a:solidFill>
                            <a:schemeClr val="tx1"/>
                          </a:solidFill>
                          <a:latin typeface="Arial" panose="020B0604020202020204" pitchFamily="34" charset="0"/>
                          <a:ea typeface="宋体" panose="02010600030101010101" pitchFamily="2" charset="-122"/>
                        </a:defRPr>
                      </a:lvl5pPr>
                    </a:lstStyle>
                    <a:p>
                      <a:pPr marL="0" lvl="0" indent="0">
                        <a:buNone/>
                      </a:pPr>
                      <a:endParaRPr lang="zh-CN" altLang="en-US"/>
                    </a:p>
                  </a:txBody>
                  <a:tcPr marL="72000" marR="72000" marT="36000" marB="36000" vert="horz" anchor="t">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wrap="square"/>
                    <a:lstStyle>
                      <a:lvl1pPr marL="342900" lvl="0" indent="-342900" algn="l" defTabSz="914400" eaLnBrk="1" fontAlgn="base" latinLnBrk="0" hangingPunct="1">
                        <a:lnSpc>
                          <a:spcPct val="100000"/>
                        </a:lnSpc>
                        <a:spcBef>
                          <a:spcPct val="20000"/>
                        </a:spcBef>
                        <a:spcAft>
                          <a:spcPct val="0"/>
                        </a:spcAft>
                        <a:buChar char="•"/>
                        <a:defRPr sz="2800" u="none" kern="1200" baseline="0">
                          <a:solidFill>
                            <a:schemeClr val="tx1"/>
                          </a:solidFill>
                          <a:latin typeface="Arial" panose="020B0604020202020204" pitchFamily="34" charset="0"/>
                          <a:ea typeface="宋体" panose="02010600030101010101" pitchFamily="2" charset="-122"/>
                        </a:defRPr>
                      </a:lvl1pPr>
                      <a:lvl2pPr marL="742950" lvl="1" indent="-285750" algn="l" defTabSz="914400" eaLnBrk="1" fontAlgn="base" latinLnBrk="0" hangingPunct="1">
                        <a:lnSpc>
                          <a:spcPct val="100000"/>
                        </a:lnSpc>
                        <a:spcBef>
                          <a:spcPct val="20000"/>
                        </a:spcBef>
                        <a:spcAft>
                          <a:spcPct val="0"/>
                        </a:spcAft>
                        <a:buChar char="–"/>
                        <a:defRPr sz="2400" b="0" i="0" u="none" kern="1200" baseline="0">
                          <a:solidFill>
                            <a:schemeClr val="tx1"/>
                          </a:solidFill>
                          <a:latin typeface="Arial" panose="020B0604020202020204" pitchFamily="34" charset="0"/>
                          <a:ea typeface="宋体" panose="02010600030101010101" pitchFamily="2" charset="-122"/>
                        </a:defRPr>
                      </a:lvl2pPr>
                      <a:lvl3pPr marL="1143000" lvl="2"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Arial" panose="020B0604020202020204" pitchFamily="34" charset="0"/>
                          <a:ea typeface="宋体" panose="02010600030101010101" pitchFamily="2" charset="-122"/>
                        </a:defRPr>
                      </a:lvl3pPr>
                      <a:lvl4pPr marL="1600200" lvl="3" indent="-228600" algn="l" defTabSz="914400" eaLnBrk="1" fontAlgn="base" latinLnBrk="0" hangingPunct="1">
                        <a:lnSpc>
                          <a:spcPct val="100000"/>
                        </a:lnSpc>
                        <a:spcBef>
                          <a:spcPct val="20000"/>
                        </a:spcBef>
                        <a:spcAft>
                          <a:spcPct val="0"/>
                        </a:spcAft>
                        <a:buChar char="–"/>
                        <a:defRPr sz="1800" b="0" i="0" u="none" kern="1200" baseline="0">
                          <a:solidFill>
                            <a:schemeClr val="tx1"/>
                          </a:solidFill>
                          <a:latin typeface="Arial" panose="020B0604020202020204" pitchFamily="34" charset="0"/>
                          <a:ea typeface="宋体" panose="02010600030101010101" pitchFamily="2" charset="-122"/>
                        </a:defRPr>
                      </a:lvl4pPr>
                      <a:lvl5pPr marL="2057400" lvl="4" indent="-228600" algn="l" defTabSz="914400" eaLnBrk="1" fontAlgn="base" latinLnBrk="0" hangingPunct="1">
                        <a:lnSpc>
                          <a:spcPct val="100000"/>
                        </a:lnSpc>
                        <a:spcBef>
                          <a:spcPct val="20000"/>
                        </a:spcBef>
                        <a:spcAft>
                          <a:spcPct val="0"/>
                        </a:spcAft>
                        <a:buChar char="»"/>
                        <a:defRPr sz="1800" b="0" i="0" u="none" kern="1200" baseline="0">
                          <a:solidFill>
                            <a:schemeClr val="tx1"/>
                          </a:solidFill>
                          <a:latin typeface="Arial" panose="020B0604020202020204" pitchFamily="34" charset="0"/>
                          <a:ea typeface="宋体" panose="02010600030101010101" pitchFamily="2" charset="-122"/>
                        </a:defRPr>
                      </a:lvl5pPr>
                    </a:lstStyle>
                    <a:p>
                      <a:pPr marL="0" lvl="0" indent="0">
                        <a:buNone/>
                      </a:pPr>
                      <a:endParaRPr lang="zh-CN" altLang="en-US"/>
                    </a:p>
                  </a:txBody>
                  <a:tcPr marL="72000" marR="72000" marT="36000" marB="36000" vert="horz" anchor="t">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wrap="square"/>
                    <a:lstStyle>
                      <a:lvl1pPr marL="342900" lvl="0" indent="-342900" algn="l" defTabSz="914400" eaLnBrk="1" fontAlgn="base" latinLnBrk="0" hangingPunct="1">
                        <a:lnSpc>
                          <a:spcPct val="100000"/>
                        </a:lnSpc>
                        <a:spcBef>
                          <a:spcPct val="20000"/>
                        </a:spcBef>
                        <a:spcAft>
                          <a:spcPct val="0"/>
                        </a:spcAft>
                        <a:buChar char="•"/>
                        <a:defRPr sz="2800" u="none" kern="1200" baseline="0">
                          <a:solidFill>
                            <a:schemeClr val="tx1"/>
                          </a:solidFill>
                          <a:latin typeface="Arial" panose="020B0604020202020204" pitchFamily="34" charset="0"/>
                          <a:ea typeface="宋体" panose="02010600030101010101" pitchFamily="2" charset="-122"/>
                        </a:defRPr>
                      </a:lvl1pPr>
                      <a:lvl2pPr marL="742950" lvl="1" indent="-285750" algn="l" defTabSz="914400" eaLnBrk="1" fontAlgn="base" latinLnBrk="0" hangingPunct="1">
                        <a:lnSpc>
                          <a:spcPct val="100000"/>
                        </a:lnSpc>
                        <a:spcBef>
                          <a:spcPct val="20000"/>
                        </a:spcBef>
                        <a:spcAft>
                          <a:spcPct val="0"/>
                        </a:spcAft>
                        <a:buChar char="–"/>
                        <a:defRPr sz="2400" b="0" i="0" u="none" kern="1200" baseline="0">
                          <a:solidFill>
                            <a:schemeClr val="tx1"/>
                          </a:solidFill>
                          <a:latin typeface="Arial" panose="020B0604020202020204" pitchFamily="34" charset="0"/>
                          <a:ea typeface="宋体" panose="02010600030101010101" pitchFamily="2" charset="-122"/>
                        </a:defRPr>
                      </a:lvl2pPr>
                      <a:lvl3pPr marL="1143000" lvl="2"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Arial" panose="020B0604020202020204" pitchFamily="34" charset="0"/>
                          <a:ea typeface="宋体" panose="02010600030101010101" pitchFamily="2" charset="-122"/>
                        </a:defRPr>
                      </a:lvl3pPr>
                      <a:lvl4pPr marL="1600200" lvl="3" indent="-228600" algn="l" defTabSz="914400" eaLnBrk="1" fontAlgn="base" latinLnBrk="0" hangingPunct="1">
                        <a:lnSpc>
                          <a:spcPct val="100000"/>
                        </a:lnSpc>
                        <a:spcBef>
                          <a:spcPct val="20000"/>
                        </a:spcBef>
                        <a:spcAft>
                          <a:spcPct val="0"/>
                        </a:spcAft>
                        <a:buChar char="–"/>
                        <a:defRPr sz="1800" b="0" i="0" u="none" kern="1200" baseline="0">
                          <a:solidFill>
                            <a:schemeClr val="tx1"/>
                          </a:solidFill>
                          <a:latin typeface="Arial" panose="020B0604020202020204" pitchFamily="34" charset="0"/>
                          <a:ea typeface="宋体" panose="02010600030101010101" pitchFamily="2" charset="-122"/>
                        </a:defRPr>
                      </a:lvl4pPr>
                      <a:lvl5pPr marL="2057400" lvl="4" indent="-228600" algn="l" defTabSz="914400" eaLnBrk="1" fontAlgn="base" latinLnBrk="0" hangingPunct="1">
                        <a:lnSpc>
                          <a:spcPct val="100000"/>
                        </a:lnSpc>
                        <a:spcBef>
                          <a:spcPct val="20000"/>
                        </a:spcBef>
                        <a:spcAft>
                          <a:spcPct val="0"/>
                        </a:spcAft>
                        <a:buChar char="»"/>
                        <a:defRPr sz="1800" b="0" i="0" u="none" kern="1200" baseline="0">
                          <a:solidFill>
                            <a:schemeClr val="tx1"/>
                          </a:solidFill>
                          <a:latin typeface="Arial" panose="020B0604020202020204" pitchFamily="34" charset="0"/>
                          <a:ea typeface="宋体" panose="02010600030101010101" pitchFamily="2" charset="-122"/>
                        </a:defRPr>
                      </a:lvl5pPr>
                    </a:lstStyle>
                    <a:p>
                      <a:pPr marL="0" lvl="0" indent="0">
                        <a:buNone/>
                      </a:pPr>
                      <a:endParaRPr lang="zh-CN" altLang="en-US"/>
                    </a:p>
                  </a:txBody>
                  <a:tcPr marL="72000" marR="72000" marT="36000" marB="36000" vert="horz" anchor="t">
                    <a:lnL w="12700" cap="flat" cmpd="sng">
                      <a:solidFill>
                        <a:schemeClr val="tx1"/>
                      </a:solidFill>
                      <a:prstDash val="solid"/>
                      <a:headEnd type="none" w="med" len="med"/>
                      <a:tailEnd type="none" w="med" len="med"/>
                    </a:lnL>
                    <a:lnR w="28575"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r>
              <a:tr h="617538">
                <a:tc>
                  <a:txBody>
                    <a:bodyPr wrap="square"/>
                    <a:lstStyle>
                      <a:lvl1pPr marL="342900" lvl="0" indent="-342900" algn="l" defTabSz="914400" eaLnBrk="1" fontAlgn="base" latinLnBrk="0" hangingPunct="1">
                        <a:lnSpc>
                          <a:spcPct val="100000"/>
                        </a:lnSpc>
                        <a:spcBef>
                          <a:spcPct val="20000"/>
                        </a:spcBef>
                        <a:spcAft>
                          <a:spcPct val="0"/>
                        </a:spcAft>
                        <a:buChar char="•"/>
                        <a:defRPr sz="2800" u="none" kern="1200" baseline="0">
                          <a:solidFill>
                            <a:schemeClr val="tx1"/>
                          </a:solidFill>
                          <a:latin typeface="Arial" panose="020B0604020202020204" pitchFamily="34" charset="0"/>
                          <a:ea typeface="宋体" panose="02010600030101010101" pitchFamily="2" charset="-122"/>
                        </a:defRPr>
                      </a:lvl1pPr>
                      <a:lvl2pPr marL="742950" lvl="1" indent="-285750" algn="l" defTabSz="914400" eaLnBrk="1" fontAlgn="base" latinLnBrk="0" hangingPunct="1">
                        <a:lnSpc>
                          <a:spcPct val="100000"/>
                        </a:lnSpc>
                        <a:spcBef>
                          <a:spcPct val="20000"/>
                        </a:spcBef>
                        <a:spcAft>
                          <a:spcPct val="0"/>
                        </a:spcAft>
                        <a:buChar char="–"/>
                        <a:defRPr sz="2400" b="0" i="0" u="none" kern="1200" baseline="0">
                          <a:solidFill>
                            <a:schemeClr val="tx1"/>
                          </a:solidFill>
                          <a:latin typeface="Arial" panose="020B0604020202020204" pitchFamily="34" charset="0"/>
                          <a:ea typeface="宋体" panose="02010600030101010101" pitchFamily="2" charset="-122"/>
                        </a:defRPr>
                      </a:lvl2pPr>
                      <a:lvl3pPr marL="1143000" lvl="2"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Arial" panose="020B0604020202020204" pitchFamily="34" charset="0"/>
                          <a:ea typeface="宋体" panose="02010600030101010101" pitchFamily="2" charset="-122"/>
                        </a:defRPr>
                      </a:lvl3pPr>
                      <a:lvl4pPr marL="1600200" lvl="3" indent="-228600" algn="l" defTabSz="914400" eaLnBrk="1" fontAlgn="base" latinLnBrk="0" hangingPunct="1">
                        <a:lnSpc>
                          <a:spcPct val="100000"/>
                        </a:lnSpc>
                        <a:spcBef>
                          <a:spcPct val="20000"/>
                        </a:spcBef>
                        <a:spcAft>
                          <a:spcPct val="0"/>
                        </a:spcAft>
                        <a:buChar char="–"/>
                        <a:defRPr sz="1800" b="0" i="0" u="none" kern="1200" baseline="0">
                          <a:solidFill>
                            <a:schemeClr val="tx1"/>
                          </a:solidFill>
                          <a:latin typeface="Arial" panose="020B0604020202020204" pitchFamily="34" charset="0"/>
                          <a:ea typeface="宋体" panose="02010600030101010101" pitchFamily="2" charset="-122"/>
                        </a:defRPr>
                      </a:lvl4pPr>
                      <a:lvl5pPr marL="2057400" lvl="4" indent="-228600" algn="l" defTabSz="914400" eaLnBrk="1" fontAlgn="base" latinLnBrk="0" hangingPunct="1">
                        <a:lnSpc>
                          <a:spcPct val="100000"/>
                        </a:lnSpc>
                        <a:spcBef>
                          <a:spcPct val="20000"/>
                        </a:spcBef>
                        <a:spcAft>
                          <a:spcPct val="0"/>
                        </a:spcAft>
                        <a:buChar char="»"/>
                        <a:defRPr sz="1800" b="0" i="0" u="none" kern="1200" baseline="0">
                          <a:solidFill>
                            <a:schemeClr val="tx1"/>
                          </a:solidFill>
                          <a:latin typeface="Arial" panose="020B0604020202020204" pitchFamily="34" charset="0"/>
                          <a:ea typeface="宋体" panose="02010600030101010101" pitchFamily="2" charset="-122"/>
                        </a:defRPr>
                      </a:lvl5pPr>
                    </a:lstStyle>
                    <a:p>
                      <a:pPr marL="0" lvl="0" indent="0" algn="ctr">
                        <a:buNone/>
                      </a:pPr>
                      <a:r>
                        <a:rPr lang="zh-CN" altLang="en-US" sz="3200" b="1">
                          <a:solidFill>
                            <a:schemeClr val="tx2"/>
                          </a:solidFill>
                          <a:ea typeface="楷体_GB2312" pitchFamily="49" charset="-122"/>
                        </a:rPr>
                        <a:t>化合价变化</a:t>
                      </a:r>
                      <a:endParaRPr lang="zh-CN" altLang="en-US" sz="3200" b="1">
                        <a:solidFill>
                          <a:schemeClr val="tx2"/>
                        </a:solidFill>
                        <a:ea typeface="楷体_GB2312" pitchFamily="49" charset="-122"/>
                      </a:endParaRPr>
                    </a:p>
                  </a:txBody>
                  <a:tcPr vert="horz" anchor="t">
                    <a:lnL w="28575"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gridSpan="7">
                  <a:txBody>
                    <a:bodyPr wrap="square"/>
                    <a:lstStyle>
                      <a:lvl1pPr marL="342900" lvl="0" indent="-342900" algn="l" defTabSz="914400" eaLnBrk="1" fontAlgn="base" latinLnBrk="0" hangingPunct="1">
                        <a:lnSpc>
                          <a:spcPct val="100000"/>
                        </a:lnSpc>
                        <a:spcBef>
                          <a:spcPct val="20000"/>
                        </a:spcBef>
                        <a:spcAft>
                          <a:spcPct val="0"/>
                        </a:spcAft>
                        <a:buChar char="•"/>
                        <a:defRPr sz="2800" u="none" kern="1200" baseline="0">
                          <a:solidFill>
                            <a:schemeClr val="tx1"/>
                          </a:solidFill>
                          <a:latin typeface="Arial" panose="020B0604020202020204" pitchFamily="34" charset="0"/>
                          <a:ea typeface="宋体" panose="02010600030101010101" pitchFamily="2" charset="-122"/>
                        </a:defRPr>
                      </a:lvl1pPr>
                      <a:lvl2pPr marL="742950" lvl="1" indent="-285750" algn="l" defTabSz="914400" eaLnBrk="1" fontAlgn="base" latinLnBrk="0" hangingPunct="1">
                        <a:lnSpc>
                          <a:spcPct val="100000"/>
                        </a:lnSpc>
                        <a:spcBef>
                          <a:spcPct val="20000"/>
                        </a:spcBef>
                        <a:spcAft>
                          <a:spcPct val="0"/>
                        </a:spcAft>
                        <a:buChar char="–"/>
                        <a:defRPr sz="2400" b="0" i="0" u="none" kern="1200" baseline="0">
                          <a:solidFill>
                            <a:schemeClr val="tx1"/>
                          </a:solidFill>
                          <a:latin typeface="Arial" panose="020B0604020202020204" pitchFamily="34" charset="0"/>
                          <a:ea typeface="宋体" panose="02010600030101010101" pitchFamily="2" charset="-122"/>
                        </a:defRPr>
                      </a:lvl2pPr>
                      <a:lvl3pPr marL="1143000" lvl="2"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Arial" panose="020B0604020202020204" pitchFamily="34" charset="0"/>
                          <a:ea typeface="宋体" panose="02010600030101010101" pitchFamily="2" charset="-122"/>
                        </a:defRPr>
                      </a:lvl3pPr>
                      <a:lvl4pPr marL="1600200" lvl="3" indent="-228600" algn="l" defTabSz="914400" eaLnBrk="1" fontAlgn="base" latinLnBrk="0" hangingPunct="1">
                        <a:lnSpc>
                          <a:spcPct val="100000"/>
                        </a:lnSpc>
                        <a:spcBef>
                          <a:spcPct val="20000"/>
                        </a:spcBef>
                        <a:spcAft>
                          <a:spcPct val="0"/>
                        </a:spcAft>
                        <a:buChar char="–"/>
                        <a:defRPr sz="1800" b="0" i="0" u="none" kern="1200" baseline="0">
                          <a:solidFill>
                            <a:schemeClr val="tx1"/>
                          </a:solidFill>
                          <a:latin typeface="Arial" panose="020B0604020202020204" pitchFamily="34" charset="0"/>
                          <a:ea typeface="宋体" panose="02010600030101010101" pitchFamily="2" charset="-122"/>
                        </a:defRPr>
                      </a:lvl4pPr>
                      <a:lvl5pPr marL="2057400" lvl="4" indent="-228600" algn="l" defTabSz="914400" eaLnBrk="1" fontAlgn="base" latinLnBrk="0" hangingPunct="1">
                        <a:lnSpc>
                          <a:spcPct val="100000"/>
                        </a:lnSpc>
                        <a:spcBef>
                          <a:spcPct val="20000"/>
                        </a:spcBef>
                        <a:spcAft>
                          <a:spcPct val="0"/>
                        </a:spcAft>
                        <a:buChar char="»"/>
                        <a:defRPr sz="1800" b="0" i="0" u="none" kern="1200" baseline="0">
                          <a:solidFill>
                            <a:schemeClr val="tx1"/>
                          </a:solidFill>
                          <a:latin typeface="Arial" panose="020B0604020202020204" pitchFamily="34" charset="0"/>
                          <a:ea typeface="宋体" panose="02010600030101010101" pitchFamily="2" charset="-122"/>
                        </a:defRPr>
                      </a:lvl5pPr>
                    </a:lstStyle>
                    <a:p>
                      <a:pPr marL="0" lvl="0" indent="0">
                        <a:buNone/>
                      </a:pPr>
                      <a:endParaRPr lang="zh-CN" altLang="en-US"/>
                    </a:p>
                  </a:txBody>
                  <a:tcPr marL="72000" marR="72000" marT="36000" marB="36000" vert="horz" anchor="t">
                    <a:lnL w="12700" cap="flat" cmpd="sng">
                      <a:solidFill>
                        <a:schemeClr val="tx1"/>
                      </a:solidFill>
                      <a:prstDash val="solid"/>
                      <a:headEnd type="none" w="med" len="med"/>
                      <a:tailEnd type="none" w="med" len="med"/>
                    </a:lnL>
                    <a:lnR w="28575"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hMerge="1">
                  <a:tcP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tcPr>
                </a:tc>
                <a:tc hMerge="1">
                  <a:tcP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tcPr>
                </a:tc>
                <a:tc hMerge="1">
                  <a:tcP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tcPr>
                </a:tc>
                <a:tc hMerge="1">
                  <a:tcP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tcPr>
                </a:tc>
                <a:tc hMerge="1">
                  <a:tcP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tcPr>
                </a:tc>
                <a:tc hMerge="1">
                  <a:tcPr>
                    <a:lnR w="28575"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tcPr>
                </a:tc>
              </a:tr>
              <a:tr h="1066800">
                <a:tc>
                  <a:txBody>
                    <a:bodyPr wrap="square"/>
                    <a:lstStyle>
                      <a:lvl1pPr marL="342900" lvl="0" indent="-342900" algn="l" defTabSz="914400" eaLnBrk="1" fontAlgn="base" latinLnBrk="0" hangingPunct="1">
                        <a:lnSpc>
                          <a:spcPct val="100000"/>
                        </a:lnSpc>
                        <a:spcBef>
                          <a:spcPct val="20000"/>
                        </a:spcBef>
                        <a:spcAft>
                          <a:spcPct val="0"/>
                        </a:spcAft>
                        <a:buChar char="•"/>
                        <a:defRPr sz="2800" u="none" kern="1200" baseline="0">
                          <a:solidFill>
                            <a:schemeClr val="tx1"/>
                          </a:solidFill>
                          <a:latin typeface="Arial" panose="020B0604020202020204" pitchFamily="34" charset="0"/>
                          <a:ea typeface="宋体" panose="02010600030101010101" pitchFamily="2" charset="-122"/>
                        </a:defRPr>
                      </a:lvl1pPr>
                      <a:lvl2pPr marL="742950" lvl="1" indent="-285750" algn="l" defTabSz="914400" eaLnBrk="1" fontAlgn="base" latinLnBrk="0" hangingPunct="1">
                        <a:lnSpc>
                          <a:spcPct val="100000"/>
                        </a:lnSpc>
                        <a:spcBef>
                          <a:spcPct val="20000"/>
                        </a:spcBef>
                        <a:spcAft>
                          <a:spcPct val="0"/>
                        </a:spcAft>
                        <a:buChar char="–"/>
                        <a:defRPr sz="2400" b="0" i="0" u="none" kern="1200" baseline="0">
                          <a:solidFill>
                            <a:schemeClr val="tx1"/>
                          </a:solidFill>
                          <a:latin typeface="Arial" panose="020B0604020202020204" pitchFamily="34" charset="0"/>
                          <a:ea typeface="宋体" panose="02010600030101010101" pitchFamily="2" charset="-122"/>
                        </a:defRPr>
                      </a:lvl2pPr>
                      <a:lvl3pPr marL="1143000" lvl="2"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Arial" panose="020B0604020202020204" pitchFamily="34" charset="0"/>
                          <a:ea typeface="宋体" panose="02010600030101010101" pitchFamily="2" charset="-122"/>
                        </a:defRPr>
                      </a:lvl3pPr>
                      <a:lvl4pPr marL="1600200" lvl="3" indent="-228600" algn="l" defTabSz="914400" eaLnBrk="1" fontAlgn="base" latinLnBrk="0" hangingPunct="1">
                        <a:lnSpc>
                          <a:spcPct val="100000"/>
                        </a:lnSpc>
                        <a:spcBef>
                          <a:spcPct val="20000"/>
                        </a:spcBef>
                        <a:spcAft>
                          <a:spcPct val="0"/>
                        </a:spcAft>
                        <a:buChar char="–"/>
                        <a:defRPr sz="1800" b="0" i="0" u="none" kern="1200" baseline="0">
                          <a:solidFill>
                            <a:schemeClr val="tx1"/>
                          </a:solidFill>
                          <a:latin typeface="Arial" panose="020B0604020202020204" pitchFamily="34" charset="0"/>
                          <a:ea typeface="宋体" panose="02010600030101010101" pitchFamily="2" charset="-122"/>
                        </a:defRPr>
                      </a:lvl4pPr>
                      <a:lvl5pPr marL="2057400" lvl="4" indent="-228600" algn="l" defTabSz="914400" eaLnBrk="1" fontAlgn="base" latinLnBrk="0" hangingPunct="1">
                        <a:lnSpc>
                          <a:spcPct val="100000"/>
                        </a:lnSpc>
                        <a:spcBef>
                          <a:spcPct val="20000"/>
                        </a:spcBef>
                        <a:spcAft>
                          <a:spcPct val="0"/>
                        </a:spcAft>
                        <a:buChar char="»"/>
                        <a:defRPr sz="1800" b="0" i="0" u="none" kern="1200" baseline="0">
                          <a:solidFill>
                            <a:schemeClr val="tx1"/>
                          </a:solidFill>
                          <a:latin typeface="Arial" panose="020B0604020202020204" pitchFamily="34" charset="0"/>
                          <a:ea typeface="宋体" panose="02010600030101010101" pitchFamily="2" charset="-122"/>
                        </a:defRPr>
                      </a:lvl5pPr>
                    </a:lstStyle>
                    <a:p>
                      <a:pPr marL="0" lvl="0" indent="0" algn="ctr">
                        <a:buNone/>
                      </a:pPr>
                      <a:r>
                        <a:rPr lang="zh-CN" altLang="en-US" sz="3200" b="1">
                          <a:solidFill>
                            <a:schemeClr val="tx2"/>
                          </a:solidFill>
                          <a:ea typeface="楷体_GB2312" pitchFamily="49" charset="-122"/>
                        </a:rPr>
                        <a:t>金属性和非金属性变化</a:t>
                      </a:r>
                      <a:endParaRPr lang="zh-CN" altLang="en-US" sz="3200" b="1">
                        <a:solidFill>
                          <a:schemeClr val="tx2"/>
                        </a:solidFill>
                        <a:ea typeface="楷体_GB2312" pitchFamily="49" charset="-122"/>
                      </a:endParaRPr>
                    </a:p>
                  </a:txBody>
                  <a:tcPr vert="horz" anchor="t">
                    <a:lnL w="28575"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gridSpan="7">
                  <a:txBody>
                    <a:bodyPr wrap="square"/>
                    <a:lstStyle>
                      <a:lvl1pPr marL="342900" lvl="0" indent="-342900" algn="l" defTabSz="914400" eaLnBrk="1" fontAlgn="base" latinLnBrk="0" hangingPunct="1">
                        <a:lnSpc>
                          <a:spcPct val="100000"/>
                        </a:lnSpc>
                        <a:spcBef>
                          <a:spcPct val="20000"/>
                        </a:spcBef>
                        <a:spcAft>
                          <a:spcPct val="0"/>
                        </a:spcAft>
                        <a:buChar char="•"/>
                        <a:defRPr sz="2800" u="none" kern="1200" baseline="0">
                          <a:solidFill>
                            <a:schemeClr val="tx1"/>
                          </a:solidFill>
                          <a:latin typeface="Arial" panose="020B0604020202020204" pitchFamily="34" charset="0"/>
                          <a:ea typeface="宋体" panose="02010600030101010101" pitchFamily="2" charset="-122"/>
                        </a:defRPr>
                      </a:lvl1pPr>
                      <a:lvl2pPr marL="742950" lvl="1" indent="-285750" algn="l" defTabSz="914400" eaLnBrk="1" fontAlgn="base" latinLnBrk="0" hangingPunct="1">
                        <a:lnSpc>
                          <a:spcPct val="100000"/>
                        </a:lnSpc>
                        <a:spcBef>
                          <a:spcPct val="20000"/>
                        </a:spcBef>
                        <a:spcAft>
                          <a:spcPct val="0"/>
                        </a:spcAft>
                        <a:buChar char="–"/>
                        <a:defRPr sz="2400" b="0" i="0" u="none" kern="1200" baseline="0">
                          <a:solidFill>
                            <a:schemeClr val="tx1"/>
                          </a:solidFill>
                          <a:latin typeface="Arial" panose="020B0604020202020204" pitchFamily="34" charset="0"/>
                          <a:ea typeface="宋体" panose="02010600030101010101" pitchFamily="2" charset="-122"/>
                        </a:defRPr>
                      </a:lvl2pPr>
                      <a:lvl3pPr marL="1143000" lvl="2"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Arial" panose="020B0604020202020204" pitchFamily="34" charset="0"/>
                          <a:ea typeface="宋体" panose="02010600030101010101" pitchFamily="2" charset="-122"/>
                        </a:defRPr>
                      </a:lvl3pPr>
                      <a:lvl4pPr marL="1600200" lvl="3" indent="-228600" algn="l" defTabSz="914400" eaLnBrk="1" fontAlgn="base" latinLnBrk="0" hangingPunct="1">
                        <a:lnSpc>
                          <a:spcPct val="100000"/>
                        </a:lnSpc>
                        <a:spcBef>
                          <a:spcPct val="20000"/>
                        </a:spcBef>
                        <a:spcAft>
                          <a:spcPct val="0"/>
                        </a:spcAft>
                        <a:buChar char="–"/>
                        <a:defRPr sz="1800" b="0" i="0" u="none" kern="1200" baseline="0">
                          <a:solidFill>
                            <a:schemeClr val="tx1"/>
                          </a:solidFill>
                          <a:latin typeface="Arial" panose="020B0604020202020204" pitchFamily="34" charset="0"/>
                          <a:ea typeface="宋体" panose="02010600030101010101" pitchFamily="2" charset="-122"/>
                        </a:defRPr>
                      </a:lvl4pPr>
                      <a:lvl5pPr marL="2057400" lvl="4" indent="-228600" algn="l" defTabSz="914400" eaLnBrk="1" fontAlgn="base" latinLnBrk="0" hangingPunct="1">
                        <a:lnSpc>
                          <a:spcPct val="100000"/>
                        </a:lnSpc>
                        <a:spcBef>
                          <a:spcPct val="20000"/>
                        </a:spcBef>
                        <a:spcAft>
                          <a:spcPct val="0"/>
                        </a:spcAft>
                        <a:buChar char="»"/>
                        <a:defRPr sz="1800" b="0" i="0" u="none" kern="1200" baseline="0">
                          <a:solidFill>
                            <a:schemeClr val="tx1"/>
                          </a:solidFill>
                          <a:latin typeface="Arial" panose="020B0604020202020204" pitchFamily="34" charset="0"/>
                          <a:ea typeface="宋体" panose="02010600030101010101" pitchFamily="2" charset="-122"/>
                        </a:defRPr>
                      </a:lvl5pPr>
                    </a:lstStyle>
                    <a:p>
                      <a:pPr marL="0" lvl="0" indent="0">
                        <a:buNone/>
                      </a:pPr>
                      <a:endParaRPr lang="zh-CN" altLang="en-US"/>
                    </a:p>
                  </a:txBody>
                  <a:tcPr marL="72000" marR="72000" marT="36000" marB="36000" vert="horz" anchor="t">
                    <a:lnL w="12700" cap="flat" cmpd="sng">
                      <a:solidFill>
                        <a:schemeClr val="tx1"/>
                      </a:solidFill>
                      <a:prstDash val="solid"/>
                      <a:headEnd type="none" w="med" len="med"/>
                      <a:tailEnd type="none" w="med" len="med"/>
                    </a:lnL>
                    <a:lnR w="28575"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hMerge="1">
                  <a:tcP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tcPr>
                </a:tc>
                <a:tc hMerge="1">
                  <a:tcP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tcPr>
                </a:tc>
                <a:tc hMerge="1">
                  <a:tcP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tcPr>
                </a:tc>
                <a:tc hMerge="1">
                  <a:tcP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tcPr>
                </a:tc>
                <a:tc hMerge="1">
                  <a:tcP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tcPr>
                </a:tc>
                <a:tc hMerge="1">
                  <a:tcPr>
                    <a:lnR w="28575"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tcPr>
                </a:tc>
              </a:tr>
              <a:tr h="1066800">
                <a:tc>
                  <a:txBody>
                    <a:bodyPr wrap="square"/>
                    <a:lstStyle>
                      <a:lvl1pPr marL="342900" lvl="0" indent="-342900" algn="l" defTabSz="914400" eaLnBrk="1" fontAlgn="base" latinLnBrk="0" hangingPunct="1">
                        <a:lnSpc>
                          <a:spcPct val="100000"/>
                        </a:lnSpc>
                        <a:spcBef>
                          <a:spcPct val="20000"/>
                        </a:spcBef>
                        <a:spcAft>
                          <a:spcPct val="0"/>
                        </a:spcAft>
                        <a:buChar char="•"/>
                        <a:defRPr sz="2800" u="none" kern="1200" baseline="0">
                          <a:solidFill>
                            <a:schemeClr val="tx1"/>
                          </a:solidFill>
                          <a:latin typeface="Arial" panose="020B0604020202020204" pitchFamily="34" charset="0"/>
                          <a:ea typeface="宋体" panose="02010600030101010101" pitchFamily="2" charset="-122"/>
                        </a:defRPr>
                      </a:lvl1pPr>
                      <a:lvl2pPr marL="742950" lvl="1" indent="-285750" algn="l" defTabSz="914400" eaLnBrk="1" fontAlgn="base" latinLnBrk="0" hangingPunct="1">
                        <a:lnSpc>
                          <a:spcPct val="100000"/>
                        </a:lnSpc>
                        <a:spcBef>
                          <a:spcPct val="20000"/>
                        </a:spcBef>
                        <a:spcAft>
                          <a:spcPct val="0"/>
                        </a:spcAft>
                        <a:buChar char="–"/>
                        <a:defRPr sz="2400" b="0" i="0" u="none" kern="1200" baseline="0">
                          <a:solidFill>
                            <a:schemeClr val="tx1"/>
                          </a:solidFill>
                          <a:latin typeface="Arial" panose="020B0604020202020204" pitchFamily="34" charset="0"/>
                          <a:ea typeface="宋体" panose="02010600030101010101" pitchFamily="2" charset="-122"/>
                        </a:defRPr>
                      </a:lvl2pPr>
                      <a:lvl3pPr marL="1143000" lvl="2"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Arial" panose="020B0604020202020204" pitchFamily="34" charset="0"/>
                          <a:ea typeface="宋体" panose="02010600030101010101" pitchFamily="2" charset="-122"/>
                        </a:defRPr>
                      </a:lvl3pPr>
                      <a:lvl4pPr marL="1600200" lvl="3" indent="-228600" algn="l" defTabSz="914400" eaLnBrk="1" fontAlgn="base" latinLnBrk="0" hangingPunct="1">
                        <a:lnSpc>
                          <a:spcPct val="100000"/>
                        </a:lnSpc>
                        <a:spcBef>
                          <a:spcPct val="20000"/>
                        </a:spcBef>
                        <a:spcAft>
                          <a:spcPct val="0"/>
                        </a:spcAft>
                        <a:buChar char="–"/>
                        <a:defRPr sz="1800" b="0" i="0" u="none" kern="1200" baseline="0">
                          <a:solidFill>
                            <a:schemeClr val="tx1"/>
                          </a:solidFill>
                          <a:latin typeface="Arial" panose="020B0604020202020204" pitchFamily="34" charset="0"/>
                          <a:ea typeface="宋体" panose="02010600030101010101" pitchFamily="2" charset="-122"/>
                        </a:defRPr>
                      </a:lvl4pPr>
                      <a:lvl5pPr marL="2057400" lvl="4" indent="-228600" algn="l" defTabSz="914400" eaLnBrk="1" fontAlgn="base" latinLnBrk="0" hangingPunct="1">
                        <a:lnSpc>
                          <a:spcPct val="100000"/>
                        </a:lnSpc>
                        <a:spcBef>
                          <a:spcPct val="20000"/>
                        </a:spcBef>
                        <a:spcAft>
                          <a:spcPct val="0"/>
                        </a:spcAft>
                        <a:buChar char="»"/>
                        <a:defRPr sz="1800" b="0" i="0" u="none" kern="1200" baseline="0">
                          <a:solidFill>
                            <a:schemeClr val="tx1"/>
                          </a:solidFill>
                          <a:latin typeface="Arial" panose="020B0604020202020204" pitchFamily="34" charset="0"/>
                          <a:ea typeface="宋体" panose="02010600030101010101" pitchFamily="2" charset="-122"/>
                        </a:defRPr>
                      </a:lvl5pPr>
                    </a:lstStyle>
                    <a:p>
                      <a:pPr marL="0" lvl="0" indent="0" algn="ctr">
                        <a:buNone/>
                      </a:pPr>
                      <a:r>
                        <a:rPr lang="zh-CN" altLang="en-US" sz="3200" b="1">
                          <a:solidFill>
                            <a:schemeClr val="tx2"/>
                          </a:solidFill>
                          <a:ea typeface="楷体_GB2312" pitchFamily="49" charset="-122"/>
                        </a:rPr>
                        <a:t>原子半径变化规律</a:t>
                      </a:r>
                      <a:endParaRPr lang="zh-CN" altLang="en-US" sz="3200" b="1">
                        <a:solidFill>
                          <a:schemeClr val="tx2"/>
                        </a:solidFill>
                        <a:ea typeface="楷体_GB2312" pitchFamily="49" charset="-122"/>
                      </a:endParaRPr>
                    </a:p>
                  </a:txBody>
                  <a:tcPr vert="horz" anchor="t">
                    <a:lnL w="28575"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28575" cap="flat" cmpd="sng">
                      <a:solidFill>
                        <a:schemeClr val="tx1"/>
                      </a:solidFill>
                      <a:prstDash val="solid"/>
                      <a:headEnd type="none" w="med" len="med"/>
                      <a:tailEnd type="none" w="med" len="med"/>
                    </a:lnB>
                    <a:lnTlToBr>
                      <a:noFill/>
                    </a:lnTlToBr>
                    <a:lnBlToTr>
                      <a:noFill/>
                    </a:lnBlToTr>
                    <a:noFill/>
                  </a:tcPr>
                </a:tc>
                <a:tc gridSpan="7">
                  <a:txBody>
                    <a:bodyPr wrap="square"/>
                    <a:lstStyle>
                      <a:lvl1pPr marL="342900" lvl="0" indent="-342900" algn="l" defTabSz="914400" eaLnBrk="1" fontAlgn="base" latinLnBrk="0" hangingPunct="1">
                        <a:lnSpc>
                          <a:spcPct val="100000"/>
                        </a:lnSpc>
                        <a:spcBef>
                          <a:spcPct val="20000"/>
                        </a:spcBef>
                        <a:spcAft>
                          <a:spcPct val="0"/>
                        </a:spcAft>
                        <a:buChar char="•"/>
                        <a:defRPr sz="2800" u="none" kern="1200" baseline="0">
                          <a:solidFill>
                            <a:schemeClr val="tx1"/>
                          </a:solidFill>
                          <a:latin typeface="Arial" panose="020B0604020202020204" pitchFamily="34" charset="0"/>
                          <a:ea typeface="宋体" panose="02010600030101010101" pitchFamily="2" charset="-122"/>
                        </a:defRPr>
                      </a:lvl1pPr>
                      <a:lvl2pPr marL="742950" lvl="1" indent="-285750" algn="l" defTabSz="914400" eaLnBrk="1" fontAlgn="base" latinLnBrk="0" hangingPunct="1">
                        <a:lnSpc>
                          <a:spcPct val="100000"/>
                        </a:lnSpc>
                        <a:spcBef>
                          <a:spcPct val="20000"/>
                        </a:spcBef>
                        <a:spcAft>
                          <a:spcPct val="0"/>
                        </a:spcAft>
                        <a:buChar char="–"/>
                        <a:defRPr sz="2400" b="0" i="0" u="none" kern="1200" baseline="0">
                          <a:solidFill>
                            <a:schemeClr val="tx1"/>
                          </a:solidFill>
                          <a:latin typeface="Arial" panose="020B0604020202020204" pitchFamily="34" charset="0"/>
                          <a:ea typeface="宋体" panose="02010600030101010101" pitchFamily="2" charset="-122"/>
                        </a:defRPr>
                      </a:lvl2pPr>
                      <a:lvl3pPr marL="1143000" lvl="2"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Arial" panose="020B0604020202020204" pitchFamily="34" charset="0"/>
                          <a:ea typeface="宋体" panose="02010600030101010101" pitchFamily="2" charset="-122"/>
                        </a:defRPr>
                      </a:lvl3pPr>
                      <a:lvl4pPr marL="1600200" lvl="3" indent="-228600" algn="l" defTabSz="914400" eaLnBrk="1" fontAlgn="base" latinLnBrk="0" hangingPunct="1">
                        <a:lnSpc>
                          <a:spcPct val="100000"/>
                        </a:lnSpc>
                        <a:spcBef>
                          <a:spcPct val="20000"/>
                        </a:spcBef>
                        <a:spcAft>
                          <a:spcPct val="0"/>
                        </a:spcAft>
                        <a:buChar char="–"/>
                        <a:defRPr sz="1800" b="0" i="0" u="none" kern="1200" baseline="0">
                          <a:solidFill>
                            <a:schemeClr val="tx1"/>
                          </a:solidFill>
                          <a:latin typeface="Arial" panose="020B0604020202020204" pitchFamily="34" charset="0"/>
                          <a:ea typeface="宋体" panose="02010600030101010101" pitchFamily="2" charset="-122"/>
                        </a:defRPr>
                      </a:lvl4pPr>
                      <a:lvl5pPr marL="2057400" lvl="4" indent="-228600" algn="l" defTabSz="914400" eaLnBrk="1" fontAlgn="base" latinLnBrk="0" hangingPunct="1">
                        <a:lnSpc>
                          <a:spcPct val="100000"/>
                        </a:lnSpc>
                        <a:spcBef>
                          <a:spcPct val="20000"/>
                        </a:spcBef>
                        <a:spcAft>
                          <a:spcPct val="0"/>
                        </a:spcAft>
                        <a:buChar char="»"/>
                        <a:defRPr sz="1800" b="0" i="0" u="none" kern="1200" baseline="0">
                          <a:solidFill>
                            <a:schemeClr val="tx1"/>
                          </a:solidFill>
                          <a:latin typeface="Arial" panose="020B0604020202020204" pitchFamily="34" charset="0"/>
                          <a:ea typeface="宋体" panose="02010600030101010101" pitchFamily="2" charset="-122"/>
                        </a:defRPr>
                      </a:lvl5pPr>
                    </a:lstStyle>
                    <a:p>
                      <a:pPr marL="0" lvl="0" indent="0">
                        <a:buNone/>
                      </a:pPr>
                      <a:endParaRPr lang="zh-CN" altLang="en-US"/>
                    </a:p>
                  </a:txBody>
                  <a:tcPr marL="72000" marR="72000" marT="36000" marB="36000" vert="horz" anchor="t">
                    <a:lnL w="12700" cap="flat" cmpd="sng">
                      <a:solidFill>
                        <a:schemeClr val="tx1"/>
                      </a:solidFill>
                      <a:prstDash val="solid"/>
                      <a:headEnd type="none" w="med" len="med"/>
                      <a:tailEnd type="none" w="med" len="med"/>
                    </a:lnL>
                    <a:lnR w="28575"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28575" cap="flat" cmpd="sng">
                      <a:solidFill>
                        <a:schemeClr val="tx1"/>
                      </a:solidFill>
                      <a:prstDash val="solid"/>
                      <a:headEnd type="none" w="med" len="med"/>
                      <a:tailEnd type="none" w="med" len="med"/>
                    </a:lnB>
                    <a:lnTlToBr>
                      <a:noFill/>
                    </a:lnTlToBr>
                    <a:lnBlToTr>
                      <a:noFill/>
                    </a:lnBlToTr>
                    <a:noFill/>
                  </a:tcPr>
                </a:tc>
                <a:tc hMerge="1">
                  <a:tcPr>
                    <a:lnT w="12700" cap="flat" cmpd="sng">
                      <a:solidFill>
                        <a:schemeClr val="tx1"/>
                      </a:solidFill>
                      <a:prstDash val="solid"/>
                      <a:headEnd type="none" w="med" len="med"/>
                      <a:tailEnd type="none" w="med" len="med"/>
                    </a:lnT>
                    <a:lnB w="28575" cap="flat" cmpd="sng">
                      <a:solidFill>
                        <a:schemeClr val="tx1"/>
                      </a:solidFill>
                      <a:prstDash val="solid"/>
                      <a:headEnd type="none" w="med" len="med"/>
                      <a:tailEnd type="none" w="med" len="med"/>
                    </a:lnB>
                  </a:tcPr>
                </a:tc>
                <a:tc hMerge="1">
                  <a:tcPr>
                    <a:lnT w="12700" cap="flat" cmpd="sng">
                      <a:solidFill>
                        <a:schemeClr val="tx1"/>
                      </a:solidFill>
                      <a:prstDash val="solid"/>
                      <a:headEnd type="none" w="med" len="med"/>
                      <a:tailEnd type="none" w="med" len="med"/>
                    </a:lnT>
                    <a:lnB w="28575" cap="flat" cmpd="sng">
                      <a:solidFill>
                        <a:schemeClr val="tx1"/>
                      </a:solidFill>
                      <a:prstDash val="solid"/>
                      <a:headEnd type="none" w="med" len="med"/>
                      <a:tailEnd type="none" w="med" len="med"/>
                    </a:lnB>
                  </a:tcPr>
                </a:tc>
                <a:tc hMerge="1">
                  <a:tcPr>
                    <a:lnT w="12700" cap="flat" cmpd="sng">
                      <a:solidFill>
                        <a:schemeClr val="tx1"/>
                      </a:solidFill>
                      <a:prstDash val="solid"/>
                      <a:headEnd type="none" w="med" len="med"/>
                      <a:tailEnd type="none" w="med" len="med"/>
                    </a:lnT>
                    <a:lnB w="28575" cap="flat" cmpd="sng">
                      <a:solidFill>
                        <a:schemeClr val="tx1"/>
                      </a:solidFill>
                      <a:prstDash val="solid"/>
                      <a:headEnd type="none" w="med" len="med"/>
                      <a:tailEnd type="none" w="med" len="med"/>
                    </a:lnB>
                  </a:tcPr>
                </a:tc>
                <a:tc hMerge="1">
                  <a:tcPr>
                    <a:lnT w="12700" cap="flat" cmpd="sng">
                      <a:solidFill>
                        <a:schemeClr val="tx1"/>
                      </a:solidFill>
                      <a:prstDash val="solid"/>
                      <a:headEnd type="none" w="med" len="med"/>
                      <a:tailEnd type="none" w="med" len="med"/>
                    </a:lnT>
                    <a:lnB w="28575" cap="flat" cmpd="sng">
                      <a:solidFill>
                        <a:schemeClr val="tx1"/>
                      </a:solidFill>
                      <a:prstDash val="solid"/>
                      <a:headEnd type="none" w="med" len="med"/>
                      <a:tailEnd type="none" w="med" len="med"/>
                    </a:lnB>
                  </a:tcPr>
                </a:tc>
                <a:tc hMerge="1">
                  <a:tcPr>
                    <a:lnT w="12700" cap="flat" cmpd="sng">
                      <a:solidFill>
                        <a:schemeClr val="tx1"/>
                      </a:solidFill>
                      <a:prstDash val="solid"/>
                      <a:headEnd type="none" w="med" len="med"/>
                      <a:tailEnd type="none" w="med" len="med"/>
                    </a:lnT>
                    <a:lnB w="28575" cap="flat" cmpd="sng">
                      <a:solidFill>
                        <a:schemeClr val="tx1"/>
                      </a:solidFill>
                      <a:prstDash val="solid"/>
                      <a:headEnd type="none" w="med" len="med"/>
                      <a:tailEnd type="none" w="med" len="med"/>
                    </a:lnB>
                  </a:tcPr>
                </a:tc>
                <a:tc hMerge="1">
                  <a:tcPr>
                    <a:lnR w="28575"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28575" cap="flat" cmpd="sng">
                      <a:solidFill>
                        <a:schemeClr val="tx1"/>
                      </a:solidFill>
                      <a:prstDash val="solid"/>
                      <a:headEnd type="none" w="med" len="med"/>
                      <a:tailEnd type="none" w="med" len="med"/>
                    </a:lnB>
                  </a:tcPr>
                </a:tc>
              </a:tr>
            </a:tbl>
          </a:graphicData>
        </a:graphic>
      </p:graphicFrame>
      <p:sp>
        <p:nvSpPr>
          <p:cNvPr id="15416" name="矩形 15415"/>
          <p:cNvSpPr/>
          <p:nvPr/>
        </p:nvSpPr>
        <p:spPr>
          <a:xfrm>
            <a:off x="3197225" y="2209800"/>
            <a:ext cx="660400" cy="519113"/>
          </a:xfrm>
          <a:prstGeom prst="rect">
            <a:avLst/>
          </a:prstGeom>
          <a:noFill/>
          <a:ln w="9525">
            <a:noFill/>
          </a:ln>
        </p:spPr>
        <p:txBody>
          <a:bodyPr wrap="none" anchor="t">
            <a:spAutoFit/>
          </a:bodyPr>
          <a:p>
            <a:r>
              <a:rPr lang="en-US" altLang="zh-CN" sz="2800" b="1" i="1">
                <a:solidFill>
                  <a:srgbClr val="FF0000"/>
                </a:solidFill>
                <a:latin typeface="楷体_GB2312" pitchFamily="49" charset="-122"/>
                <a:ea typeface="楷体_GB2312" pitchFamily="49" charset="-122"/>
              </a:rPr>
              <a:t>n</a:t>
            </a:r>
            <a:r>
              <a:rPr lang="en-US" altLang="zh-CN" sz="2800" b="1">
                <a:solidFill>
                  <a:srgbClr val="FF0000"/>
                </a:solidFill>
                <a:latin typeface="楷体_GB2312" pitchFamily="49" charset="-122"/>
                <a:ea typeface="楷体_GB2312" pitchFamily="49" charset="-122"/>
              </a:rPr>
              <a:t>s</a:t>
            </a:r>
            <a:r>
              <a:rPr lang="en-US" altLang="zh-CN" sz="2800" b="1" baseline="30000">
                <a:solidFill>
                  <a:srgbClr val="FF0000"/>
                </a:solidFill>
                <a:latin typeface="楷体_GB2312" pitchFamily="49" charset="-122"/>
                <a:ea typeface="楷体_GB2312" pitchFamily="49" charset="-122"/>
              </a:rPr>
              <a:t>2</a:t>
            </a:r>
            <a:endParaRPr lang="en-US" altLang="zh-CN" sz="2800" b="1" baseline="30000">
              <a:solidFill>
                <a:srgbClr val="FF0000"/>
              </a:solidFill>
              <a:latin typeface="楷体_GB2312" pitchFamily="49" charset="-122"/>
              <a:ea typeface="楷体_GB2312" pitchFamily="49" charset="-122"/>
            </a:endParaRPr>
          </a:p>
        </p:txBody>
      </p:sp>
      <p:sp>
        <p:nvSpPr>
          <p:cNvPr id="15417" name="矩形 15416"/>
          <p:cNvSpPr/>
          <p:nvPr/>
        </p:nvSpPr>
        <p:spPr>
          <a:xfrm>
            <a:off x="2511425" y="2209800"/>
            <a:ext cx="660400" cy="519113"/>
          </a:xfrm>
          <a:prstGeom prst="rect">
            <a:avLst/>
          </a:prstGeom>
          <a:noFill/>
          <a:ln w="9525">
            <a:noFill/>
          </a:ln>
        </p:spPr>
        <p:txBody>
          <a:bodyPr wrap="none" anchor="t">
            <a:spAutoFit/>
          </a:bodyPr>
          <a:p>
            <a:r>
              <a:rPr lang="en-US" altLang="zh-CN" sz="2800" b="1" i="1">
                <a:solidFill>
                  <a:srgbClr val="FF0000"/>
                </a:solidFill>
                <a:latin typeface="楷体_GB2312" pitchFamily="49" charset="-122"/>
                <a:ea typeface="楷体_GB2312" pitchFamily="49" charset="-122"/>
              </a:rPr>
              <a:t>n</a:t>
            </a:r>
            <a:r>
              <a:rPr lang="en-US" altLang="zh-CN" sz="2800" b="1">
                <a:solidFill>
                  <a:srgbClr val="FF0000"/>
                </a:solidFill>
                <a:latin typeface="楷体_GB2312" pitchFamily="49" charset="-122"/>
                <a:ea typeface="楷体_GB2312" pitchFamily="49" charset="-122"/>
              </a:rPr>
              <a:t>s</a:t>
            </a:r>
            <a:r>
              <a:rPr lang="en-US" altLang="zh-CN" sz="2800" b="1" baseline="30000">
                <a:solidFill>
                  <a:srgbClr val="FF0000"/>
                </a:solidFill>
                <a:latin typeface="楷体_GB2312" pitchFamily="49" charset="-122"/>
                <a:ea typeface="楷体_GB2312" pitchFamily="49" charset="-122"/>
              </a:rPr>
              <a:t>1</a:t>
            </a:r>
            <a:endParaRPr lang="en-US" altLang="zh-CN" sz="2800" b="1" baseline="30000">
              <a:solidFill>
                <a:srgbClr val="FF0000"/>
              </a:solidFill>
              <a:latin typeface="楷体_GB2312" pitchFamily="49" charset="-122"/>
              <a:ea typeface="楷体_GB2312" pitchFamily="49" charset="-122"/>
            </a:endParaRPr>
          </a:p>
        </p:txBody>
      </p:sp>
      <p:sp>
        <p:nvSpPr>
          <p:cNvPr id="15418" name="矩形 15417"/>
          <p:cNvSpPr/>
          <p:nvPr/>
        </p:nvSpPr>
        <p:spPr>
          <a:xfrm>
            <a:off x="3806825" y="2209800"/>
            <a:ext cx="1136650" cy="519113"/>
          </a:xfrm>
          <a:prstGeom prst="rect">
            <a:avLst/>
          </a:prstGeom>
          <a:noFill/>
          <a:ln w="9525">
            <a:noFill/>
          </a:ln>
        </p:spPr>
        <p:txBody>
          <a:bodyPr wrap="none" anchor="t">
            <a:spAutoFit/>
          </a:bodyPr>
          <a:p>
            <a:r>
              <a:rPr lang="en-US" altLang="zh-CN" sz="2800" b="1" i="1">
                <a:solidFill>
                  <a:srgbClr val="FF0000"/>
                </a:solidFill>
                <a:latin typeface="楷体_GB2312" pitchFamily="49" charset="-122"/>
                <a:ea typeface="楷体_GB2312" pitchFamily="49" charset="-122"/>
              </a:rPr>
              <a:t>n</a:t>
            </a:r>
            <a:r>
              <a:rPr lang="en-US" altLang="zh-CN" sz="2800" b="1">
                <a:solidFill>
                  <a:srgbClr val="FF0000"/>
                </a:solidFill>
                <a:latin typeface="楷体_GB2312" pitchFamily="49" charset="-122"/>
                <a:ea typeface="楷体_GB2312" pitchFamily="49" charset="-122"/>
              </a:rPr>
              <a:t>s</a:t>
            </a:r>
            <a:r>
              <a:rPr lang="en-US" altLang="zh-CN" sz="2800" b="1" baseline="30000">
                <a:solidFill>
                  <a:srgbClr val="FF0000"/>
                </a:solidFill>
                <a:latin typeface="楷体_GB2312" pitchFamily="49" charset="-122"/>
                <a:ea typeface="楷体_GB2312" pitchFamily="49" charset="-122"/>
              </a:rPr>
              <a:t>2</a:t>
            </a:r>
            <a:r>
              <a:rPr lang="en-US" altLang="zh-CN" sz="2800" b="1">
                <a:solidFill>
                  <a:srgbClr val="FF0000"/>
                </a:solidFill>
                <a:latin typeface="楷体_GB2312" pitchFamily="49" charset="-122"/>
                <a:ea typeface="楷体_GB2312" pitchFamily="49" charset="-122"/>
              </a:rPr>
              <a:t>np</a:t>
            </a:r>
            <a:r>
              <a:rPr lang="en-US" altLang="zh-CN" sz="2800" b="1" baseline="30000">
                <a:solidFill>
                  <a:srgbClr val="FF0000"/>
                </a:solidFill>
                <a:latin typeface="楷体_GB2312" pitchFamily="49" charset="-122"/>
                <a:ea typeface="楷体_GB2312" pitchFamily="49" charset="-122"/>
              </a:rPr>
              <a:t>1</a:t>
            </a:r>
            <a:endParaRPr lang="en-US" altLang="zh-CN" sz="2800" b="1" baseline="30000">
              <a:solidFill>
                <a:srgbClr val="FF0000"/>
              </a:solidFill>
              <a:latin typeface="楷体_GB2312" pitchFamily="49" charset="-122"/>
              <a:ea typeface="楷体_GB2312" pitchFamily="49" charset="-122"/>
            </a:endParaRPr>
          </a:p>
        </p:txBody>
      </p:sp>
      <p:sp>
        <p:nvSpPr>
          <p:cNvPr id="15419" name="矩形 15418"/>
          <p:cNvSpPr/>
          <p:nvPr/>
        </p:nvSpPr>
        <p:spPr>
          <a:xfrm>
            <a:off x="4794250" y="2224088"/>
            <a:ext cx="1136650" cy="519112"/>
          </a:xfrm>
          <a:prstGeom prst="rect">
            <a:avLst/>
          </a:prstGeom>
          <a:noFill/>
          <a:ln w="9525">
            <a:noFill/>
          </a:ln>
        </p:spPr>
        <p:txBody>
          <a:bodyPr wrap="none" anchor="t">
            <a:spAutoFit/>
          </a:bodyPr>
          <a:p>
            <a:r>
              <a:rPr lang="en-US" altLang="zh-CN" sz="2800" b="1" i="1">
                <a:solidFill>
                  <a:srgbClr val="FF0000"/>
                </a:solidFill>
                <a:latin typeface="楷体_GB2312" pitchFamily="49" charset="-122"/>
                <a:ea typeface="楷体_GB2312" pitchFamily="49" charset="-122"/>
              </a:rPr>
              <a:t>n</a:t>
            </a:r>
            <a:r>
              <a:rPr lang="en-US" altLang="zh-CN" sz="2800" b="1">
                <a:solidFill>
                  <a:srgbClr val="FF0000"/>
                </a:solidFill>
                <a:latin typeface="楷体_GB2312" pitchFamily="49" charset="-122"/>
                <a:ea typeface="楷体_GB2312" pitchFamily="49" charset="-122"/>
              </a:rPr>
              <a:t>s</a:t>
            </a:r>
            <a:r>
              <a:rPr lang="en-US" altLang="zh-CN" sz="2800" b="1" baseline="30000">
                <a:solidFill>
                  <a:srgbClr val="FF0000"/>
                </a:solidFill>
                <a:latin typeface="楷体_GB2312" pitchFamily="49" charset="-122"/>
                <a:ea typeface="楷体_GB2312" pitchFamily="49" charset="-122"/>
              </a:rPr>
              <a:t>2</a:t>
            </a:r>
            <a:r>
              <a:rPr lang="en-US" altLang="zh-CN" sz="2800" b="1">
                <a:solidFill>
                  <a:srgbClr val="FF0000"/>
                </a:solidFill>
                <a:latin typeface="楷体_GB2312" pitchFamily="49" charset="-122"/>
                <a:ea typeface="楷体_GB2312" pitchFamily="49" charset="-122"/>
              </a:rPr>
              <a:t>np</a:t>
            </a:r>
            <a:r>
              <a:rPr lang="en-US" altLang="zh-CN" sz="2800" b="1" baseline="30000">
                <a:solidFill>
                  <a:srgbClr val="FF0000"/>
                </a:solidFill>
                <a:latin typeface="楷体_GB2312" pitchFamily="49" charset="-122"/>
                <a:ea typeface="楷体_GB2312" pitchFamily="49" charset="-122"/>
              </a:rPr>
              <a:t>2</a:t>
            </a:r>
            <a:endParaRPr lang="en-US" altLang="zh-CN" sz="2800" b="1" baseline="30000">
              <a:solidFill>
                <a:srgbClr val="FF0000"/>
              </a:solidFill>
              <a:latin typeface="楷体_GB2312" pitchFamily="49" charset="-122"/>
              <a:ea typeface="楷体_GB2312" pitchFamily="49" charset="-122"/>
            </a:endParaRPr>
          </a:p>
        </p:txBody>
      </p:sp>
      <p:sp>
        <p:nvSpPr>
          <p:cNvPr id="15420" name="矩形 15419"/>
          <p:cNvSpPr/>
          <p:nvPr/>
        </p:nvSpPr>
        <p:spPr>
          <a:xfrm>
            <a:off x="5788025" y="2209800"/>
            <a:ext cx="1136650" cy="519113"/>
          </a:xfrm>
          <a:prstGeom prst="rect">
            <a:avLst/>
          </a:prstGeom>
          <a:noFill/>
          <a:ln w="9525">
            <a:noFill/>
          </a:ln>
        </p:spPr>
        <p:txBody>
          <a:bodyPr wrap="none" anchor="t">
            <a:spAutoFit/>
          </a:bodyPr>
          <a:p>
            <a:r>
              <a:rPr lang="en-US" altLang="zh-CN" sz="2800" b="1" i="1">
                <a:solidFill>
                  <a:srgbClr val="FF0000"/>
                </a:solidFill>
                <a:latin typeface="楷体_GB2312" pitchFamily="49" charset="-122"/>
                <a:ea typeface="楷体_GB2312" pitchFamily="49" charset="-122"/>
              </a:rPr>
              <a:t>n</a:t>
            </a:r>
            <a:r>
              <a:rPr lang="en-US" altLang="zh-CN" sz="2800" b="1">
                <a:solidFill>
                  <a:srgbClr val="FF0000"/>
                </a:solidFill>
                <a:latin typeface="楷体_GB2312" pitchFamily="49" charset="-122"/>
                <a:ea typeface="楷体_GB2312" pitchFamily="49" charset="-122"/>
              </a:rPr>
              <a:t>s</a:t>
            </a:r>
            <a:r>
              <a:rPr lang="en-US" altLang="zh-CN" sz="2800" b="1" baseline="30000">
                <a:solidFill>
                  <a:srgbClr val="FF0000"/>
                </a:solidFill>
                <a:latin typeface="楷体_GB2312" pitchFamily="49" charset="-122"/>
                <a:ea typeface="楷体_GB2312" pitchFamily="49" charset="-122"/>
              </a:rPr>
              <a:t>2</a:t>
            </a:r>
            <a:r>
              <a:rPr lang="en-US" altLang="zh-CN" sz="2800" b="1">
                <a:solidFill>
                  <a:srgbClr val="FF0000"/>
                </a:solidFill>
                <a:latin typeface="楷体_GB2312" pitchFamily="49" charset="-122"/>
                <a:ea typeface="楷体_GB2312" pitchFamily="49" charset="-122"/>
              </a:rPr>
              <a:t>np</a:t>
            </a:r>
            <a:r>
              <a:rPr lang="en-US" altLang="zh-CN" sz="2800" b="1" baseline="30000">
                <a:solidFill>
                  <a:srgbClr val="FF0000"/>
                </a:solidFill>
                <a:latin typeface="楷体_GB2312" pitchFamily="49" charset="-122"/>
                <a:ea typeface="楷体_GB2312" pitchFamily="49" charset="-122"/>
              </a:rPr>
              <a:t>3</a:t>
            </a:r>
            <a:endParaRPr lang="en-US" altLang="zh-CN" sz="2800" b="1" baseline="30000">
              <a:solidFill>
                <a:srgbClr val="FF0000"/>
              </a:solidFill>
              <a:latin typeface="楷体_GB2312" pitchFamily="49" charset="-122"/>
              <a:ea typeface="楷体_GB2312" pitchFamily="49" charset="-122"/>
            </a:endParaRPr>
          </a:p>
        </p:txBody>
      </p:sp>
      <p:sp>
        <p:nvSpPr>
          <p:cNvPr id="15421" name="矩形 15420"/>
          <p:cNvSpPr/>
          <p:nvPr/>
        </p:nvSpPr>
        <p:spPr>
          <a:xfrm>
            <a:off x="6778625" y="2209800"/>
            <a:ext cx="1136650" cy="519113"/>
          </a:xfrm>
          <a:prstGeom prst="rect">
            <a:avLst/>
          </a:prstGeom>
          <a:noFill/>
          <a:ln w="9525">
            <a:noFill/>
          </a:ln>
        </p:spPr>
        <p:txBody>
          <a:bodyPr wrap="none" anchor="t">
            <a:spAutoFit/>
          </a:bodyPr>
          <a:p>
            <a:r>
              <a:rPr lang="en-US" altLang="zh-CN" sz="2800" b="1" i="1">
                <a:solidFill>
                  <a:srgbClr val="FF0000"/>
                </a:solidFill>
                <a:latin typeface="楷体_GB2312" pitchFamily="49" charset="-122"/>
                <a:ea typeface="楷体_GB2312" pitchFamily="49" charset="-122"/>
              </a:rPr>
              <a:t>n</a:t>
            </a:r>
            <a:r>
              <a:rPr lang="en-US" altLang="zh-CN" sz="2800" b="1">
                <a:solidFill>
                  <a:srgbClr val="FF0000"/>
                </a:solidFill>
                <a:latin typeface="楷体_GB2312" pitchFamily="49" charset="-122"/>
                <a:ea typeface="楷体_GB2312" pitchFamily="49" charset="-122"/>
              </a:rPr>
              <a:t>s</a:t>
            </a:r>
            <a:r>
              <a:rPr lang="en-US" altLang="zh-CN" sz="2800" b="1" baseline="30000">
                <a:solidFill>
                  <a:srgbClr val="FF0000"/>
                </a:solidFill>
                <a:latin typeface="楷体_GB2312" pitchFamily="49" charset="-122"/>
                <a:ea typeface="楷体_GB2312" pitchFamily="49" charset="-122"/>
              </a:rPr>
              <a:t>2</a:t>
            </a:r>
            <a:r>
              <a:rPr lang="en-US" altLang="zh-CN" sz="2800" b="1">
                <a:solidFill>
                  <a:srgbClr val="FF0000"/>
                </a:solidFill>
                <a:latin typeface="楷体_GB2312" pitchFamily="49" charset="-122"/>
                <a:ea typeface="楷体_GB2312" pitchFamily="49" charset="-122"/>
              </a:rPr>
              <a:t>np</a:t>
            </a:r>
            <a:r>
              <a:rPr lang="en-US" altLang="zh-CN" sz="2800" b="1" baseline="30000">
                <a:solidFill>
                  <a:srgbClr val="FF0000"/>
                </a:solidFill>
                <a:latin typeface="楷体_GB2312" pitchFamily="49" charset="-122"/>
                <a:ea typeface="楷体_GB2312" pitchFamily="49" charset="-122"/>
              </a:rPr>
              <a:t>4</a:t>
            </a:r>
            <a:endParaRPr lang="en-US" altLang="zh-CN" sz="2800" b="1" baseline="30000">
              <a:solidFill>
                <a:srgbClr val="FF0000"/>
              </a:solidFill>
              <a:latin typeface="楷体_GB2312" pitchFamily="49" charset="-122"/>
              <a:ea typeface="楷体_GB2312" pitchFamily="49" charset="-122"/>
            </a:endParaRPr>
          </a:p>
        </p:txBody>
      </p:sp>
      <p:sp>
        <p:nvSpPr>
          <p:cNvPr id="15422" name="矩形 15421"/>
          <p:cNvSpPr/>
          <p:nvPr/>
        </p:nvSpPr>
        <p:spPr>
          <a:xfrm>
            <a:off x="7845425" y="2224088"/>
            <a:ext cx="1136650" cy="519112"/>
          </a:xfrm>
          <a:prstGeom prst="rect">
            <a:avLst/>
          </a:prstGeom>
          <a:noFill/>
          <a:ln w="9525">
            <a:noFill/>
          </a:ln>
        </p:spPr>
        <p:txBody>
          <a:bodyPr wrap="none" anchor="t">
            <a:spAutoFit/>
          </a:bodyPr>
          <a:p>
            <a:r>
              <a:rPr lang="en-US" altLang="zh-CN" sz="2800" b="1" i="1">
                <a:solidFill>
                  <a:srgbClr val="FF0000"/>
                </a:solidFill>
                <a:latin typeface="楷体_GB2312" pitchFamily="49" charset="-122"/>
                <a:ea typeface="楷体_GB2312" pitchFamily="49" charset="-122"/>
              </a:rPr>
              <a:t>n</a:t>
            </a:r>
            <a:r>
              <a:rPr lang="en-US" altLang="zh-CN" sz="2800" b="1">
                <a:solidFill>
                  <a:srgbClr val="FF0000"/>
                </a:solidFill>
                <a:latin typeface="楷体_GB2312" pitchFamily="49" charset="-122"/>
                <a:ea typeface="楷体_GB2312" pitchFamily="49" charset="-122"/>
              </a:rPr>
              <a:t>s</a:t>
            </a:r>
            <a:r>
              <a:rPr lang="en-US" altLang="zh-CN" sz="2800" b="1" baseline="30000">
                <a:solidFill>
                  <a:srgbClr val="FF0000"/>
                </a:solidFill>
                <a:latin typeface="楷体_GB2312" pitchFamily="49" charset="-122"/>
                <a:ea typeface="楷体_GB2312" pitchFamily="49" charset="-122"/>
              </a:rPr>
              <a:t>2</a:t>
            </a:r>
            <a:r>
              <a:rPr lang="en-US" altLang="zh-CN" sz="2800" b="1">
                <a:solidFill>
                  <a:srgbClr val="FF0000"/>
                </a:solidFill>
                <a:latin typeface="楷体_GB2312" pitchFamily="49" charset="-122"/>
                <a:ea typeface="楷体_GB2312" pitchFamily="49" charset="-122"/>
              </a:rPr>
              <a:t>np</a:t>
            </a:r>
            <a:r>
              <a:rPr lang="en-US" altLang="zh-CN" sz="2800" b="1" baseline="30000">
                <a:solidFill>
                  <a:srgbClr val="FF0000"/>
                </a:solidFill>
                <a:latin typeface="楷体_GB2312" pitchFamily="49" charset="-122"/>
                <a:ea typeface="楷体_GB2312" pitchFamily="49" charset="-122"/>
              </a:rPr>
              <a:t>5</a:t>
            </a:r>
            <a:endParaRPr lang="en-US" altLang="zh-CN" sz="2800" b="1" baseline="30000">
              <a:solidFill>
                <a:srgbClr val="FF0000"/>
              </a:solidFill>
              <a:latin typeface="楷体_GB2312" pitchFamily="49" charset="-122"/>
              <a:ea typeface="楷体_GB2312" pitchFamily="49" charset="-122"/>
            </a:endParaRPr>
          </a:p>
        </p:txBody>
      </p:sp>
      <p:grpSp>
        <p:nvGrpSpPr>
          <p:cNvPr id="15423" name="组合 15422"/>
          <p:cNvGrpSpPr/>
          <p:nvPr/>
        </p:nvGrpSpPr>
        <p:grpSpPr>
          <a:xfrm>
            <a:off x="2587625" y="2863850"/>
            <a:ext cx="6324600" cy="641350"/>
            <a:chOff x="0" y="0"/>
            <a:chExt cx="3984" cy="404"/>
          </a:xfrm>
        </p:grpSpPr>
        <p:sp>
          <p:nvSpPr>
            <p:cNvPr id="15424" name="文本框 15423"/>
            <p:cNvSpPr txBox="1"/>
            <p:nvPr/>
          </p:nvSpPr>
          <p:spPr>
            <a:xfrm>
              <a:off x="0" y="0"/>
              <a:ext cx="480" cy="404"/>
            </a:xfrm>
            <a:prstGeom prst="rect">
              <a:avLst/>
            </a:prstGeom>
            <a:noFill/>
            <a:ln w="9525">
              <a:noFill/>
            </a:ln>
          </p:spPr>
          <p:txBody>
            <a:bodyPr>
              <a:spAutoFit/>
            </a:bodyPr>
            <a:p>
              <a:pPr>
                <a:spcBef>
                  <a:spcPct val="50000"/>
                </a:spcBef>
              </a:pPr>
              <a:r>
                <a:rPr lang="en-US" altLang="zh-CN" sz="3600" b="1">
                  <a:solidFill>
                    <a:srgbClr val="FF0000"/>
                  </a:solidFill>
                  <a:latin typeface="楷体_GB2312" pitchFamily="49" charset="-122"/>
                  <a:ea typeface="楷体_GB2312" pitchFamily="49" charset="-122"/>
                </a:rPr>
                <a:t>+1</a:t>
              </a:r>
              <a:endParaRPr lang="en-US" altLang="zh-CN" sz="3600" b="1">
                <a:solidFill>
                  <a:srgbClr val="FF0000"/>
                </a:solidFill>
                <a:latin typeface="楷体_GB2312" pitchFamily="49" charset="-122"/>
                <a:ea typeface="楷体_GB2312" pitchFamily="49" charset="-122"/>
              </a:endParaRPr>
            </a:p>
          </p:txBody>
        </p:sp>
        <p:sp>
          <p:nvSpPr>
            <p:cNvPr id="15425" name="文本框 15424"/>
            <p:cNvSpPr txBox="1"/>
            <p:nvPr/>
          </p:nvSpPr>
          <p:spPr>
            <a:xfrm>
              <a:off x="384" y="0"/>
              <a:ext cx="480" cy="404"/>
            </a:xfrm>
            <a:prstGeom prst="rect">
              <a:avLst/>
            </a:prstGeom>
            <a:noFill/>
            <a:ln w="9525">
              <a:noFill/>
            </a:ln>
          </p:spPr>
          <p:txBody>
            <a:bodyPr>
              <a:spAutoFit/>
            </a:bodyPr>
            <a:p>
              <a:pPr>
                <a:spcBef>
                  <a:spcPct val="50000"/>
                </a:spcBef>
              </a:pPr>
              <a:r>
                <a:rPr lang="en-US" altLang="zh-CN" sz="3600" b="1">
                  <a:solidFill>
                    <a:srgbClr val="FF0000"/>
                  </a:solidFill>
                  <a:latin typeface="楷体_GB2312" pitchFamily="49" charset="-122"/>
                  <a:ea typeface="楷体_GB2312" pitchFamily="49" charset="-122"/>
                </a:rPr>
                <a:t>+2</a:t>
              </a:r>
              <a:endParaRPr lang="en-US" altLang="zh-CN" sz="3600" b="1">
                <a:solidFill>
                  <a:srgbClr val="FF0000"/>
                </a:solidFill>
                <a:latin typeface="楷体_GB2312" pitchFamily="49" charset="-122"/>
                <a:ea typeface="楷体_GB2312" pitchFamily="49" charset="-122"/>
              </a:endParaRPr>
            </a:p>
          </p:txBody>
        </p:sp>
        <p:sp>
          <p:nvSpPr>
            <p:cNvPr id="15426" name="文本框 15425"/>
            <p:cNvSpPr txBox="1"/>
            <p:nvPr/>
          </p:nvSpPr>
          <p:spPr>
            <a:xfrm>
              <a:off x="960" y="0"/>
              <a:ext cx="480" cy="404"/>
            </a:xfrm>
            <a:prstGeom prst="rect">
              <a:avLst/>
            </a:prstGeom>
            <a:noFill/>
            <a:ln w="9525">
              <a:noFill/>
            </a:ln>
          </p:spPr>
          <p:txBody>
            <a:bodyPr>
              <a:spAutoFit/>
            </a:bodyPr>
            <a:p>
              <a:pPr>
                <a:spcBef>
                  <a:spcPct val="50000"/>
                </a:spcBef>
              </a:pPr>
              <a:r>
                <a:rPr lang="en-US" altLang="zh-CN" sz="3600" b="1">
                  <a:solidFill>
                    <a:srgbClr val="FF0000"/>
                  </a:solidFill>
                  <a:latin typeface="楷体_GB2312" pitchFamily="49" charset="-122"/>
                  <a:ea typeface="楷体_GB2312" pitchFamily="49" charset="-122"/>
                </a:rPr>
                <a:t>+3</a:t>
              </a:r>
              <a:endParaRPr lang="en-US" altLang="zh-CN" sz="3600" b="1">
                <a:solidFill>
                  <a:srgbClr val="FF0000"/>
                </a:solidFill>
                <a:latin typeface="楷体_GB2312" pitchFamily="49" charset="-122"/>
                <a:ea typeface="楷体_GB2312" pitchFamily="49" charset="-122"/>
              </a:endParaRPr>
            </a:p>
          </p:txBody>
        </p:sp>
        <p:sp>
          <p:nvSpPr>
            <p:cNvPr id="15427" name="文本框 15426"/>
            <p:cNvSpPr txBox="1"/>
            <p:nvPr/>
          </p:nvSpPr>
          <p:spPr>
            <a:xfrm>
              <a:off x="1536" y="0"/>
              <a:ext cx="480" cy="404"/>
            </a:xfrm>
            <a:prstGeom prst="rect">
              <a:avLst/>
            </a:prstGeom>
            <a:noFill/>
            <a:ln w="9525">
              <a:noFill/>
            </a:ln>
          </p:spPr>
          <p:txBody>
            <a:bodyPr>
              <a:spAutoFit/>
            </a:bodyPr>
            <a:p>
              <a:pPr>
                <a:spcBef>
                  <a:spcPct val="50000"/>
                </a:spcBef>
              </a:pPr>
              <a:r>
                <a:rPr lang="en-US" altLang="zh-CN" sz="3600" b="1">
                  <a:solidFill>
                    <a:srgbClr val="FF0000"/>
                  </a:solidFill>
                  <a:latin typeface="楷体_GB2312" pitchFamily="49" charset="-122"/>
                  <a:ea typeface="楷体_GB2312" pitchFamily="49" charset="-122"/>
                </a:rPr>
                <a:t>+4</a:t>
              </a:r>
              <a:endParaRPr lang="en-US" altLang="zh-CN" sz="3600" b="1">
                <a:solidFill>
                  <a:srgbClr val="FF0000"/>
                </a:solidFill>
                <a:latin typeface="楷体_GB2312" pitchFamily="49" charset="-122"/>
                <a:ea typeface="楷体_GB2312" pitchFamily="49" charset="-122"/>
              </a:endParaRPr>
            </a:p>
          </p:txBody>
        </p:sp>
        <p:sp>
          <p:nvSpPr>
            <p:cNvPr id="15428" name="文本框 15427"/>
            <p:cNvSpPr txBox="1"/>
            <p:nvPr/>
          </p:nvSpPr>
          <p:spPr>
            <a:xfrm>
              <a:off x="2208" y="0"/>
              <a:ext cx="480" cy="404"/>
            </a:xfrm>
            <a:prstGeom prst="rect">
              <a:avLst/>
            </a:prstGeom>
            <a:noFill/>
            <a:ln w="9525">
              <a:noFill/>
            </a:ln>
          </p:spPr>
          <p:txBody>
            <a:bodyPr>
              <a:spAutoFit/>
            </a:bodyPr>
            <a:p>
              <a:pPr>
                <a:spcBef>
                  <a:spcPct val="50000"/>
                </a:spcBef>
              </a:pPr>
              <a:r>
                <a:rPr lang="en-US" altLang="zh-CN" sz="3600" b="1">
                  <a:solidFill>
                    <a:srgbClr val="FF0000"/>
                  </a:solidFill>
                  <a:latin typeface="楷体_GB2312" pitchFamily="49" charset="-122"/>
                  <a:ea typeface="楷体_GB2312" pitchFamily="49" charset="-122"/>
                </a:rPr>
                <a:t>+5</a:t>
              </a:r>
              <a:endParaRPr lang="en-US" altLang="zh-CN" sz="3600" b="1">
                <a:solidFill>
                  <a:srgbClr val="FF0000"/>
                </a:solidFill>
                <a:latin typeface="楷体_GB2312" pitchFamily="49" charset="-122"/>
                <a:ea typeface="楷体_GB2312" pitchFamily="49" charset="-122"/>
              </a:endParaRPr>
            </a:p>
          </p:txBody>
        </p:sp>
        <p:sp>
          <p:nvSpPr>
            <p:cNvPr id="15429" name="文本框 15428"/>
            <p:cNvSpPr txBox="1"/>
            <p:nvPr/>
          </p:nvSpPr>
          <p:spPr>
            <a:xfrm>
              <a:off x="2832" y="0"/>
              <a:ext cx="480" cy="404"/>
            </a:xfrm>
            <a:prstGeom prst="rect">
              <a:avLst/>
            </a:prstGeom>
            <a:noFill/>
            <a:ln w="9525">
              <a:noFill/>
            </a:ln>
          </p:spPr>
          <p:txBody>
            <a:bodyPr>
              <a:spAutoFit/>
            </a:bodyPr>
            <a:p>
              <a:pPr>
                <a:spcBef>
                  <a:spcPct val="50000"/>
                </a:spcBef>
              </a:pPr>
              <a:r>
                <a:rPr lang="en-US" altLang="zh-CN" sz="3600" b="1">
                  <a:solidFill>
                    <a:srgbClr val="FF0000"/>
                  </a:solidFill>
                  <a:latin typeface="楷体_GB2312" pitchFamily="49" charset="-122"/>
                  <a:ea typeface="楷体_GB2312" pitchFamily="49" charset="-122"/>
                </a:rPr>
                <a:t>+6</a:t>
              </a:r>
              <a:endParaRPr lang="en-US" altLang="zh-CN" sz="3600" b="1">
                <a:solidFill>
                  <a:srgbClr val="FF0000"/>
                </a:solidFill>
                <a:latin typeface="楷体_GB2312" pitchFamily="49" charset="-122"/>
                <a:ea typeface="楷体_GB2312" pitchFamily="49" charset="-122"/>
              </a:endParaRPr>
            </a:p>
          </p:txBody>
        </p:sp>
        <p:sp>
          <p:nvSpPr>
            <p:cNvPr id="15430" name="文本框 15429"/>
            <p:cNvSpPr txBox="1"/>
            <p:nvPr/>
          </p:nvSpPr>
          <p:spPr>
            <a:xfrm>
              <a:off x="3504" y="0"/>
              <a:ext cx="480" cy="404"/>
            </a:xfrm>
            <a:prstGeom prst="rect">
              <a:avLst/>
            </a:prstGeom>
            <a:noFill/>
            <a:ln w="9525">
              <a:noFill/>
            </a:ln>
          </p:spPr>
          <p:txBody>
            <a:bodyPr>
              <a:spAutoFit/>
            </a:bodyPr>
            <a:p>
              <a:pPr>
                <a:spcBef>
                  <a:spcPct val="50000"/>
                </a:spcBef>
              </a:pPr>
              <a:r>
                <a:rPr lang="en-US" altLang="zh-CN" sz="3600" b="1">
                  <a:solidFill>
                    <a:srgbClr val="FF0000"/>
                  </a:solidFill>
                  <a:latin typeface="楷体_GB2312" pitchFamily="49" charset="-122"/>
                  <a:ea typeface="楷体_GB2312" pitchFamily="49" charset="-122"/>
                </a:rPr>
                <a:t>+7</a:t>
              </a:r>
              <a:endParaRPr lang="en-US" altLang="zh-CN" sz="3600" b="1">
                <a:solidFill>
                  <a:srgbClr val="FF0000"/>
                </a:solidFill>
                <a:latin typeface="楷体_GB2312" pitchFamily="49" charset="-122"/>
                <a:ea typeface="楷体_GB2312" pitchFamily="49" charset="-122"/>
              </a:endParaRPr>
            </a:p>
          </p:txBody>
        </p:sp>
      </p:grpSp>
      <p:grpSp>
        <p:nvGrpSpPr>
          <p:cNvPr id="15431" name="组合 15430"/>
          <p:cNvGrpSpPr/>
          <p:nvPr/>
        </p:nvGrpSpPr>
        <p:grpSpPr>
          <a:xfrm>
            <a:off x="2587625" y="3397250"/>
            <a:ext cx="6324600" cy="641350"/>
            <a:chOff x="0" y="0"/>
            <a:chExt cx="3984" cy="404"/>
          </a:xfrm>
        </p:grpSpPr>
        <p:sp>
          <p:nvSpPr>
            <p:cNvPr id="15432" name="直接连接符 15431"/>
            <p:cNvSpPr/>
            <p:nvPr/>
          </p:nvSpPr>
          <p:spPr>
            <a:xfrm flipV="1">
              <a:off x="0" y="116"/>
              <a:ext cx="1344" cy="192"/>
            </a:xfrm>
            <a:prstGeom prst="line">
              <a:avLst/>
            </a:prstGeom>
            <a:ln w="9525" cap="flat" cmpd="sng">
              <a:solidFill>
                <a:schemeClr val="tx1"/>
              </a:solidFill>
              <a:prstDash val="solid"/>
              <a:headEnd type="none" w="med" len="med"/>
              <a:tailEnd type="none" w="med" len="med"/>
            </a:ln>
          </p:spPr>
        </p:sp>
        <p:sp>
          <p:nvSpPr>
            <p:cNvPr id="15433" name="文本框 15432"/>
            <p:cNvSpPr txBox="1"/>
            <p:nvPr/>
          </p:nvSpPr>
          <p:spPr>
            <a:xfrm>
              <a:off x="1536" y="0"/>
              <a:ext cx="480" cy="404"/>
            </a:xfrm>
            <a:prstGeom prst="rect">
              <a:avLst/>
            </a:prstGeom>
            <a:noFill/>
            <a:ln w="9525">
              <a:noFill/>
            </a:ln>
          </p:spPr>
          <p:txBody>
            <a:bodyPr>
              <a:spAutoFit/>
            </a:bodyPr>
            <a:p>
              <a:pPr>
                <a:spcBef>
                  <a:spcPct val="50000"/>
                </a:spcBef>
              </a:pPr>
              <a:r>
                <a:rPr lang="en-US" altLang="zh-CN" sz="3600" b="1">
                  <a:solidFill>
                    <a:srgbClr val="FF0000"/>
                  </a:solidFill>
                  <a:latin typeface="楷体_GB2312" pitchFamily="49" charset="-122"/>
                  <a:ea typeface="楷体_GB2312" pitchFamily="49" charset="-122"/>
                </a:rPr>
                <a:t>-4</a:t>
              </a:r>
              <a:endParaRPr lang="en-US" altLang="zh-CN" sz="3600" b="1">
                <a:solidFill>
                  <a:srgbClr val="FF0000"/>
                </a:solidFill>
                <a:latin typeface="楷体_GB2312" pitchFamily="49" charset="-122"/>
                <a:ea typeface="楷体_GB2312" pitchFamily="49" charset="-122"/>
              </a:endParaRPr>
            </a:p>
          </p:txBody>
        </p:sp>
        <p:sp>
          <p:nvSpPr>
            <p:cNvPr id="15434" name="文本框 15433"/>
            <p:cNvSpPr txBox="1"/>
            <p:nvPr/>
          </p:nvSpPr>
          <p:spPr>
            <a:xfrm>
              <a:off x="2208" y="0"/>
              <a:ext cx="480" cy="404"/>
            </a:xfrm>
            <a:prstGeom prst="rect">
              <a:avLst/>
            </a:prstGeom>
            <a:noFill/>
            <a:ln w="9525">
              <a:noFill/>
            </a:ln>
          </p:spPr>
          <p:txBody>
            <a:bodyPr>
              <a:spAutoFit/>
            </a:bodyPr>
            <a:p>
              <a:pPr>
                <a:spcBef>
                  <a:spcPct val="50000"/>
                </a:spcBef>
              </a:pPr>
              <a:r>
                <a:rPr lang="en-US" altLang="zh-CN" sz="3600" b="1">
                  <a:solidFill>
                    <a:srgbClr val="FF0000"/>
                  </a:solidFill>
                  <a:latin typeface="楷体_GB2312" pitchFamily="49" charset="-122"/>
                  <a:ea typeface="楷体_GB2312" pitchFamily="49" charset="-122"/>
                </a:rPr>
                <a:t>-3</a:t>
              </a:r>
              <a:endParaRPr lang="en-US" altLang="zh-CN" sz="3600" b="1">
                <a:solidFill>
                  <a:srgbClr val="FF0000"/>
                </a:solidFill>
                <a:latin typeface="楷体_GB2312" pitchFamily="49" charset="-122"/>
                <a:ea typeface="楷体_GB2312" pitchFamily="49" charset="-122"/>
              </a:endParaRPr>
            </a:p>
          </p:txBody>
        </p:sp>
        <p:sp>
          <p:nvSpPr>
            <p:cNvPr id="15435" name="文本框 15434"/>
            <p:cNvSpPr txBox="1"/>
            <p:nvPr/>
          </p:nvSpPr>
          <p:spPr>
            <a:xfrm>
              <a:off x="2832" y="0"/>
              <a:ext cx="480" cy="404"/>
            </a:xfrm>
            <a:prstGeom prst="rect">
              <a:avLst/>
            </a:prstGeom>
            <a:noFill/>
            <a:ln w="9525">
              <a:noFill/>
            </a:ln>
          </p:spPr>
          <p:txBody>
            <a:bodyPr>
              <a:spAutoFit/>
            </a:bodyPr>
            <a:p>
              <a:pPr>
                <a:spcBef>
                  <a:spcPct val="50000"/>
                </a:spcBef>
              </a:pPr>
              <a:r>
                <a:rPr lang="en-US" altLang="zh-CN" sz="3600" b="1">
                  <a:solidFill>
                    <a:srgbClr val="FF0000"/>
                  </a:solidFill>
                  <a:latin typeface="楷体_GB2312" pitchFamily="49" charset="-122"/>
                  <a:ea typeface="楷体_GB2312" pitchFamily="49" charset="-122"/>
                </a:rPr>
                <a:t>-2</a:t>
              </a:r>
              <a:endParaRPr lang="en-US" altLang="zh-CN" sz="3600" b="1">
                <a:solidFill>
                  <a:srgbClr val="FF0000"/>
                </a:solidFill>
                <a:latin typeface="楷体_GB2312" pitchFamily="49" charset="-122"/>
                <a:ea typeface="楷体_GB2312" pitchFamily="49" charset="-122"/>
              </a:endParaRPr>
            </a:p>
          </p:txBody>
        </p:sp>
        <p:sp>
          <p:nvSpPr>
            <p:cNvPr id="15436" name="文本框 15435"/>
            <p:cNvSpPr txBox="1"/>
            <p:nvPr/>
          </p:nvSpPr>
          <p:spPr>
            <a:xfrm>
              <a:off x="3504" y="0"/>
              <a:ext cx="480" cy="404"/>
            </a:xfrm>
            <a:prstGeom prst="rect">
              <a:avLst/>
            </a:prstGeom>
            <a:noFill/>
            <a:ln w="9525">
              <a:noFill/>
            </a:ln>
          </p:spPr>
          <p:txBody>
            <a:bodyPr>
              <a:spAutoFit/>
            </a:bodyPr>
            <a:p>
              <a:pPr>
                <a:spcBef>
                  <a:spcPct val="50000"/>
                </a:spcBef>
              </a:pPr>
              <a:r>
                <a:rPr lang="en-US" altLang="zh-CN" sz="3600" b="1">
                  <a:solidFill>
                    <a:srgbClr val="FF0000"/>
                  </a:solidFill>
                  <a:latin typeface="楷体_GB2312" pitchFamily="49" charset="-122"/>
                  <a:ea typeface="楷体_GB2312" pitchFamily="49" charset="-122"/>
                </a:rPr>
                <a:t>-1</a:t>
              </a:r>
              <a:endParaRPr lang="en-US" altLang="zh-CN" sz="3600" b="1">
                <a:solidFill>
                  <a:srgbClr val="FF0000"/>
                </a:solidFill>
                <a:latin typeface="楷体_GB2312" pitchFamily="49" charset="-122"/>
                <a:ea typeface="楷体_GB2312" pitchFamily="49" charset="-122"/>
              </a:endParaRPr>
            </a:p>
          </p:txBody>
        </p:sp>
      </p:grpSp>
      <p:sp>
        <p:nvSpPr>
          <p:cNvPr id="15437" name="文本框 15436"/>
          <p:cNvSpPr txBox="1"/>
          <p:nvPr/>
        </p:nvSpPr>
        <p:spPr>
          <a:xfrm>
            <a:off x="2438400" y="3992563"/>
            <a:ext cx="6781800" cy="579437"/>
          </a:xfrm>
          <a:prstGeom prst="rect">
            <a:avLst/>
          </a:prstGeom>
          <a:noFill/>
          <a:ln w="9525">
            <a:noFill/>
          </a:ln>
        </p:spPr>
        <p:txBody>
          <a:bodyPr>
            <a:spAutoFit/>
          </a:bodyPr>
          <a:p>
            <a:pPr>
              <a:spcBef>
                <a:spcPct val="50000"/>
              </a:spcBef>
            </a:pPr>
            <a:r>
              <a:rPr lang="zh-CN" altLang="en-US" sz="3200" b="1">
                <a:solidFill>
                  <a:srgbClr val="FF0000"/>
                </a:solidFill>
                <a:latin typeface="楷体_GB2312" pitchFamily="49" charset="-122"/>
                <a:ea typeface="楷体_GB2312" pitchFamily="49" charset="-122"/>
              </a:rPr>
              <a:t>最高正价</a:t>
            </a:r>
            <a:r>
              <a:rPr lang="en-US" altLang="zh-CN" sz="3200" b="1">
                <a:solidFill>
                  <a:srgbClr val="FF0000"/>
                </a:solidFill>
                <a:latin typeface="楷体_GB2312" pitchFamily="49" charset="-122"/>
                <a:ea typeface="楷体_GB2312" pitchFamily="49" charset="-122"/>
              </a:rPr>
              <a:t>:+1→+7;</a:t>
            </a:r>
            <a:r>
              <a:rPr lang="zh-CN" altLang="en-US" sz="3200" b="1">
                <a:solidFill>
                  <a:srgbClr val="FF0000"/>
                </a:solidFill>
                <a:latin typeface="楷体_GB2312" pitchFamily="49" charset="-122"/>
                <a:ea typeface="楷体_GB2312" pitchFamily="49" charset="-122"/>
              </a:rPr>
              <a:t>最低负价</a:t>
            </a:r>
            <a:r>
              <a:rPr lang="en-US" altLang="zh-CN" sz="3200" b="1">
                <a:solidFill>
                  <a:srgbClr val="FF0000"/>
                </a:solidFill>
                <a:latin typeface="楷体_GB2312" pitchFamily="49" charset="-122"/>
                <a:ea typeface="楷体_GB2312" pitchFamily="49" charset="-122"/>
              </a:rPr>
              <a:t>:-4→-1</a:t>
            </a:r>
            <a:endParaRPr lang="en-US" altLang="zh-CN" sz="3200" b="1">
              <a:solidFill>
                <a:srgbClr val="FF0000"/>
              </a:solidFill>
              <a:latin typeface="楷体_GB2312" pitchFamily="49" charset="-122"/>
              <a:ea typeface="楷体_GB2312" pitchFamily="49" charset="-122"/>
            </a:endParaRPr>
          </a:p>
        </p:txBody>
      </p:sp>
      <p:sp>
        <p:nvSpPr>
          <p:cNvPr id="15438" name="文本框 15437"/>
          <p:cNvSpPr txBox="1"/>
          <p:nvPr/>
        </p:nvSpPr>
        <p:spPr>
          <a:xfrm>
            <a:off x="2816225" y="4997450"/>
            <a:ext cx="5715000" cy="641350"/>
          </a:xfrm>
          <a:prstGeom prst="rect">
            <a:avLst/>
          </a:prstGeom>
          <a:noFill/>
          <a:ln w="9525">
            <a:noFill/>
          </a:ln>
        </p:spPr>
        <p:txBody>
          <a:bodyPr>
            <a:spAutoFit/>
          </a:bodyPr>
          <a:p>
            <a:pPr>
              <a:spcBef>
                <a:spcPct val="50000"/>
              </a:spcBef>
            </a:pPr>
            <a:r>
              <a:rPr lang="en-US" altLang="zh-CN" sz="3600" b="1">
                <a:solidFill>
                  <a:srgbClr val="FF0000"/>
                </a:solidFill>
                <a:latin typeface="楷体_GB2312" pitchFamily="49" charset="-122"/>
                <a:ea typeface="楷体_GB2312" pitchFamily="49" charset="-122"/>
              </a:rPr>
              <a:t> </a:t>
            </a:r>
            <a:r>
              <a:rPr lang="zh-CN" altLang="en-US" sz="3600" b="1">
                <a:solidFill>
                  <a:srgbClr val="FF0000"/>
                </a:solidFill>
                <a:latin typeface="楷体_GB2312" pitchFamily="49" charset="-122"/>
                <a:ea typeface="楷体_GB2312" pitchFamily="49" charset="-122"/>
              </a:rPr>
              <a:t>金属性减弱非金属性增强</a:t>
            </a:r>
            <a:endParaRPr lang="zh-CN" altLang="en-US" sz="3600" b="1">
              <a:solidFill>
                <a:srgbClr val="FF0000"/>
              </a:solidFill>
              <a:latin typeface="楷体_GB2312" pitchFamily="49" charset="-122"/>
              <a:ea typeface="楷体_GB2312" pitchFamily="49" charset="-122"/>
            </a:endParaRPr>
          </a:p>
        </p:txBody>
      </p:sp>
      <p:sp>
        <p:nvSpPr>
          <p:cNvPr id="15439" name="文本框 15438"/>
          <p:cNvSpPr txBox="1"/>
          <p:nvPr/>
        </p:nvSpPr>
        <p:spPr>
          <a:xfrm>
            <a:off x="2511425" y="5911850"/>
            <a:ext cx="6477000" cy="641350"/>
          </a:xfrm>
          <a:prstGeom prst="rect">
            <a:avLst/>
          </a:prstGeom>
          <a:noFill/>
          <a:ln w="9525">
            <a:noFill/>
          </a:ln>
        </p:spPr>
        <p:txBody>
          <a:bodyPr>
            <a:spAutoFit/>
          </a:bodyPr>
          <a:p>
            <a:pPr>
              <a:spcBef>
                <a:spcPct val="50000"/>
              </a:spcBef>
            </a:pPr>
            <a:r>
              <a:rPr lang="en-US" altLang="zh-CN" sz="3600" b="1">
                <a:solidFill>
                  <a:srgbClr val="FF0000"/>
                </a:solidFill>
                <a:latin typeface="楷体_GB2312" pitchFamily="49" charset="-122"/>
                <a:ea typeface="楷体_GB2312" pitchFamily="49" charset="-122"/>
              </a:rPr>
              <a:t> </a:t>
            </a:r>
            <a:r>
              <a:rPr lang="zh-CN" altLang="en-US" sz="3600" b="1">
                <a:solidFill>
                  <a:srgbClr val="FF0000"/>
                </a:solidFill>
                <a:latin typeface="楷体_GB2312" pitchFamily="49" charset="-122"/>
                <a:ea typeface="楷体_GB2312" pitchFamily="49" charset="-122"/>
              </a:rPr>
              <a:t>同周期从左到右半径逐渐减小</a:t>
            </a:r>
            <a:endParaRPr lang="zh-CN" altLang="en-US" sz="3600" b="1">
              <a:solidFill>
                <a:srgbClr val="FF0000"/>
              </a:solidFill>
              <a:latin typeface="楷体_GB2312" pitchFamily="49" charset="-122"/>
              <a:ea typeface="楷体_GB2312" pitchFamily="49" charset="-122"/>
            </a:endParaRPr>
          </a:p>
        </p:txBody>
      </p:sp>
      <p:sp>
        <p:nvSpPr>
          <p:cNvPr id="15440" name="矩形 15439"/>
          <p:cNvSpPr/>
          <p:nvPr/>
        </p:nvSpPr>
        <p:spPr>
          <a:xfrm>
            <a:off x="152400" y="1954213"/>
            <a:ext cx="8839200" cy="914400"/>
          </a:xfrm>
          <a:prstGeom prst="rect">
            <a:avLst/>
          </a:prstGeom>
          <a:noFill/>
          <a:ln w="57150" cap="flat" cmpd="sng">
            <a:solidFill>
              <a:srgbClr val="FF0000"/>
            </a:solidFill>
            <a:prstDash val="solid"/>
            <a:miter/>
            <a:headEnd type="none" w="med" len="med"/>
            <a:tailEnd type="none" w="med" len="med"/>
          </a:ln>
        </p:spPr>
        <p:txBody>
          <a:bodyPr wrap="none" anchor="ctr"/>
          <a:p>
            <a:pPr algn="ctr"/>
            <a:endParaRPr>
              <a:latin typeface="Arial" panose="020B0604020202020204" pitchFamily="34" charset="0"/>
            </a:endParaRPr>
          </a:p>
        </p:txBody>
      </p:sp>
      <p:sp>
        <p:nvSpPr>
          <p:cNvPr id="15441" name="矩形 15440"/>
          <p:cNvSpPr/>
          <p:nvPr/>
        </p:nvSpPr>
        <p:spPr>
          <a:xfrm>
            <a:off x="0" y="-74612"/>
            <a:ext cx="9144000" cy="1141412"/>
          </a:xfrm>
          <a:prstGeom prst="rect">
            <a:avLst/>
          </a:prstGeom>
          <a:noFill/>
          <a:ln w="9525">
            <a:noFill/>
          </a:ln>
        </p:spPr>
        <p:txBody>
          <a:bodyPr anchor="ctr"/>
          <a:lstStyle>
            <a:lvl1pPr marL="0" lvl="0" indent="0" algn="ctr" defTabSz="914400" eaLnBrk="1" fontAlgn="base" latinLnBrk="0" hangingPunct="1">
              <a:lnSpc>
                <a:spcPct val="100000"/>
              </a:lnSpc>
              <a:spcBef>
                <a:spcPct val="0"/>
              </a:spcBef>
              <a:spcAft>
                <a:spcPct val="0"/>
              </a:spcAft>
              <a:buNone/>
              <a:defRPr sz="4400" u="none" kern="1200" baseline="0">
                <a:solidFill>
                  <a:schemeClr val="tx2"/>
                </a:solidFill>
                <a:latin typeface="Arial" panose="020B0604020202020204" pitchFamily="34" charset="0"/>
                <a:ea typeface="宋体" panose="02010600030101010101" pitchFamily="2" charset="-122"/>
              </a:defRPr>
            </a:lvl1pPr>
          </a:lstStyle>
          <a:p>
            <a:pPr lvl="0"/>
            <a:r>
              <a:rPr lang="zh-CN" altLang="en-US" sz="3400" b="1">
                <a:solidFill>
                  <a:schemeClr val="tx1"/>
                </a:solidFill>
                <a:effectLst>
                  <a:outerShdw blurRad="38100" dist="38100" dir="2700000">
                    <a:srgbClr val="C0C0C0"/>
                  </a:outerShdw>
                </a:effectLst>
                <a:ea typeface="隶书" pitchFamily="49" charset="-122"/>
              </a:rPr>
              <a:t>主族元素原子核外电子排布和元素性质的周期性变化</a:t>
            </a:r>
            <a:endParaRPr lang="zh-CN" altLang="en-US" sz="3400" b="1">
              <a:solidFill>
                <a:schemeClr val="tx1"/>
              </a:solidFill>
              <a:effectLst>
                <a:outerShdw blurRad="38100" dist="38100" dir="2700000">
                  <a:srgbClr val="C0C0C0"/>
                </a:outerShdw>
              </a:effectLst>
              <a:ea typeface="隶书" pitchFamily="49"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15423"/>
                                        </p:tgtEl>
                                        <p:attrNameLst>
                                          <p:attrName>style.visibility</p:attrName>
                                        </p:attrNameLst>
                                      </p:cBhvr>
                                      <p:to>
                                        <p:strVal val="visible"/>
                                      </p:to>
                                    </p:set>
                                    <p:animEffect transition="in" filter="wipe(left)">
                                      <p:cBhvr>
                                        <p:cTn id="7" dur="500"/>
                                        <p:tgtEl>
                                          <p:spTgt spid="15423"/>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15431"/>
                                        </p:tgtEl>
                                        <p:attrNameLst>
                                          <p:attrName>style.visibility</p:attrName>
                                        </p:attrNameLst>
                                      </p:cBhvr>
                                      <p:to>
                                        <p:strVal val="visible"/>
                                      </p:to>
                                    </p:set>
                                    <p:animEffect transition="in" filter="wipe(left)">
                                      <p:cBhvr>
                                        <p:cTn id="12" dur="500"/>
                                        <p:tgtEl>
                                          <p:spTgt spid="15431"/>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15437"/>
                                        </p:tgtEl>
                                        <p:attrNameLst>
                                          <p:attrName>style.visibility</p:attrName>
                                        </p:attrNameLst>
                                      </p:cBhvr>
                                      <p:to>
                                        <p:strVal val="visible"/>
                                      </p:to>
                                    </p:set>
                                    <p:animEffect transition="in" filter="wipe(left)">
                                      <p:cBhvr>
                                        <p:cTn id="17" dur="500"/>
                                        <p:tgtEl>
                                          <p:spTgt spid="15437"/>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15438"/>
                                        </p:tgtEl>
                                        <p:attrNameLst>
                                          <p:attrName>style.visibility</p:attrName>
                                        </p:attrNameLst>
                                      </p:cBhvr>
                                      <p:to>
                                        <p:strVal val="visible"/>
                                      </p:to>
                                    </p:set>
                                    <p:animEffect transition="in" filter="wipe(left)">
                                      <p:cBhvr>
                                        <p:cTn id="22" dur="500"/>
                                        <p:tgtEl>
                                          <p:spTgt spid="15438"/>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15439"/>
                                        </p:tgtEl>
                                        <p:attrNameLst>
                                          <p:attrName>style.visibility</p:attrName>
                                        </p:attrNameLst>
                                      </p:cBhvr>
                                      <p:to>
                                        <p:strVal val="visible"/>
                                      </p:to>
                                    </p:set>
                                    <p:animEffect transition="in" filter="wipe(left)">
                                      <p:cBhvr>
                                        <p:cTn id="27" dur="500"/>
                                        <p:tgtEl>
                                          <p:spTgt spid="15439"/>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15440"/>
                                        </p:tgtEl>
                                        <p:attrNameLst>
                                          <p:attrName>style.visibility</p:attrName>
                                        </p:attrNameLst>
                                      </p:cBhvr>
                                      <p:to>
                                        <p:strVal val="visible"/>
                                      </p:to>
                                    </p:set>
                                    <p:animEffect transition="in" filter="wipe(left)">
                                      <p:cBhvr>
                                        <p:cTn id="32" dur="500"/>
                                        <p:tgtEl>
                                          <p:spTgt spid="15440"/>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1" fill="hold" grpId="0" nodeType="clickEffect">
                                  <p:stCondLst>
                                    <p:cond delay="0"/>
                                  </p:stCondLst>
                                  <p:childTnLst>
                                    <p:set>
                                      <p:cBhvr>
                                        <p:cTn id="36" dur="1" fill="hold">
                                          <p:stCondLst>
                                            <p:cond delay="0"/>
                                          </p:stCondLst>
                                        </p:cTn>
                                        <p:tgtEl>
                                          <p:spTgt spid="15417"/>
                                        </p:tgtEl>
                                        <p:attrNameLst>
                                          <p:attrName>style.visibility</p:attrName>
                                        </p:attrNameLst>
                                      </p:cBhvr>
                                      <p:to>
                                        <p:strVal val="visible"/>
                                      </p:to>
                                    </p:set>
                                    <p:animEffect transition="in" filter="wipe(up)">
                                      <p:cBhvr>
                                        <p:cTn id="37" dur="500"/>
                                        <p:tgtEl>
                                          <p:spTgt spid="15417"/>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1" fill="hold" grpId="0" nodeType="clickEffect">
                                  <p:stCondLst>
                                    <p:cond delay="0"/>
                                  </p:stCondLst>
                                  <p:childTnLst>
                                    <p:set>
                                      <p:cBhvr>
                                        <p:cTn id="41" dur="1" fill="hold">
                                          <p:stCondLst>
                                            <p:cond delay="0"/>
                                          </p:stCondLst>
                                        </p:cTn>
                                        <p:tgtEl>
                                          <p:spTgt spid="15416"/>
                                        </p:tgtEl>
                                        <p:attrNameLst>
                                          <p:attrName>style.visibility</p:attrName>
                                        </p:attrNameLst>
                                      </p:cBhvr>
                                      <p:to>
                                        <p:strVal val="visible"/>
                                      </p:to>
                                    </p:set>
                                    <p:animEffect transition="in" filter="wipe(up)">
                                      <p:cBhvr>
                                        <p:cTn id="42" dur="500"/>
                                        <p:tgtEl>
                                          <p:spTgt spid="15416"/>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1" fill="hold" grpId="0" nodeType="clickEffect">
                                  <p:stCondLst>
                                    <p:cond delay="0"/>
                                  </p:stCondLst>
                                  <p:childTnLst>
                                    <p:set>
                                      <p:cBhvr>
                                        <p:cTn id="46" dur="1" fill="hold">
                                          <p:stCondLst>
                                            <p:cond delay="0"/>
                                          </p:stCondLst>
                                        </p:cTn>
                                        <p:tgtEl>
                                          <p:spTgt spid="15418"/>
                                        </p:tgtEl>
                                        <p:attrNameLst>
                                          <p:attrName>style.visibility</p:attrName>
                                        </p:attrNameLst>
                                      </p:cBhvr>
                                      <p:to>
                                        <p:strVal val="visible"/>
                                      </p:to>
                                    </p:set>
                                    <p:animEffect transition="in" filter="wipe(up)">
                                      <p:cBhvr>
                                        <p:cTn id="47" dur="500"/>
                                        <p:tgtEl>
                                          <p:spTgt spid="15418"/>
                                        </p:tgtEl>
                                      </p:cBhvr>
                                    </p:animEffect>
                                  </p:childTnLst>
                                </p:cTn>
                              </p:par>
                            </p:childTnLst>
                          </p:cTn>
                        </p:par>
                      </p:childTnLst>
                    </p:cTn>
                  </p:par>
                  <p:par>
                    <p:cTn id="48" fill="hold">
                      <p:stCondLst>
                        <p:cond delay="indefinite"/>
                      </p:stCondLst>
                      <p:childTnLst>
                        <p:par>
                          <p:cTn id="49" fill="hold">
                            <p:stCondLst>
                              <p:cond delay="0"/>
                            </p:stCondLst>
                            <p:childTnLst>
                              <p:par>
                                <p:cTn id="50" presetID="22" presetClass="entr" presetSubtype="1" fill="hold" grpId="0" nodeType="clickEffect">
                                  <p:stCondLst>
                                    <p:cond delay="0"/>
                                  </p:stCondLst>
                                  <p:childTnLst>
                                    <p:set>
                                      <p:cBhvr>
                                        <p:cTn id="51" dur="1" fill="hold">
                                          <p:stCondLst>
                                            <p:cond delay="0"/>
                                          </p:stCondLst>
                                        </p:cTn>
                                        <p:tgtEl>
                                          <p:spTgt spid="15419"/>
                                        </p:tgtEl>
                                        <p:attrNameLst>
                                          <p:attrName>style.visibility</p:attrName>
                                        </p:attrNameLst>
                                      </p:cBhvr>
                                      <p:to>
                                        <p:strVal val="visible"/>
                                      </p:to>
                                    </p:set>
                                    <p:animEffect transition="in" filter="wipe(up)">
                                      <p:cBhvr>
                                        <p:cTn id="52" dur="500"/>
                                        <p:tgtEl>
                                          <p:spTgt spid="15419"/>
                                        </p:tgtEl>
                                      </p:cBhvr>
                                    </p:animEffect>
                                  </p:childTnLst>
                                </p:cTn>
                              </p:par>
                            </p:childTnLst>
                          </p:cTn>
                        </p:par>
                      </p:childTnLst>
                    </p:cTn>
                  </p:par>
                  <p:par>
                    <p:cTn id="53" fill="hold">
                      <p:stCondLst>
                        <p:cond delay="indefinite"/>
                      </p:stCondLst>
                      <p:childTnLst>
                        <p:par>
                          <p:cTn id="54" fill="hold">
                            <p:stCondLst>
                              <p:cond delay="0"/>
                            </p:stCondLst>
                            <p:childTnLst>
                              <p:par>
                                <p:cTn id="55" presetID="22" presetClass="entr" presetSubtype="1" fill="hold" grpId="0" nodeType="clickEffect">
                                  <p:stCondLst>
                                    <p:cond delay="0"/>
                                  </p:stCondLst>
                                  <p:childTnLst>
                                    <p:set>
                                      <p:cBhvr>
                                        <p:cTn id="56" dur="1" fill="hold">
                                          <p:stCondLst>
                                            <p:cond delay="0"/>
                                          </p:stCondLst>
                                        </p:cTn>
                                        <p:tgtEl>
                                          <p:spTgt spid="15420"/>
                                        </p:tgtEl>
                                        <p:attrNameLst>
                                          <p:attrName>style.visibility</p:attrName>
                                        </p:attrNameLst>
                                      </p:cBhvr>
                                      <p:to>
                                        <p:strVal val="visible"/>
                                      </p:to>
                                    </p:set>
                                    <p:animEffect transition="in" filter="wipe(up)">
                                      <p:cBhvr>
                                        <p:cTn id="57" dur="500"/>
                                        <p:tgtEl>
                                          <p:spTgt spid="15420"/>
                                        </p:tgtEl>
                                      </p:cBhvr>
                                    </p:animEffect>
                                  </p:childTnLst>
                                </p:cTn>
                              </p:par>
                            </p:childTnLst>
                          </p:cTn>
                        </p:par>
                      </p:childTnLst>
                    </p:cTn>
                  </p:par>
                  <p:par>
                    <p:cTn id="58" fill="hold">
                      <p:stCondLst>
                        <p:cond delay="indefinite"/>
                      </p:stCondLst>
                      <p:childTnLst>
                        <p:par>
                          <p:cTn id="59" fill="hold">
                            <p:stCondLst>
                              <p:cond delay="0"/>
                            </p:stCondLst>
                            <p:childTnLst>
                              <p:par>
                                <p:cTn id="60" presetID="22" presetClass="entr" presetSubtype="1" fill="hold" grpId="0" nodeType="clickEffect">
                                  <p:stCondLst>
                                    <p:cond delay="0"/>
                                  </p:stCondLst>
                                  <p:childTnLst>
                                    <p:set>
                                      <p:cBhvr>
                                        <p:cTn id="61" dur="1" fill="hold">
                                          <p:stCondLst>
                                            <p:cond delay="0"/>
                                          </p:stCondLst>
                                        </p:cTn>
                                        <p:tgtEl>
                                          <p:spTgt spid="15421"/>
                                        </p:tgtEl>
                                        <p:attrNameLst>
                                          <p:attrName>style.visibility</p:attrName>
                                        </p:attrNameLst>
                                      </p:cBhvr>
                                      <p:to>
                                        <p:strVal val="visible"/>
                                      </p:to>
                                    </p:set>
                                    <p:animEffect transition="in" filter="wipe(up)">
                                      <p:cBhvr>
                                        <p:cTn id="62" dur="500"/>
                                        <p:tgtEl>
                                          <p:spTgt spid="15421"/>
                                        </p:tgtEl>
                                      </p:cBhvr>
                                    </p:animEffect>
                                  </p:childTnLst>
                                </p:cTn>
                              </p:par>
                            </p:childTnLst>
                          </p:cTn>
                        </p:par>
                      </p:childTnLst>
                    </p:cTn>
                  </p:par>
                  <p:par>
                    <p:cTn id="63" fill="hold">
                      <p:stCondLst>
                        <p:cond delay="indefinite"/>
                      </p:stCondLst>
                      <p:childTnLst>
                        <p:par>
                          <p:cTn id="64" fill="hold">
                            <p:stCondLst>
                              <p:cond delay="0"/>
                            </p:stCondLst>
                            <p:childTnLst>
                              <p:par>
                                <p:cTn id="65" presetID="22" presetClass="entr" presetSubtype="1" fill="hold" grpId="0" nodeType="clickEffect">
                                  <p:stCondLst>
                                    <p:cond delay="0"/>
                                  </p:stCondLst>
                                  <p:childTnLst>
                                    <p:set>
                                      <p:cBhvr>
                                        <p:cTn id="66" dur="1" fill="hold">
                                          <p:stCondLst>
                                            <p:cond delay="0"/>
                                          </p:stCondLst>
                                        </p:cTn>
                                        <p:tgtEl>
                                          <p:spTgt spid="15422"/>
                                        </p:tgtEl>
                                        <p:attrNameLst>
                                          <p:attrName>style.visibility</p:attrName>
                                        </p:attrNameLst>
                                      </p:cBhvr>
                                      <p:to>
                                        <p:strVal val="visible"/>
                                      </p:to>
                                    </p:set>
                                    <p:animEffect transition="in" filter="wipe(up)">
                                      <p:cBhvr>
                                        <p:cTn id="67" dur="500"/>
                                        <p:tgtEl>
                                          <p:spTgt spid="154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416" grpId="0"/>
      <p:bldP spid="15417" grpId="0"/>
      <p:bldP spid="15418" grpId="0"/>
      <p:bldP spid="15419" grpId="0"/>
      <p:bldP spid="15420" grpId="0"/>
      <p:bldP spid="15421" grpId="0"/>
      <p:bldP spid="15422" grpId="0"/>
      <p:bldP spid="15437" grpId="0"/>
      <p:bldP spid="15438" grpId="0"/>
      <p:bldP spid="15439" grpId="0"/>
      <p:bldP spid="15440" grpId="0" bldLvl="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1506" name="标题 21505"/>
          <p:cNvSpPr>
            <a:spLocks noGrp="1"/>
          </p:cNvSpPr>
          <p:nvPr>
            <p:ph type="ctrTitle"/>
          </p:nvPr>
        </p:nvSpPr>
        <p:spPr>
          <a:xfrm>
            <a:off x="685800" y="2130425"/>
            <a:ext cx="7772400" cy="1470025"/>
          </a:xfrm>
        </p:spPr>
        <p:txBody>
          <a:bodyPr anchor="ctr"/>
          <a:p>
            <a:pPr defTabSz="914400"/>
            <a:endParaRPr sz="4400" kern="1200" baseline="0">
              <a:latin typeface="Arial" panose="020B0604020202020204" pitchFamily="34" charset="0"/>
              <a:ea typeface="宋体" panose="02010600030101010101" pitchFamily="2" charset="-122"/>
            </a:endParaRPr>
          </a:p>
        </p:txBody>
      </p:sp>
      <p:sp>
        <p:nvSpPr>
          <p:cNvPr id="21507" name="副标题 21506"/>
          <p:cNvSpPr>
            <a:spLocks noGrp="1"/>
          </p:cNvSpPr>
          <p:nvPr>
            <p:ph type="subTitle" idx="1"/>
          </p:nvPr>
        </p:nvSpPr>
        <p:spPr>
          <a:xfrm>
            <a:off x="1371600" y="3886200"/>
            <a:ext cx="6400800" cy="1752600"/>
          </a:xfrm>
        </p:spPr>
        <p:txBody>
          <a:bodyPr/>
          <a:p>
            <a:pPr defTabSz="914400"/>
            <a:endParaRPr sz="3200" kern="1200" baseline="0">
              <a:latin typeface="Arial" panose="020B0604020202020204" pitchFamily="34" charset="0"/>
              <a:ea typeface="宋体" panose="02010600030101010101" pitchFamily="2" charset="-122"/>
            </a:endParaRPr>
          </a:p>
        </p:txBody>
      </p:sp>
      <p:pic>
        <p:nvPicPr>
          <p:cNvPr id="21508" name="图片 21507" descr="元素周期表3"/>
          <p:cNvPicPr>
            <a:picLocks noChangeAspect="1"/>
          </p:cNvPicPr>
          <p:nvPr/>
        </p:nvPicPr>
        <p:blipFill>
          <a:blip r:embed="rId1"/>
          <a:stretch>
            <a:fillRect/>
          </a:stretch>
        </p:blipFill>
        <p:spPr>
          <a:xfrm>
            <a:off x="14288" y="0"/>
            <a:ext cx="9144000" cy="6838950"/>
          </a:xfrm>
          <a:prstGeom prst="rect">
            <a:avLst/>
          </a:prstGeom>
          <a:noFill/>
          <a:ln w="9525">
            <a:noFill/>
          </a:ln>
        </p:spPr>
      </p:pic>
      <p:grpSp>
        <p:nvGrpSpPr>
          <p:cNvPr id="21509" name="组合 21508"/>
          <p:cNvGrpSpPr/>
          <p:nvPr/>
        </p:nvGrpSpPr>
        <p:grpSpPr>
          <a:xfrm>
            <a:off x="237490" y="490538"/>
            <a:ext cx="1052513" cy="4752975"/>
            <a:chOff x="0" y="0"/>
            <a:chExt cx="699" cy="2994"/>
          </a:xfrm>
        </p:grpSpPr>
        <p:grpSp>
          <p:nvGrpSpPr>
            <p:cNvPr id="21510" name="组合 21509"/>
            <p:cNvGrpSpPr/>
            <p:nvPr/>
          </p:nvGrpSpPr>
          <p:grpSpPr>
            <a:xfrm>
              <a:off x="0" y="0"/>
              <a:ext cx="599" cy="2994"/>
              <a:chOff x="0" y="0"/>
              <a:chExt cx="599" cy="2994"/>
            </a:xfrm>
          </p:grpSpPr>
          <p:sp>
            <p:nvSpPr>
              <p:cNvPr id="21511" name="矩形 21510"/>
              <p:cNvSpPr/>
              <p:nvPr/>
            </p:nvSpPr>
            <p:spPr>
              <a:xfrm>
                <a:off x="9" y="409"/>
                <a:ext cx="590" cy="2585"/>
              </a:xfrm>
              <a:prstGeom prst="rect">
                <a:avLst/>
              </a:prstGeom>
              <a:solidFill>
                <a:srgbClr val="CCFFCC"/>
              </a:solidFill>
              <a:ln w="9525" cap="flat" cmpd="sng">
                <a:solidFill>
                  <a:schemeClr val="tx1"/>
                </a:solidFill>
                <a:prstDash val="solid"/>
                <a:miter/>
                <a:headEnd type="none" w="med" len="med"/>
                <a:tailEnd type="none" w="med" len="med"/>
              </a:ln>
            </p:spPr>
            <p:txBody>
              <a:bodyPr/>
              <a:p>
                <a:pPr marL="0" lvl="0" indent="0">
                  <a:spcBef>
                    <a:spcPct val="0"/>
                  </a:spcBef>
                  <a:buNone/>
                </a:pPr>
                <a:endParaRPr lang="zh-CN" altLang="en-US"/>
              </a:p>
            </p:txBody>
          </p:sp>
          <p:sp>
            <p:nvSpPr>
              <p:cNvPr id="21512" name="矩形 21511"/>
              <p:cNvSpPr/>
              <p:nvPr/>
            </p:nvSpPr>
            <p:spPr>
              <a:xfrm>
                <a:off x="0" y="0"/>
                <a:ext cx="318" cy="409"/>
              </a:xfrm>
              <a:prstGeom prst="rect">
                <a:avLst/>
              </a:prstGeom>
              <a:solidFill>
                <a:srgbClr val="CCFFCC"/>
              </a:solidFill>
              <a:ln w="9525" cap="flat" cmpd="sng">
                <a:solidFill>
                  <a:schemeClr val="tx1"/>
                </a:solidFill>
                <a:prstDash val="solid"/>
                <a:miter/>
                <a:headEnd type="none" w="med" len="med"/>
                <a:tailEnd type="none" w="med" len="med"/>
              </a:ln>
            </p:spPr>
            <p:txBody>
              <a:bodyPr/>
              <a:p>
                <a:endParaRPr lang="zh-CN" altLang="en-US"/>
              </a:p>
            </p:txBody>
          </p:sp>
        </p:grpSp>
        <p:sp>
          <p:nvSpPr>
            <p:cNvPr id="21513" name="文本框 21512"/>
            <p:cNvSpPr txBox="1"/>
            <p:nvPr/>
          </p:nvSpPr>
          <p:spPr>
            <a:xfrm>
              <a:off x="64" y="1422"/>
              <a:ext cx="635" cy="639"/>
            </a:xfrm>
            <a:prstGeom prst="rect">
              <a:avLst/>
            </a:prstGeom>
            <a:noFill/>
            <a:ln w="9525">
              <a:noFill/>
            </a:ln>
          </p:spPr>
          <p:txBody>
            <a:bodyPr>
              <a:spAutoFit/>
            </a:bodyPr>
            <a:p>
              <a:pPr>
                <a:spcBef>
                  <a:spcPct val="50000"/>
                </a:spcBef>
              </a:pPr>
              <a:r>
                <a:rPr lang="en-US" altLang="zh-CN" sz="3200" b="1">
                  <a:latin typeface="Arial" panose="020B0604020202020204" pitchFamily="34" charset="0"/>
                </a:rPr>
                <a:t>S</a:t>
              </a:r>
              <a:r>
                <a:rPr lang="zh-CN" altLang="en-US" sz="3200" b="1">
                  <a:latin typeface="Arial" panose="020B0604020202020204" pitchFamily="34" charset="0"/>
                </a:rPr>
                <a:t>区</a:t>
              </a:r>
              <a:r>
                <a:rPr lang="en-US" altLang="zh-CN" sz="2800" b="1">
                  <a:solidFill>
                    <a:srgbClr val="FC0404"/>
                  </a:solidFill>
                  <a:latin typeface="Times New Roman" panose="02020603050405020304" pitchFamily="18" charset="0"/>
                  <a:cs typeface="Times New Roman" panose="02020603050405020304" pitchFamily="18" charset="0"/>
                  <a:sym typeface="+mn-ea"/>
                </a:rPr>
                <a:t>ns</a:t>
              </a:r>
              <a:r>
                <a:rPr lang="en-US" altLang="zh-CN" sz="2800" b="1" baseline="30000">
                  <a:solidFill>
                    <a:srgbClr val="FC0404"/>
                  </a:solidFill>
                  <a:latin typeface="Times New Roman" panose="02020603050405020304" pitchFamily="18" charset="0"/>
                  <a:cs typeface="Times New Roman" panose="02020603050405020304" pitchFamily="18" charset="0"/>
                  <a:sym typeface="+mn-ea"/>
                </a:rPr>
                <a:t>1~2</a:t>
              </a:r>
              <a:endParaRPr lang="zh-CN" altLang="en-US" sz="2800" b="1">
                <a:latin typeface="Arial" panose="020B0604020202020204" pitchFamily="34" charset="0"/>
              </a:endParaRPr>
            </a:p>
          </p:txBody>
        </p:sp>
      </p:grpSp>
      <p:grpSp>
        <p:nvGrpSpPr>
          <p:cNvPr id="21514" name="组合 21513"/>
          <p:cNvGrpSpPr/>
          <p:nvPr/>
        </p:nvGrpSpPr>
        <p:grpSpPr>
          <a:xfrm>
            <a:off x="4862513" y="2492375"/>
            <a:ext cx="993775" cy="2736850"/>
            <a:chOff x="0" y="0"/>
            <a:chExt cx="626" cy="1724"/>
          </a:xfrm>
        </p:grpSpPr>
        <p:sp>
          <p:nvSpPr>
            <p:cNvPr id="21515" name="矩形 21514"/>
            <p:cNvSpPr/>
            <p:nvPr/>
          </p:nvSpPr>
          <p:spPr>
            <a:xfrm>
              <a:off x="9" y="0"/>
              <a:ext cx="608" cy="1724"/>
            </a:xfrm>
            <a:prstGeom prst="rect">
              <a:avLst/>
            </a:prstGeom>
            <a:solidFill>
              <a:srgbClr val="CCFFCC"/>
            </a:solidFill>
            <a:ln w="9525" cap="flat" cmpd="sng">
              <a:solidFill>
                <a:schemeClr val="tx1"/>
              </a:solidFill>
              <a:prstDash val="solid"/>
              <a:miter/>
              <a:headEnd type="none" w="med" len="med"/>
              <a:tailEnd type="none" w="med" len="med"/>
            </a:ln>
          </p:spPr>
          <p:txBody>
            <a:bodyPr/>
            <a:p>
              <a:endParaRPr lang="zh-CN" altLang="en-US"/>
            </a:p>
          </p:txBody>
        </p:sp>
        <p:sp>
          <p:nvSpPr>
            <p:cNvPr id="21516" name="文本框 21515"/>
            <p:cNvSpPr txBox="1"/>
            <p:nvPr/>
          </p:nvSpPr>
          <p:spPr>
            <a:xfrm>
              <a:off x="0" y="635"/>
              <a:ext cx="626" cy="910"/>
            </a:xfrm>
            <a:prstGeom prst="rect">
              <a:avLst/>
            </a:prstGeom>
            <a:solidFill>
              <a:srgbClr val="CCFFCC"/>
            </a:solidFill>
            <a:ln w="9525">
              <a:noFill/>
            </a:ln>
          </p:spPr>
          <p:txBody>
            <a:bodyPr wrap="square">
              <a:spAutoFit/>
            </a:bodyPr>
            <a:p>
              <a:pPr>
                <a:spcBef>
                  <a:spcPct val="50000"/>
                </a:spcBef>
              </a:pPr>
              <a:r>
                <a:rPr lang="en-US" altLang="zh-CN" sz="2800" b="1">
                  <a:latin typeface="Arial" panose="020B0604020202020204" pitchFamily="34" charset="0"/>
                </a:rPr>
                <a:t>ds</a:t>
              </a:r>
              <a:r>
                <a:rPr lang="zh-CN" altLang="en-US" sz="2800" b="1">
                  <a:latin typeface="Arial" panose="020B0604020202020204" pitchFamily="34" charset="0"/>
                </a:rPr>
                <a:t>区</a:t>
              </a:r>
              <a:endParaRPr lang="zh-CN" altLang="en-US" sz="2800" b="1">
                <a:latin typeface="Arial" panose="020B0604020202020204" pitchFamily="34" charset="0"/>
              </a:endParaRPr>
            </a:p>
            <a:p>
              <a:pPr>
                <a:spcBef>
                  <a:spcPct val="50000"/>
                </a:spcBef>
              </a:pPr>
              <a:r>
                <a:rPr lang="en-US" altLang="zh-CN" sz="1600" b="1">
                  <a:solidFill>
                    <a:srgbClr val="FC0404"/>
                  </a:solidFill>
                  <a:latin typeface="Times New Roman" panose="02020603050405020304" pitchFamily="18" charset="0"/>
                  <a:cs typeface="Times New Roman" panose="02020603050405020304" pitchFamily="18" charset="0"/>
                  <a:sym typeface="+mn-ea"/>
                </a:rPr>
                <a:t>(n-1)</a:t>
              </a:r>
              <a:r>
                <a:rPr lang="en-US" altLang="zh-CN" sz="2000" b="1">
                  <a:solidFill>
                    <a:srgbClr val="FC0404"/>
                  </a:solidFill>
                  <a:latin typeface="Times New Roman" panose="02020603050405020304" pitchFamily="18" charset="0"/>
                  <a:cs typeface="Times New Roman" panose="02020603050405020304" pitchFamily="18" charset="0"/>
                  <a:sym typeface="+mn-ea"/>
                </a:rPr>
                <a:t>d</a:t>
              </a:r>
              <a:r>
                <a:rPr lang="en-US" altLang="zh-CN" sz="2000" b="1" baseline="30000">
                  <a:solidFill>
                    <a:srgbClr val="FC0404"/>
                  </a:solidFill>
                  <a:latin typeface="Times New Roman" panose="02020603050405020304" pitchFamily="18" charset="0"/>
                  <a:cs typeface="Times New Roman" panose="02020603050405020304" pitchFamily="18" charset="0"/>
                  <a:sym typeface="+mn-ea"/>
                </a:rPr>
                <a:t>10</a:t>
              </a:r>
              <a:endParaRPr lang="en-US" altLang="zh-CN" sz="2000" b="1" baseline="30000">
                <a:solidFill>
                  <a:srgbClr val="FC0404"/>
                </a:solidFill>
                <a:latin typeface="Times New Roman" panose="02020603050405020304" pitchFamily="18" charset="0"/>
                <a:cs typeface="Times New Roman" panose="02020603050405020304" pitchFamily="18" charset="0"/>
                <a:sym typeface="+mn-ea"/>
              </a:endParaRPr>
            </a:p>
            <a:p>
              <a:pPr>
                <a:spcBef>
                  <a:spcPct val="50000"/>
                </a:spcBef>
              </a:pPr>
              <a:r>
                <a:rPr lang="en-US" altLang="zh-CN" sz="2000" b="1">
                  <a:solidFill>
                    <a:srgbClr val="FC0404"/>
                  </a:solidFill>
                  <a:latin typeface="Times New Roman" panose="02020603050405020304" pitchFamily="18" charset="0"/>
                  <a:cs typeface="Times New Roman" panose="02020603050405020304" pitchFamily="18" charset="0"/>
                  <a:sym typeface="+mn-ea"/>
                </a:rPr>
                <a:t>ns</a:t>
              </a:r>
              <a:r>
                <a:rPr lang="en-US" altLang="zh-CN" sz="2000" b="1" baseline="30000">
                  <a:solidFill>
                    <a:srgbClr val="FC0404"/>
                  </a:solidFill>
                  <a:latin typeface="Times New Roman" panose="02020603050405020304" pitchFamily="18" charset="0"/>
                  <a:cs typeface="Times New Roman" panose="02020603050405020304" pitchFamily="18" charset="0"/>
                  <a:sym typeface="+mn-ea"/>
                </a:rPr>
                <a:t>1~2</a:t>
              </a:r>
              <a:endParaRPr lang="zh-CN" altLang="en-US" sz="2000" b="1">
                <a:latin typeface="Arial" panose="020B0604020202020204" pitchFamily="34" charset="0"/>
              </a:endParaRPr>
            </a:p>
          </p:txBody>
        </p:sp>
      </p:grpSp>
      <p:grpSp>
        <p:nvGrpSpPr>
          <p:cNvPr id="21517" name="组合 21516"/>
          <p:cNvGrpSpPr/>
          <p:nvPr/>
        </p:nvGrpSpPr>
        <p:grpSpPr>
          <a:xfrm>
            <a:off x="1216025" y="2506663"/>
            <a:ext cx="3671888" cy="2736850"/>
            <a:chOff x="0" y="0"/>
            <a:chExt cx="2459" cy="1724"/>
          </a:xfrm>
        </p:grpSpPr>
        <p:sp>
          <p:nvSpPr>
            <p:cNvPr id="21518" name="矩形 21517"/>
            <p:cNvSpPr/>
            <p:nvPr/>
          </p:nvSpPr>
          <p:spPr>
            <a:xfrm>
              <a:off x="0" y="0"/>
              <a:ext cx="2459" cy="1724"/>
            </a:xfrm>
            <a:prstGeom prst="rect">
              <a:avLst/>
            </a:prstGeom>
            <a:solidFill>
              <a:srgbClr val="FF0000"/>
            </a:solidFill>
            <a:ln w="9525" cap="flat" cmpd="sng">
              <a:solidFill>
                <a:schemeClr val="tx1"/>
              </a:solidFill>
              <a:prstDash val="solid"/>
              <a:miter/>
              <a:headEnd type="none" w="med" len="med"/>
              <a:tailEnd type="none" w="med" len="med"/>
            </a:ln>
          </p:spPr>
          <p:txBody>
            <a:bodyPr/>
            <a:p>
              <a:endParaRPr lang="zh-CN" altLang="en-US"/>
            </a:p>
          </p:txBody>
        </p:sp>
        <p:sp>
          <p:nvSpPr>
            <p:cNvPr id="21519" name="文本框 21518"/>
            <p:cNvSpPr txBox="1"/>
            <p:nvPr/>
          </p:nvSpPr>
          <p:spPr>
            <a:xfrm>
              <a:off x="387" y="313"/>
              <a:ext cx="1908" cy="775"/>
            </a:xfrm>
            <a:prstGeom prst="rect">
              <a:avLst/>
            </a:prstGeom>
            <a:noFill/>
            <a:ln w="9525">
              <a:noFill/>
            </a:ln>
          </p:spPr>
          <p:txBody>
            <a:bodyPr wrap="square">
              <a:spAutoFit/>
            </a:bodyPr>
            <a:p>
              <a:pPr>
                <a:spcBef>
                  <a:spcPct val="50000"/>
                </a:spcBef>
              </a:pPr>
              <a:r>
                <a:rPr lang="en-US" altLang="zh-CN" sz="3200" b="1">
                  <a:latin typeface="Arial" panose="020B0604020202020204" pitchFamily="34" charset="0"/>
                </a:rPr>
                <a:t>d</a:t>
              </a:r>
              <a:r>
                <a:rPr lang="zh-CN" altLang="en-US" sz="3200" b="1">
                  <a:latin typeface="Arial" panose="020B0604020202020204" pitchFamily="34" charset="0"/>
                </a:rPr>
                <a:t>区</a:t>
              </a:r>
              <a:endParaRPr lang="en-US" altLang="zh-CN" sz="3200" b="1">
                <a:solidFill>
                  <a:schemeClr val="bg1"/>
                </a:solidFill>
                <a:latin typeface="Times New Roman" panose="02020603050405020304" pitchFamily="18" charset="0"/>
                <a:cs typeface="Times New Roman" panose="02020603050405020304" pitchFamily="18" charset="0"/>
                <a:sym typeface="+mn-ea"/>
              </a:endParaRPr>
            </a:p>
            <a:p>
              <a:pPr>
                <a:spcBef>
                  <a:spcPct val="50000"/>
                </a:spcBef>
              </a:pPr>
              <a:r>
                <a:rPr lang="zh-CN" altLang="en-US" sz="2800" b="1">
                  <a:solidFill>
                    <a:schemeClr val="bg1"/>
                  </a:solidFill>
                  <a:latin typeface="仿宋" panose="02010609060101010101" charset="-122"/>
                  <a:ea typeface="仿宋" panose="02010609060101010101" charset="-122"/>
                  <a:cs typeface="仿宋" panose="02010609060101010101" charset="-122"/>
                  <a:sym typeface="+mn-ea"/>
                </a:rPr>
                <a:t>（</a:t>
              </a:r>
              <a:r>
                <a:rPr lang="en-US" altLang="zh-CN" sz="2800" b="1">
                  <a:solidFill>
                    <a:schemeClr val="bg1"/>
                  </a:solidFill>
                  <a:latin typeface="仿宋" panose="02010609060101010101" charset="-122"/>
                  <a:ea typeface="仿宋" panose="02010609060101010101" charset="-122"/>
                  <a:cs typeface="仿宋" panose="02010609060101010101" charset="-122"/>
                  <a:sym typeface="+mn-ea"/>
                </a:rPr>
                <a:t>n-1)d</a:t>
              </a:r>
              <a:r>
                <a:rPr lang="en-US" altLang="zh-CN" sz="2800" b="1" baseline="30000">
                  <a:solidFill>
                    <a:schemeClr val="bg1"/>
                  </a:solidFill>
                  <a:latin typeface="仿宋" panose="02010609060101010101" charset="-122"/>
                  <a:ea typeface="仿宋" panose="02010609060101010101" charset="-122"/>
                  <a:cs typeface="仿宋" panose="02010609060101010101" charset="-122"/>
                  <a:sym typeface="+mn-ea"/>
                </a:rPr>
                <a:t>1</a:t>
              </a:r>
              <a:r>
                <a:rPr lang="en-US" altLang="zh-CN" sz="2800" b="1" baseline="30000">
                  <a:solidFill>
                    <a:schemeClr val="bg1"/>
                  </a:solidFill>
                  <a:latin typeface="Times New Roman" panose="02020603050405020304" pitchFamily="18" charset="0"/>
                  <a:cs typeface="Times New Roman" panose="02020603050405020304" pitchFamily="18" charset="0"/>
                  <a:sym typeface="+mn-ea"/>
                </a:rPr>
                <a:t>~</a:t>
              </a:r>
              <a:r>
                <a:rPr lang="en-US" altLang="zh-CN" sz="2800" b="1" baseline="30000">
                  <a:solidFill>
                    <a:schemeClr val="bg1"/>
                  </a:solidFill>
                  <a:latin typeface="仿宋" panose="02010609060101010101" charset="-122"/>
                  <a:ea typeface="仿宋" panose="02010609060101010101" charset="-122"/>
                  <a:cs typeface="仿宋" panose="02010609060101010101" charset="-122"/>
                  <a:sym typeface="+mn-ea"/>
                </a:rPr>
                <a:t>9</a:t>
              </a:r>
              <a:r>
                <a:rPr lang="en-US" altLang="zh-CN" sz="2800" b="1">
                  <a:solidFill>
                    <a:schemeClr val="bg1"/>
                  </a:solidFill>
                  <a:latin typeface="仿宋" panose="02010609060101010101" charset="-122"/>
                  <a:ea typeface="仿宋" panose="02010609060101010101" charset="-122"/>
                  <a:cs typeface="仿宋" panose="02010609060101010101" charset="-122"/>
                  <a:sym typeface="+mn-ea"/>
                </a:rPr>
                <a:t>ns</a:t>
              </a:r>
              <a:r>
                <a:rPr lang="en-US" altLang="zh-CN" sz="2800" b="1" baseline="30000">
                  <a:solidFill>
                    <a:schemeClr val="bg1"/>
                  </a:solidFill>
                  <a:latin typeface="仿宋" panose="02010609060101010101" charset="-122"/>
                  <a:ea typeface="仿宋" panose="02010609060101010101" charset="-122"/>
                  <a:cs typeface="仿宋" panose="02010609060101010101" charset="-122"/>
                  <a:sym typeface="+mn-ea"/>
                </a:rPr>
                <a:t>1</a:t>
              </a:r>
              <a:r>
                <a:rPr lang="en-US" altLang="zh-CN" sz="2800" b="1" baseline="30000">
                  <a:solidFill>
                    <a:schemeClr val="bg1"/>
                  </a:solidFill>
                  <a:latin typeface="Times New Roman" panose="02020603050405020304" pitchFamily="18" charset="0"/>
                  <a:cs typeface="Times New Roman" panose="02020603050405020304" pitchFamily="18" charset="0"/>
                  <a:sym typeface="+mn-ea"/>
                </a:rPr>
                <a:t>~</a:t>
              </a:r>
              <a:r>
                <a:rPr lang="en-US" altLang="zh-CN" sz="2800" b="1" baseline="30000">
                  <a:solidFill>
                    <a:schemeClr val="bg1"/>
                  </a:solidFill>
                  <a:latin typeface="仿宋" panose="02010609060101010101" charset="-122"/>
                  <a:ea typeface="仿宋" panose="02010609060101010101" charset="-122"/>
                  <a:cs typeface="仿宋" panose="02010609060101010101" charset="-122"/>
                  <a:sym typeface="+mn-ea"/>
                </a:rPr>
                <a:t>2</a:t>
              </a:r>
              <a:endParaRPr lang="en-US" altLang="zh-CN" sz="2800" b="1" baseline="30000">
                <a:solidFill>
                  <a:schemeClr val="bg1"/>
                </a:solidFill>
                <a:latin typeface="仿宋" panose="02010609060101010101" charset="-122"/>
                <a:ea typeface="仿宋" panose="02010609060101010101" charset="-122"/>
                <a:cs typeface="仿宋" panose="02010609060101010101" charset="-122"/>
                <a:sym typeface="+mn-ea"/>
              </a:endParaRPr>
            </a:p>
          </p:txBody>
        </p:sp>
      </p:grpSp>
      <p:grpSp>
        <p:nvGrpSpPr>
          <p:cNvPr id="21520" name="组合 21519"/>
          <p:cNvGrpSpPr/>
          <p:nvPr/>
        </p:nvGrpSpPr>
        <p:grpSpPr>
          <a:xfrm>
            <a:off x="5838825" y="476250"/>
            <a:ext cx="2720975" cy="4105275"/>
            <a:chOff x="0" y="0"/>
            <a:chExt cx="1805" cy="2586"/>
          </a:xfrm>
        </p:grpSpPr>
        <p:sp>
          <p:nvSpPr>
            <p:cNvPr id="21521" name="矩形 21520"/>
            <p:cNvSpPr/>
            <p:nvPr/>
          </p:nvSpPr>
          <p:spPr>
            <a:xfrm>
              <a:off x="0" y="409"/>
              <a:ext cx="1805" cy="2177"/>
            </a:xfrm>
            <a:prstGeom prst="rect">
              <a:avLst/>
            </a:prstGeom>
            <a:solidFill>
              <a:srgbClr val="0000FF"/>
            </a:solidFill>
            <a:ln w="9525" cap="flat" cmpd="sng">
              <a:solidFill>
                <a:schemeClr val="tx1"/>
              </a:solidFill>
              <a:prstDash val="solid"/>
              <a:miter/>
              <a:headEnd type="none" w="med" len="med"/>
              <a:tailEnd type="none" w="med" len="med"/>
            </a:ln>
          </p:spPr>
          <p:txBody>
            <a:bodyPr/>
            <a:p>
              <a:endParaRPr lang="zh-CN" altLang="en-US"/>
            </a:p>
          </p:txBody>
        </p:sp>
        <p:sp>
          <p:nvSpPr>
            <p:cNvPr id="21522" name="文本框 21521"/>
            <p:cNvSpPr txBox="1"/>
            <p:nvPr/>
          </p:nvSpPr>
          <p:spPr>
            <a:xfrm>
              <a:off x="546" y="1215"/>
              <a:ext cx="965" cy="1008"/>
            </a:xfrm>
            <a:prstGeom prst="rect">
              <a:avLst/>
            </a:prstGeom>
            <a:solidFill>
              <a:srgbClr val="0000FF"/>
            </a:solidFill>
            <a:ln w="9525">
              <a:noFill/>
            </a:ln>
          </p:spPr>
          <p:txBody>
            <a:bodyPr wrap="square">
              <a:spAutoFit/>
            </a:bodyPr>
            <a:p>
              <a:pPr>
                <a:spcBef>
                  <a:spcPct val="50000"/>
                </a:spcBef>
              </a:pPr>
              <a:r>
                <a:rPr lang="en-US" altLang="zh-CN" sz="2800" b="1">
                  <a:solidFill>
                    <a:schemeClr val="bg1"/>
                  </a:solidFill>
                  <a:latin typeface="Arial" panose="020B0604020202020204" pitchFamily="34" charset="0"/>
                </a:rPr>
                <a:t>p</a:t>
              </a:r>
              <a:r>
                <a:rPr lang="zh-CN" altLang="en-US" sz="2800" b="1">
                  <a:solidFill>
                    <a:schemeClr val="bg1"/>
                  </a:solidFill>
                  <a:latin typeface="Arial" panose="020B0604020202020204" pitchFamily="34" charset="0"/>
                </a:rPr>
                <a:t>区</a:t>
              </a:r>
              <a:r>
                <a:rPr lang="en-US" altLang="zh-CN" sz="2800" b="1">
                  <a:solidFill>
                    <a:srgbClr val="FC0404"/>
                  </a:solidFill>
                  <a:latin typeface="Times New Roman" panose="02020603050405020304" pitchFamily="18" charset="0"/>
                  <a:cs typeface="Times New Roman" panose="02020603050405020304" pitchFamily="18" charset="0"/>
                  <a:sym typeface="+mn-ea"/>
                </a:rPr>
                <a:t>ns</a:t>
              </a:r>
              <a:r>
                <a:rPr lang="en-US" altLang="zh-CN" sz="2800" b="1" baseline="30000">
                  <a:solidFill>
                    <a:srgbClr val="FC0404"/>
                  </a:solidFill>
                  <a:latin typeface="Times New Roman" panose="02020603050405020304" pitchFamily="18" charset="0"/>
                  <a:cs typeface="Times New Roman" panose="02020603050405020304" pitchFamily="18" charset="0"/>
                  <a:sym typeface="+mn-ea"/>
                </a:rPr>
                <a:t>2</a:t>
              </a:r>
              <a:r>
                <a:rPr lang="en-US" altLang="zh-CN" sz="2800" b="1">
                  <a:solidFill>
                    <a:srgbClr val="FC0404"/>
                  </a:solidFill>
                  <a:latin typeface="Times New Roman" panose="02020603050405020304" pitchFamily="18" charset="0"/>
                  <a:cs typeface="Times New Roman" panose="02020603050405020304" pitchFamily="18" charset="0"/>
                  <a:sym typeface="+mn-ea"/>
                </a:rPr>
                <a:t>np</a:t>
              </a:r>
              <a:r>
                <a:rPr lang="en-US" altLang="zh-CN" sz="2800" b="1" baseline="30000">
                  <a:solidFill>
                    <a:srgbClr val="FC0404"/>
                  </a:solidFill>
                  <a:latin typeface="Times New Roman" panose="02020603050405020304" pitchFamily="18" charset="0"/>
                  <a:cs typeface="Times New Roman" panose="02020603050405020304" pitchFamily="18" charset="0"/>
                  <a:sym typeface="+mn-ea"/>
                </a:rPr>
                <a:t>1~6</a:t>
              </a:r>
              <a:endParaRPr lang="zh-CN" altLang="en-US" sz="2800" b="1">
                <a:solidFill>
                  <a:srgbClr val="FC0404"/>
                </a:solidFill>
              </a:endParaRPr>
            </a:p>
            <a:p>
              <a:pPr>
                <a:spcBef>
                  <a:spcPct val="50000"/>
                </a:spcBef>
              </a:pPr>
              <a:endParaRPr lang="zh-CN" altLang="en-US" sz="2800" b="1">
                <a:solidFill>
                  <a:schemeClr val="bg1"/>
                </a:solidFill>
                <a:latin typeface="Arial" panose="020B0604020202020204" pitchFamily="34" charset="0"/>
              </a:endParaRPr>
            </a:p>
          </p:txBody>
        </p:sp>
        <p:sp>
          <p:nvSpPr>
            <p:cNvPr id="21523" name="矩形 21522"/>
            <p:cNvSpPr/>
            <p:nvPr/>
          </p:nvSpPr>
          <p:spPr>
            <a:xfrm>
              <a:off x="1533" y="0"/>
              <a:ext cx="272" cy="409"/>
            </a:xfrm>
            <a:prstGeom prst="rect">
              <a:avLst/>
            </a:prstGeom>
            <a:solidFill>
              <a:srgbClr val="0000FF"/>
            </a:solidFill>
            <a:ln w="9525" cap="flat" cmpd="sng">
              <a:solidFill>
                <a:schemeClr val="tx1"/>
              </a:solidFill>
              <a:prstDash val="solid"/>
              <a:miter/>
              <a:headEnd type="none" w="med" len="med"/>
              <a:tailEnd type="none" w="med" len="med"/>
            </a:ln>
          </p:spPr>
          <p:txBody>
            <a:bodyPr/>
            <a:p>
              <a:endParaRPr lang="zh-CN" altLang="en-US"/>
            </a:p>
          </p:txBody>
        </p:sp>
      </p:grpSp>
      <p:grpSp>
        <p:nvGrpSpPr>
          <p:cNvPr id="21524" name="组合 21523"/>
          <p:cNvGrpSpPr/>
          <p:nvPr/>
        </p:nvGrpSpPr>
        <p:grpSpPr>
          <a:xfrm>
            <a:off x="250825" y="5373688"/>
            <a:ext cx="7129463" cy="1484312"/>
            <a:chOff x="0" y="0"/>
            <a:chExt cx="4718" cy="935"/>
          </a:xfrm>
        </p:grpSpPr>
        <p:sp>
          <p:nvSpPr>
            <p:cNvPr id="21525" name="矩形 21524"/>
            <p:cNvSpPr/>
            <p:nvPr/>
          </p:nvSpPr>
          <p:spPr>
            <a:xfrm>
              <a:off x="0" y="0"/>
              <a:ext cx="4718" cy="935"/>
            </a:xfrm>
            <a:prstGeom prst="rect">
              <a:avLst/>
            </a:prstGeom>
            <a:solidFill>
              <a:srgbClr val="FFFF00"/>
            </a:solidFill>
            <a:ln w="9525" cap="flat" cmpd="sng">
              <a:solidFill>
                <a:schemeClr val="tx1"/>
              </a:solidFill>
              <a:prstDash val="solid"/>
              <a:miter/>
              <a:headEnd type="none" w="med" len="med"/>
              <a:tailEnd type="none" w="med" len="med"/>
            </a:ln>
          </p:spPr>
          <p:txBody>
            <a:bodyPr/>
            <a:p>
              <a:endParaRPr lang="zh-CN" altLang="en-US"/>
            </a:p>
          </p:txBody>
        </p:sp>
        <p:sp>
          <p:nvSpPr>
            <p:cNvPr id="21526" name="文本框 21525"/>
            <p:cNvSpPr txBox="1"/>
            <p:nvPr/>
          </p:nvSpPr>
          <p:spPr>
            <a:xfrm>
              <a:off x="1021" y="167"/>
              <a:ext cx="2738" cy="368"/>
            </a:xfrm>
            <a:prstGeom prst="rect">
              <a:avLst/>
            </a:prstGeom>
            <a:noFill/>
            <a:ln w="9525">
              <a:noFill/>
            </a:ln>
          </p:spPr>
          <p:txBody>
            <a:bodyPr wrap="square">
              <a:spAutoFit/>
            </a:bodyPr>
            <a:p>
              <a:pPr>
                <a:spcBef>
                  <a:spcPct val="50000"/>
                </a:spcBef>
              </a:pPr>
              <a:r>
                <a:rPr lang="en-US" altLang="zh-CN" sz="3200" b="1">
                  <a:latin typeface="Arial" panose="020B0604020202020204" pitchFamily="34" charset="0"/>
                </a:rPr>
                <a:t>f</a:t>
              </a:r>
              <a:r>
                <a:rPr lang="zh-CN" altLang="en-US" sz="3200" b="1">
                  <a:latin typeface="Arial" panose="020B0604020202020204" pitchFamily="34" charset="0"/>
                </a:rPr>
                <a:t>区 </a:t>
              </a:r>
              <a:r>
                <a:rPr lang="en-US" altLang="zh-CN" sz="2800" b="1">
                  <a:solidFill>
                    <a:srgbClr val="FC0404"/>
                  </a:solidFill>
                  <a:latin typeface="Times New Roman" panose="02020603050405020304" pitchFamily="18" charset="0"/>
                  <a:cs typeface="Times New Roman" panose="02020603050405020304" pitchFamily="18" charset="0"/>
                  <a:sym typeface="+mn-ea"/>
                </a:rPr>
                <a:t>(n-2)f</a:t>
              </a:r>
              <a:r>
                <a:rPr lang="en-US" altLang="zh-CN" sz="2800" b="1" baseline="30000">
                  <a:solidFill>
                    <a:srgbClr val="FC0404"/>
                  </a:solidFill>
                  <a:latin typeface="Times New Roman" panose="02020603050405020304" pitchFamily="18" charset="0"/>
                  <a:cs typeface="Times New Roman" panose="02020603050405020304" pitchFamily="18" charset="0"/>
                  <a:sym typeface="+mn-ea"/>
                </a:rPr>
                <a:t>0~14</a:t>
              </a:r>
              <a:r>
                <a:rPr lang="en-US" altLang="zh-CN" sz="2800" b="1">
                  <a:solidFill>
                    <a:srgbClr val="FC0404"/>
                  </a:solidFill>
                  <a:latin typeface="Times New Roman" panose="02020603050405020304" pitchFamily="18" charset="0"/>
                  <a:cs typeface="Times New Roman" panose="02020603050405020304" pitchFamily="18" charset="0"/>
                  <a:sym typeface="+mn-ea"/>
                </a:rPr>
                <a:t>(n-1)d</a:t>
              </a:r>
              <a:r>
                <a:rPr lang="en-US" altLang="zh-CN" sz="2800" b="1" baseline="30000">
                  <a:solidFill>
                    <a:srgbClr val="FC0404"/>
                  </a:solidFill>
                  <a:latin typeface="Times New Roman" panose="02020603050405020304" pitchFamily="18" charset="0"/>
                  <a:cs typeface="Times New Roman" panose="02020603050405020304" pitchFamily="18" charset="0"/>
                  <a:sym typeface="+mn-ea"/>
                </a:rPr>
                <a:t>0~2</a:t>
              </a:r>
              <a:r>
                <a:rPr lang="en-US" altLang="zh-CN" sz="2800" b="1">
                  <a:solidFill>
                    <a:srgbClr val="FC0404"/>
                  </a:solidFill>
                  <a:latin typeface="Times New Roman" panose="02020603050405020304" pitchFamily="18" charset="0"/>
                  <a:cs typeface="Times New Roman" panose="02020603050405020304" pitchFamily="18" charset="0"/>
                  <a:sym typeface="+mn-ea"/>
                </a:rPr>
                <a:t>n</a:t>
              </a:r>
              <a:r>
                <a:rPr lang="en-US" altLang="zh-CN" sz="2800" b="1">
                  <a:solidFill>
                    <a:srgbClr val="FF0000"/>
                  </a:solidFill>
                  <a:sym typeface="+mn-ea"/>
                </a:rPr>
                <a:t>s</a:t>
              </a:r>
              <a:r>
                <a:rPr lang="en-US" altLang="zh-CN" sz="2800" b="1" baseline="30000">
                  <a:solidFill>
                    <a:srgbClr val="FF0000"/>
                  </a:solidFill>
                  <a:sym typeface="+mn-ea"/>
                </a:rPr>
                <a:t>2</a:t>
              </a:r>
              <a:endParaRPr lang="zh-CN" altLang="en-US" sz="2800" b="1">
                <a:latin typeface="Arial" panose="020B0604020202020204" pitchFamily="34" charset="0"/>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150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6" presetClass="emph" presetSubtype="0" fill="hold" nodeType="clickEffect">
                                  <p:stCondLst>
                                    <p:cond delay="0"/>
                                  </p:stCondLst>
                                  <p:childTnLst>
                                    <p:animEffect transition="out" filter="fade">
                                      <p:cBhvr>
                                        <p:cTn id="10" dur="500" tmFilter="0, 0; .2, .5; .8, .5; 1, 0"/>
                                        <p:tgtEl>
                                          <p:spTgt spid="21509"/>
                                        </p:tgtEl>
                                      </p:cBhvr>
                                    </p:animEffect>
                                    <p:animScale>
                                      <p:cBhvr>
                                        <p:cTn id="11" dur="250" autoRev="1" fill="hold"/>
                                        <p:tgtEl>
                                          <p:spTgt spid="21509"/>
                                        </p:tgtEl>
                                      </p:cBhvr>
                                      <p:by x="105000" y="105000"/>
                                    </p:animScale>
                                  </p:childTnLst>
                                </p:cTn>
                              </p:par>
                            </p:childTnLst>
                          </p:cTn>
                        </p:par>
                        <p:par>
                          <p:cTn id="12" fill="hold">
                            <p:stCondLst>
                              <p:cond delay="500"/>
                            </p:stCondLst>
                            <p:childTnLst>
                              <p:par>
                                <p:cTn id="13" presetID="26" presetClass="emph" presetSubtype="0" fill="hold" nodeType="afterEffect">
                                  <p:stCondLst>
                                    <p:cond delay="1000"/>
                                  </p:stCondLst>
                                  <p:childTnLst>
                                    <p:animEffect transition="out" filter="fade">
                                      <p:cBhvr>
                                        <p:cTn id="14" dur="3000" tmFilter="0, 0; .2, .5; .8, .5; 1, 0"/>
                                        <p:tgtEl>
                                          <p:spTgt spid="21509"/>
                                        </p:tgtEl>
                                      </p:cBhvr>
                                    </p:animEffect>
                                    <p:animScale>
                                      <p:cBhvr>
                                        <p:cTn id="15" dur="1500" autoRev="1" fill="hold"/>
                                        <p:tgtEl>
                                          <p:spTgt spid="21509"/>
                                        </p:tgtEl>
                                      </p:cBhvr>
                                      <p:by x="105000" y="105000"/>
                                    </p:animScale>
                                  </p:childTnLst>
                                </p:cTn>
                              </p:par>
                            </p:childTnLst>
                          </p:cTn>
                        </p:par>
                        <p:par>
                          <p:cTn id="16" fill="hold">
                            <p:stCondLst>
                              <p:cond delay="4500"/>
                            </p:stCondLst>
                            <p:childTnLst>
                              <p:par>
                                <p:cTn id="17" presetID="26" presetClass="emph" presetSubtype="0" fill="hold" nodeType="afterEffect">
                                  <p:stCondLst>
                                    <p:cond delay="0"/>
                                  </p:stCondLst>
                                  <p:childTnLst>
                                    <p:animEffect transition="out" filter="fade">
                                      <p:cBhvr>
                                        <p:cTn id="18" dur="2000" tmFilter="0, 0; .2, .5; .8, .5; 1, 0"/>
                                        <p:tgtEl>
                                          <p:spTgt spid="21509"/>
                                        </p:tgtEl>
                                      </p:cBhvr>
                                    </p:animEffect>
                                    <p:animScale>
                                      <p:cBhvr>
                                        <p:cTn id="19" dur="1000" autoRev="1" fill="hold"/>
                                        <p:tgtEl>
                                          <p:spTgt spid="21509"/>
                                        </p:tgtEl>
                                      </p:cBhvr>
                                      <p:by x="105000" y="105000"/>
                                    </p:animScale>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nodeType="clickEffect">
                                  <p:stCondLst>
                                    <p:cond delay="0"/>
                                  </p:stCondLst>
                                  <p:childTnLst>
                                    <p:set>
                                      <p:cBhvr>
                                        <p:cTn id="23" dur="1" fill="hold">
                                          <p:stCondLst>
                                            <p:cond delay="0"/>
                                          </p:stCondLst>
                                        </p:cTn>
                                        <p:tgtEl>
                                          <p:spTgt spid="21520"/>
                                        </p:tgtEl>
                                        <p:attrNameLst>
                                          <p:attrName>style.visibility</p:attrName>
                                        </p:attrNameLst>
                                      </p:cBhvr>
                                      <p:to>
                                        <p:strVal val="visible"/>
                                      </p:to>
                                    </p:set>
                                  </p:childTnLst>
                                </p:cTn>
                              </p:par>
                            </p:childTnLst>
                          </p:cTn>
                        </p:par>
                      </p:childTnLst>
                    </p:cTn>
                  </p:par>
                  <p:par>
                    <p:cTn id="24" fill="hold">
                      <p:stCondLst>
                        <p:cond delay="indefinite"/>
                      </p:stCondLst>
                      <p:childTnLst>
                        <p:par>
                          <p:cTn id="25" fill="hold">
                            <p:stCondLst>
                              <p:cond delay="0"/>
                            </p:stCondLst>
                            <p:childTnLst>
                              <p:par>
                                <p:cTn id="26" presetID="26" presetClass="emph" presetSubtype="0" fill="hold" nodeType="clickEffect">
                                  <p:stCondLst>
                                    <p:cond delay="0"/>
                                  </p:stCondLst>
                                  <p:childTnLst>
                                    <p:animEffect transition="out" filter="fade">
                                      <p:cBhvr>
                                        <p:cTn id="27" dur="1000" tmFilter="0, 0; .2, .5; .8, .5; 1, 0"/>
                                        <p:tgtEl>
                                          <p:spTgt spid="21520"/>
                                        </p:tgtEl>
                                      </p:cBhvr>
                                    </p:animEffect>
                                    <p:animScale>
                                      <p:cBhvr>
                                        <p:cTn id="28" dur="500" autoRev="1" fill="hold"/>
                                        <p:tgtEl>
                                          <p:spTgt spid="21520"/>
                                        </p:tgtEl>
                                      </p:cBhvr>
                                      <p:by x="105000" y="105000"/>
                                    </p:animScale>
                                  </p:childTnLst>
                                </p:cTn>
                              </p:par>
                            </p:childTnLst>
                          </p:cTn>
                        </p:par>
                        <p:par>
                          <p:cTn id="29" fill="hold">
                            <p:stCondLst>
                              <p:cond delay="1000"/>
                            </p:stCondLst>
                            <p:childTnLst>
                              <p:par>
                                <p:cTn id="30" presetID="26" presetClass="emph" presetSubtype="0" fill="hold" nodeType="afterEffect">
                                  <p:stCondLst>
                                    <p:cond delay="0"/>
                                  </p:stCondLst>
                                  <p:childTnLst>
                                    <p:animEffect transition="out" filter="fade">
                                      <p:cBhvr>
                                        <p:cTn id="31" dur="3000" tmFilter="0, 0; .2, .5; .8, .5; 1, 0"/>
                                        <p:tgtEl>
                                          <p:spTgt spid="21520"/>
                                        </p:tgtEl>
                                      </p:cBhvr>
                                    </p:animEffect>
                                    <p:animScale>
                                      <p:cBhvr>
                                        <p:cTn id="32" dur="1500" autoRev="1" fill="hold"/>
                                        <p:tgtEl>
                                          <p:spTgt spid="21520"/>
                                        </p:tgtEl>
                                      </p:cBhvr>
                                      <p:by x="105000" y="105000"/>
                                    </p:animScale>
                                  </p:childTnLst>
                                </p:cTn>
                              </p:par>
                            </p:childTnLst>
                          </p:cTn>
                        </p:par>
                        <p:par>
                          <p:cTn id="33" fill="hold">
                            <p:stCondLst>
                              <p:cond delay="4000"/>
                            </p:stCondLst>
                            <p:childTnLst>
                              <p:par>
                                <p:cTn id="34" presetID="26" presetClass="emph" presetSubtype="0" fill="hold" nodeType="afterEffect">
                                  <p:stCondLst>
                                    <p:cond delay="0"/>
                                  </p:stCondLst>
                                  <p:childTnLst>
                                    <p:animEffect transition="out" filter="fade">
                                      <p:cBhvr>
                                        <p:cTn id="35" dur="500" tmFilter="0, 0; .2, .5; .8, .5; 1, 0"/>
                                        <p:tgtEl>
                                          <p:spTgt spid="21520"/>
                                        </p:tgtEl>
                                      </p:cBhvr>
                                    </p:animEffect>
                                    <p:animScale>
                                      <p:cBhvr>
                                        <p:cTn id="36" dur="250" autoRev="1" fill="hold"/>
                                        <p:tgtEl>
                                          <p:spTgt spid="21520"/>
                                        </p:tgtEl>
                                      </p:cBhvr>
                                      <p:by x="105000" y="105000"/>
                                    </p:animScale>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nodeType="clickEffect">
                                  <p:stCondLst>
                                    <p:cond delay="0"/>
                                  </p:stCondLst>
                                  <p:childTnLst>
                                    <p:set>
                                      <p:cBhvr>
                                        <p:cTn id="40" dur="1" fill="hold">
                                          <p:stCondLst>
                                            <p:cond delay="0"/>
                                          </p:stCondLst>
                                        </p:cTn>
                                        <p:tgtEl>
                                          <p:spTgt spid="21517"/>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26" presetClass="emph" presetSubtype="0" fill="hold" nodeType="clickEffect">
                                  <p:stCondLst>
                                    <p:cond delay="0"/>
                                  </p:stCondLst>
                                  <p:childTnLst>
                                    <p:animEffect transition="out" filter="fade">
                                      <p:cBhvr>
                                        <p:cTn id="44" dur="2000" tmFilter="0, 0; .2, .5; .8, .5; 1, 0"/>
                                        <p:tgtEl>
                                          <p:spTgt spid="21517"/>
                                        </p:tgtEl>
                                      </p:cBhvr>
                                    </p:animEffect>
                                    <p:animScale>
                                      <p:cBhvr>
                                        <p:cTn id="45" dur="1000" autoRev="1" fill="hold"/>
                                        <p:tgtEl>
                                          <p:spTgt spid="21517"/>
                                        </p:tgtEl>
                                      </p:cBhvr>
                                      <p:by x="105000" y="105000"/>
                                    </p:animScale>
                                  </p:childTnLst>
                                </p:cTn>
                              </p:par>
                            </p:childTnLst>
                          </p:cTn>
                        </p:par>
                        <p:par>
                          <p:cTn id="46" fill="hold">
                            <p:stCondLst>
                              <p:cond delay="2000"/>
                            </p:stCondLst>
                            <p:childTnLst>
                              <p:par>
                                <p:cTn id="47" presetID="26" presetClass="emph" presetSubtype="0" fill="hold" nodeType="afterEffect">
                                  <p:stCondLst>
                                    <p:cond delay="0"/>
                                  </p:stCondLst>
                                  <p:childTnLst>
                                    <p:animEffect transition="out" filter="fade">
                                      <p:cBhvr>
                                        <p:cTn id="48" dur="3000" tmFilter="0, 0; .2, .5; .8, .5; 1, 0"/>
                                        <p:tgtEl>
                                          <p:spTgt spid="21517"/>
                                        </p:tgtEl>
                                      </p:cBhvr>
                                    </p:animEffect>
                                    <p:animScale>
                                      <p:cBhvr>
                                        <p:cTn id="49" dur="1500" autoRev="1" fill="hold"/>
                                        <p:tgtEl>
                                          <p:spTgt spid="21517"/>
                                        </p:tgtEl>
                                      </p:cBhvr>
                                      <p:by x="105000" y="105000"/>
                                    </p:animScale>
                                  </p:childTnLst>
                                </p:cTn>
                              </p:par>
                            </p:childTnLst>
                          </p:cTn>
                        </p:par>
                        <p:par>
                          <p:cTn id="50" fill="hold">
                            <p:stCondLst>
                              <p:cond delay="5000"/>
                            </p:stCondLst>
                            <p:childTnLst>
                              <p:par>
                                <p:cTn id="51" presetID="26" presetClass="emph" presetSubtype="0" fill="hold" nodeType="afterEffect">
                                  <p:stCondLst>
                                    <p:cond delay="0"/>
                                  </p:stCondLst>
                                  <p:childTnLst>
                                    <p:animEffect transition="out" filter="fade">
                                      <p:cBhvr>
                                        <p:cTn id="52" dur="2000" tmFilter="0, 0; .2, .5; .8, .5; 1, 0"/>
                                        <p:tgtEl>
                                          <p:spTgt spid="21517"/>
                                        </p:tgtEl>
                                      </p:cBhvr>
                                    </p:animEffect>
                                    <p:animScale>
                                      <p:cBhvr>
                                        <p:cTn id="53" dur="1000" autoRev="1" fill="hold"/>
                                        <p:tgtEl>
                                          <p:spTgt spid="21517"/>
                                        </p:tgtEl>
                                      </p:cBhvr>
                                      <p:by x="105000" y="105000"/>
                                    </p:animScale>
                                  </p:childTnLst>
                                </p:cTn>
                              </p:par>
                            </p:childTnLst>
                          </p:cTn>
                        </p:par>
                      </p:childTnLst>
                    </p:cTn>
                  </p:par>
                  <p:par>
                    <p:cTn id="54" fill="hold">
                      <p:stCondLst>
                        <p:cond delay="indefinite"/>
                      </p:stCondLst>
                      <p:childTnLst>
                        <p:par>
                          <p:cTn id="55" fill="hold">
                            <p:stCondLst>
                              <p:cond delay="0"/>
                            </p:stCondLst>
                            <p:childTnLst>
                              <p:par>
                                <p:cTn id="56" presetID="1" presetClass="entr" presetSubtype="0" fill="hold" nodeType="clickEffect">
                                  <p:stCondLst>
                                    <p:cond delay="0"/>
                                  </p:stCondLst>
                                  <p:childTnLst>
                                    <p:set>
                                      <p:cBhvr>
                                        <p:cTn id="57" dur="1" fill="hold">
                                          <p:stCondLst>
                                            <p:cond delay="0"/>
                                          </p:stCondLst>
                                        </p:cTn>
                                        <p:tgtEl>
                                          <p:spTgt spid="21514"/>
                                        </p:tgtEl>
                                        <p:attrNameLst>
                                          <p:attrName>style.visibility</p:attrName>
                                        </p:attrNameLst>
                                      </p:cBhvr>
                                      <p:to>
                                        <p:strVal val="visible"/>
                                      </p:to>
                                    </p:set>
                                  </p:childTnLst>
                                </p:cTn>
                              </p:par>
                            </p:childTnLst>
                          </p:cTn>
                        </p:par>
                      </p:childTnLst>
                    </p:cTn>
                  </p:par>
                  <p:par>
                    <p:cTn id="58" fill="hold">
                      <p:stCondLst>
                        <p:cond delay="indefinite"/>
                      </p:stCondLst>
                      <p:childTnLst>
                        <p:par>
                          <p:cTn id="59" fill="hold">
                            <p:stCondLst>
                              <p:cond delay="0"/>
                            </p:stCondLst>
                            <p:childTnLst>
                              <p:par>
                                <p:cTn id="60" presetID="26" presetClass="emph" presetSubtype="0" fill="hold" nodeType="clickEffect">
                                  <p:stCondLst>
                                    <p:cond delay="0"/>
                                  </p:stCondLst>
                                  <p:childTnLst>
                                    <p:animEffect transition="out" filter="fade">
                                      <p:cBhvr>
                                        <p:cTn id="61" dur="2000" tmFilter="0, 0; .2, .5; .8, .5; 1, 0"/>
                                        <p:tgtEl>
                                          <p:spTgt spid="21514"/>
                                        </p:tgtEl>
                                      </p:cBhvr>
                                    </p:animEffect>
                                    <p:animScale>
                                      <p:cBhvr>
                                        <p:cTn id="62" dur="1000" autoRev="1" fill="hold"/>
                                        <p:tgtEl>
                                          <p:spTgt spid="21514"/>
                                        </p:tgtEl>
                                      </p:cBhvr>
                                      <p:by x="105000" y="105000"/>
                                    </p:animScale>
                                  </p:childTnLst>
                                </p:cTn>
                              </p:par>
                            </p:childTnLst>
                          </p:cTn>
                        </p:par>
                        <p:par>
                          <p:cTn id="63" fill="hold">
                            <p:stCondLst>
                              <p:cond delay="2000"/>
                            </p:stCondLst>
                            <p:childTnLst>
                              <p:par>
                                <p:cTn id="64" presetID="26" presetClass="emph" presetSubtype="0" fill="hold" nodeType="afterEffect">
                                  <p:stCondLst>
                                    <p:cond delay="0"/>
                                  </p:stCondLst>
                                  <p:childTnLst>
                                    <p:animEffect transition="out" filter="fade">
                                      <p:cBhvr>
                                        <p:cTn id="65" dur="3000" tmFilter="0, 0; .2, .5; .8, .5; 1, 0"/>
                                        <p:tgtEl>
                                          <p:spTgt spid="21514"/>
                                        </p:tgtEl>
                                      </p:cBhvr>
                                    </p:animEffect>
                                    <p:animScale>
                                      <p:cBhvr>
                                        <p:cTn id="66" dur="1500" autoRev="1" fill="hold"/>
                                        <p:tgtEl>
                                          <p:spTgt spid="21514"/>
                                        </p:tgtEl>
                                      </p:cBhvr>
                                      <p:by x="105000" y="105000"/>
                                    </p:animScale>
                                  </p:childTnLst>
                                </p:cTn>
                              </p:par>
                            </p:childTnLst>
                          </p:cTn>
                        </p:par>
                        <p:par>
                          <p:cTn id="67" fill="hold">
                            <p:stCondLst>
                              <p:cond delay="5000"/>
                            </p:stCondLst>
                            <p:childTnLst>
                              <p:par>
                                <p:cTn id="68" presetID="26" presetClass="emph" presetSubtype="0" fill="hold" nodeType="afterEffect">
                                  <p:stCondLst>
                                    <p:cond delay="0"/>
                                  </p:stCondLst>
                                  <p:childTnLst>
                                    <p:animEffect transition="out" filter="fade">
                                      <p:cBhvr>
                                        <p:cTn id="69" dur="2000" tmFilter="0, 0; .2, .5; .8, .5; 1, 0"/>
                                        <p:tgtEl>
                                          <p:spTgt spid="21514"/>
                                        </p:tgtEl>
                                      </p:cBhvr>
                                    </p:animEffect>
                                    <p:animScale>
                                      <p:cBhvr>
                                        <p:cTn id="70" dur="1000" autoRev="1" fill="hold"/>
                                        <p:tgtEl>
                                          <p:spTgt spid="21514"/>
                                        </p:tgtEl>
                                      </p:cBhvr>
                                      <p:by x="105000" y="105000"/>
                                    </p:animScale>
                                  </p:childTnLst>
                                </p:cTn>
                              </p:par>
                            </p:childTnLst>
                          </p:cTn>
                        </p:par>
                      </p:childTnLst>
                    </p:cTn>
                  </p:par>
                  <p:par>
                    <p:cTn id="71" fill="hold">
                      <p:stCondLst>
                        <p:cond delay="indefinite"/>
                      </p:stCondLst>
                      <p:childTnLst>
                        <p:par>
                          <p:cTn id="72" fill="hold">
                            <p:stCondLst>
                              <p:cond delay="0"/>
                            </p:stCondLst>
                            <p:childTnLst>
                              <p:par>
                                <p:cTn id="73" presetID="1" presetClass="entr" presetSubtype="0" fill="hold" nodeType="clickEffect">
                                  <p:stCondLst>
                                    <p:cond delay="0"/>
                                  </p:stCondLst>
                                  <p:childTnLst>
                                    <p:set>
                                      <p:cBhvr>
                                        <p:cTn id="74" dur="1" fill="hold">
                                          <p:stCondLst>
                                            <p:cond delay="0"/>
                                          </p:stCondLst>
                                        </p:cTn>
                                        <p:tgtEl>
                                          <p:spTgt spid="21524"/>
                                        </p:tgtEl>
                                        <p:attrNameLst>
                                          <p:attrName>style.visibility</p:attrName>
                                        </p:attrNameLst>
                                      </p:cBhvr>
                                      <p:to>
                                        <p:strVal val="visible"/>
                                      </p:to>
                                    </p:set>
                                  </p:childTnLst>
                                </p:cTn>
                              </p:par>
                            </p:childTnLst>
                          </p:cTn>
                        </p:par>
                      </p:childTnLst>
                    </p:cTn>
                  </p:par>
                  <p:par>
                    <p:cTn id="75" fill="hold">
                      <p:stCondLst>
                        <p:cond delay="indefinite"/>
                      </p:stCondLst>
                      <p:childTnLst>
                        <p:par>
                          <p:cTn id="76" fill="hold">
                            <p:stCondLst>
                              <p:cond delay="0"/>
                            </p:stCondLst>
                            <p:childTnLst>
                              <p:par>
                                <p:cTn id="77" presetID="26" presetClass="emph" presetSubtype="0" fill="hold" nodeType="clickEffect">
                                  <p:stCondLst>
                                    <p:cond delay="0"/>
                                  </p:stCondLst>
                                  <p:childTnLst>
                                    <p:animEffect transition="out" filter="fade">
                                      <p:cBhvr>
                                        <p:cTn id="78" dur="2000" tmFilter="0, 0; .2, .5; .8, .5; 1, 0"/>
                                        <p:tgtEl>
                                          <p:spTgt spid="21524"/>
                                        </p:tgtEl>
                                      </p:cBhvr>
                                    </p:animEffect>
                                    <p:animScale>
                                      <p:cBhvr>
                                        <p:cTn id="79" dur="1000" autoRev="1" fill="hold"/>
                                        <p:tgtEl>
                                          <p:spTgt spid="21524"/>
                                        </p:tgtEl>
                                      </p:cBhvr>
                                      <p:by x="105000" y="105000"/>
                                    </p:animScale>
                                  </p:childTnLst>
                                </p:cTn>
                              </p:par>
                            </p:childTnLst>
                          </p:cTn>
                        </p:par>
                        <p:par>
                          <p:cTn id="80" fill="hold">
                            <p:stCondLst>
                              <p:cond delay="2000"/>
                            </p:stCondLst>
                            <p:childTnLst>
                              <p:par>
                                <p:cTn id="81" presetID="26" presetClass="emph" presetSubtype="0" fill="hold" nodeType="afterEffect">
                                  <p:stCondLst>
                                    <p:cond delay="0"/>
                                  </p:stCondLst>
                                  <p:childTnLst>
                                    <p:animEffect transition="out" filter="fade">
                                      <p:cBhvr>
                                        <p:cTn id="82" dur="3000" tmFilter="0, 0; .2, .5; .8, .5; 1, 0"/>
                                        <p:tgtEl>
                                          <p:spTgt spid="21524"/>
                                        </p:tgtEl>
                                      </p:cBhvr>
                                    </p:animEffect>
                                    <p:animScale>
                                      <p:cBhvr>
                                        <p:cTn id="83" dur="1500" autoRev="1" fill="hold"/>
                                        <p:tgtEl>
                                          <p:spTgt spid="21524"/>
                                        </p:tgtEl>
                                      </p:cBhvr>
                                      <p:by x="105000" y="105000"/>
                                    </p:animScale>
                                  </p:childTnLst>
                                </p:cTn>
                              </p:par>
                            </p:childTnLst>
                          </p:cTn>
                        </p:par>
                        <p:par>
                          <p:cTn id="84" fill="hold">
                            <p:stCondLst>
                              <p:cond delay="5000"/>
                            </p:stCondLst>
                            <p:childTnLst>
                              <p:par>
                                <p:cTn id="85" presetID="26" presetClass="emph" presetSubtype="0" fill="hold" nodeType="afterEffect">
                                  <p:stCondLst>
                                    <p:cond delay="0"/>
                                  </p:stCondLst>
                                  <p:childTnLst>
                                    <p:animEffect transition="out" filter="fade">
                                      <p:cBhvr>
                                        <p:cTn id="86" dur="2000" tmFilter="0, 0; .2, .5; .8, .5; 1, 0"/>
                                        <p:tgtEl>
                                          <p:spTgt spid="21524"/>
                                        </p:tgtEl>
                                      </p:cBhvr>
                                    </p:animEffect>
                                    <p:animScale>
                                      <p:cBhvr>
                                        <p:cTn id="87" dur="1000" autoRev="1" fill="hold"/>
                                        <p:tgtEl>
                                          <p:spTgt spid="21524"/>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7650" name="文本框 27649"/>
          <p:cNvSpPr txBox="1"/>
          <p:nvPr/>
        </p:nvSpPr>
        <p:spPr>
          <a:xfrm>
            <a:off x="3048000" y="381000"/>
            <a:ext cx="3505200" cy="641350"/>
          </a:xfrm>
          <a:prstGeom prst="rect">
            <a:avLst/>
          </a:prstGeom>
          <a:noFill/>
          <a:ln w="9525">
            <a:noFill/>
          </a:ln>
        </p:spPr>
        <p:txBody>
          <a:bodyPr>
            <a:spAutoFit/>
          </a:bodyPr>
          <a:p>
            <a:pPr>
              <a:spcBef>
                <a:spcPct val="50000"/>
              </a:spcBef>
            </a:pPr>
            <a:r>
              <a:rPr lang="zh-CN" altLang="en-US" sz="3600" b="1">
                <a:solidFill>
                  <a:srgbClr val="0000FF"/>
                </a:solidFill>
                <a:latin typeface="Arial" panose="020B0604020202020204" pitchFamily="34" charset="0"/>
                <a:ea typeface="楷体_GB2312" pitchFamily="49" charset="-122"/>
              </a:rPr>
              <a:t>各区元素特点</a:t>
            </a:r>
            <a:endParaRPr lang="zh-CN" altLang="en-US" sz="3600" b="1">
              <a:solidFill>
                <a:srgbClr val="0000FF"/>
              </a:solidFill>
              <a:latin typeface="Arial" panose="020B0604020202020204" pitchFamily="34" charset="0"/>
              <a:ea typeface="楷体_GB2312" pitchFamily="49" charset="-122"/>
            </a:endParaRPr>
          </a:p>
        </p:txBody>
      </p:sp>
      <p:graphicFrame>
        <p:nvGraphicFramePr>
          <p:cNvPr id="27652" name="表格 27651"/>
          <p:cNvGraphicFramePr/>
          <p:nvPr/>
        </p:nvGraphicFramePr>
        <p:xfrm>
          <a:off x="395288" y="1052513"/>
          <a:ext cx="8280400" cy="5033963"/>
        </p:xfrm>
        <a:graphic>
          <a:graphicData uri="http://schemas.openxmlformats.org/drawingml/2006/table">
            <a:tbl>
              <a:tblPr/>
              <a:tblGrid>
                <a:gridCol w="785813"/>
                <a:gridCol w="1590675"/>
                <a:gridCol w="2624137"/>
                <a:gridCol w="3279775"/>
              </a:tblGrid>
              <a:tr h="576263">
                <a:tc>
                  <a:txBody>
                    <a:bodyPr wrap="square"/>
                    <a:lstStyle>
                      <a:lvl1pPr marL="342900" lvl="0" indent="-342900" algn="l" defTabSz="914400" eaLnBrk="1" fontAlgn="base" latinLnBrk="0" hangingPunct="1">
                        <a:lnSpc>
                          <a:spcPct val="100000"/>
                        </a:lnSpc>
                        <a:spcBef>
                          <a:spcPct val="20000"/>
                        </a:spcBef>
                        <a:spcAft>
                          <a:spcPct val="0"/>
                        </a:spcAft>
                        <a:buChar char="•"/>
                        <a:defRPr sz="2800" u="none" kern="1200" baseline="0">
                          <a:solidFill>
                            <a:schemeClr val="tx1"/>
                          </a:solidFill>
                          <a:latin typeface="Arial" panose="020B0604020202020204" pitchFamily="34" charset="0"/>
                          <a:ea typeface="宋体" panose="02010600030101010101" pitchFamily="2" charset="-122"/>
                        </a:defRPr>
                      </a:lvl1pPr>
                      <a:lvl2pPr marL="742950" lvl="1" indent="-285750" algn="l" defTabSz="914400" eaLnBrk="1" fontAlgn="base" latinLnBrk="0" hangingPunct="1">
                        <a:lnSpc>
                          <a:spcPct val="100000"/>
                        </a:lnSpc>
                        <a:spcBef>
                          <a:spcPct val="20000"/>
                        </a:spcBef>
                        <a:spcAft>
                          <a:spcPct val="0"/>
                        </a:spcAft>
                        <a:buChar char="–"/>
                        <a:defRPr sz="2400" b="0" i="0" u="none" kern="1200" baseline="0">
                          <a:solidFill>
                            <a:schemeClr val="tx1"/>
                          </a:solidFill>
                          <a:latin typeface="Arial" panose="020B0604020202020204" pitchFamily="34" charset="0"/>
                          <a:ea typeface="宋体" panose="02010600030101010101" pitchFamily="2" charset="-122"/>
                        </a:defRPr>
                      </a:lvl2pPr>
                      <a:lvl3pPr marL="1143000" lvl="2"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Arial" panose="020B0604020202020204" pitchFamily="34" charset="0"/>
                          <a:ea typeface="宋体" panose="02010600030101010101" pitchFamily="2" charset="-122"/>
                        </a:defRPr>
                      </a:lvl3pPr>
                      <a:lvl4pPr marL="1600200" lvl="3" indent="-228600" algn="l" defTabSz="914400" eaLnBrk="1" fontAlgn="base" latinLnBrk="0" hangingPunct="1">
                        <a:lnSpc>
                          <a:spcPct val="100000"/>
                        </a:lnSpc>
                        <a:spcBef>
                          <a:spcPct val="20000"/>
                        </a:spcBef>
                        <a:spcAft>
                          <a:spcPct val="0"/>
                        </a:spcAft>
                        <a:buChar char="–"/>
                        <a:defRPr sz="1800" b="0" i="0" u="none" kern="1200" baseline="0">
                          <a:solidFill>
                            <a:schemeClr val="tx1"/>
                          </a:solidFill>
                          <a:latin typeface="Arial" panose="020B0604020202020204" pitchFamily="34" charset="0"/>
                          <a:ea typeface="宋体" panose="02010600030101010101" pitchFamily="2" charset="-122"/>
                        </a:defRPr>
                      </a:lvl4pPr>
                      <a:lvl5pPr marL="2057400" lvl="4" indent="-228600" algn="l" defTabSz="914400" eaLnBrk="1" fontAlgn="base" latinLnBrk="0" hangingPunct="1">
                        <a:lnSpc>
                          <a:spcPct val="100000"/>
                        </a:lnSpc>
                        <a:spcBef>
                          <a:spcPct val="20000"/>
                        </a:spcBef>
                        <a:spcAft>
                          <a:spcPct val="0"/>
                        </a:spcAft>
                        <a:buChar char="»"/>
                        <a:defRPr sz="1800" b="0" i="0" u="none" kern="1200" baseline="0">
                          <a:solidFill>
                            <a:schemeClr val="tx1"/>
                          </a:solidFill>
                          <a:latin typeface="Arial" panose="020B0604020202020204" pitchFamily="34" charset="0"/>
                          <a:ea typeface="宋体" panose="02010600030101010101" pitchFamily="2" charset="-122"/>
                        </a:defRPr>
                      </a:lvl5pPr>
                    </a:lstStyle>
                    <a:p>
                      <a:pPr marL="0" lvl="0" indent="0">
                        <a:buNone/>
                      </a:pPr>
                      <a:endParaRPr lang="zh-CN" altLang="en-US" b="1"/>
                    </a:p>
                  </a:txBody>
                  <a:tcPr vert="horz" anchor="t">
                    <a:lnL w="254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254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wrap="square"/>
                    <a:lstStyle>
                      <a:lvl1pPr marL="342900" lvl="0" indent="-342900" algn="l" defTabSz="914400" eaLnBrk="1" fontAlgn="base" latinLnBrk="0" hangingPunct="1">
                        <a:lnSpc>
                          <a:spcPct val="100000"/>
                        </a:lnSpc>
                        <a:spcBef>
                          <a:spcPct val="20000"/>
                        </a:spcBef>
                        <a:spcAft>
                          <a:spcPct val="0"/>
                        </a:spcAft>
                        <a:buChar char="•"/>
                        <a:defRPr sz="2800" u="none" kern="1200" baseline="0">
                          <a:solidFill>
                            <a:schemeClr val="tx1"/>
                          </a:solidFill>
                          <a:latin typeface="Arial" panose="020B0604020202020204" pitchFamily="34" charset="0"/>
                          <a:ea typeface="宋体" panose="02010600030101010101" pitchFamily="2" charset="-122"/>
                        </a:defRPr>
                      </a:lvl1pPr>
                      <a:lvl2pPr marL="742950" lvl="1" indent="-285750" algn="l" defTabSz="914400" eaLnBrk="1" fontAlgn="base" latinLnBrk="0" hangingPunct="1">
                        <a:lnSpc>
                          <a:spcPct val="100000"/>
                        </a:lnSpc>
                        <a:spcBef>
                          <a:spcPct val="20000"/>
                        </a:spcBef>
                        <a:spcAft>
                          <a:spcPct val="0"/>
                        </a:spcAft>
                        <a:buChar char="–"/>
                        <a:defRPr sz="2400" b="0" i="0" u="none" kern="1200" baseline="0">
                          <a:solidFill>
                            <a:schemeClr val="tx1"/>
                          </a:solidFill>
                          <a:latin typeface="Arial" panose="020B0604020202020204" pitchFamily="34" charset="0"/>
                          <a:ea typeface="宋体" panose="02010600030101010101" pitchFamily="2" charset="-122"/>
                        </a:defRPr>
                      </a:lvl2pPr>
                      <a:lvl3pPr marL="1143000" lvl="2"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Arial" panose="020B0604020202020204" pitchFamily="34" charset="0"/>
                          <a:ea typeface="宋体" panose="02010600030101010101" pitchFamily="2" charset="-122"/>
                        </a:defRPr>
                      </a:lvl3pPr>
                      <a:lvl4pPr marL="1600200" lvl="3" indent="-228600" algn="l" defTabSz="914400" eaLnBrk="1" fontAlgn="base" latinLnBrk="0" hangingPunct="1">
                        <a:lnSpc>
                          <a:spcPct val="100000"/>
                        </a:lnSpc>
                        <a:spcBef>
                          <a:spcPct val="20000"/>
                        </a:spcBef>
                        <a:spcAft>
                          <a:spcPct val="0"/>
                        </a:spcAft>
                        <a:buChar char="–"/>
                        <a:defRPr sz="1800" b="0" i="0" u="none" kern="1200" baseline="0">
                          <a:solidFill>
                            <a:schemeClr val="tx1"/>
                          </a:solidFill>
                          <a:latin typeface="Arial" panose="020B0604020202020204" pitchFamily="34" charset="0"/>
                          <a:ea typeface="宋体" panose="02010600030101010101" pitchFamily="2" charset="-122"/>
                        </a:defRPr>
                      </a:lvl4pPr>
                      <a:lvl5pPr marL="2057400" lvl="4" indent="-228600" algn="l" defTabSz="914400" eaLnBrk="1" fontAlgn="base" latinLnBrk="0" hangingPunct="1">
                        <a:lnSpc>
                          <a:spcPct val="100000"/>
                        </a:lnSpc>
                        <a:spcBef>
                          <a:spcPct val="20000"/>
                        </a:spcBef>
                        <a:spcAft>
                          <a:spcPct val="0"/>
                        </a:spcAft>
                        <a:buChar char="»"/>
                        <a:defRPr sz="1800" b="0" i="0" u="none" kern="1200" baseline="0">
                          <a:solidFill>
                            <a:schemeClr val="tx1"/>
                          </a:solidFill>
                          <a:latin typeface="Arial" panose="020B0604020202020204" pitchFamily="34" charset="0"/>
                          <a:ea typeface="宋体" panose="02010600030101010101" pitchFamily="2" charset="-122"/>
                        </a:defRPr>
                      </a:lvl5pPr>
                    </a:lstStyle>
                    <a:p>
                      <a:pPr marL="0" lvl="0" indent="0">
                        <a:spcBef>
                          <a:spcPct val="0"/>
                        </a:spcBef>
                        <a:buNone/>
                      </a:pPr>
                      <a:r>
                        <a:rPr lang="zh-CN" altLang="en-US" sz="2400" b="1">
                          <a:latin typeface="Times New Roman" panose="02020603050405020304" pitchFamily="18" charset="0"/>
                          <a:ea typeface="黑体" panose="02010609060101010101" pitchFamily="2" charset="-122"/>
                        </a:rPr>
                        <a:t>包括元素</a:t>
                      </a:r>
                      <a:endParaRPr lang="zh-CN" altLang="en-US" sz="2400" b="1">
                        <a:ea typeface="黑体" panose="02010609060101010101" pitchFamily="2" charset="-122"/>
                      </a:endParaRPr>
                    </a:p>
                  </a:txBody>
                  <a:tcPr vert="horz" anchor="t">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254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wrap="square"/>
                    <a:lstStyle>
                      <a:lvl1pPr marL="342900" lvl="0" indent="-342900" algn="l" defTabSz="914400" eaLnBrk="1" fontAlgn="base" latinLnBrk="0" hangingPunct="1">
                        <a:lnSpc>
                          <a:spcPct val="100000"/>
                        </a:lnSpc>
                        <a:spcBef>
                          <a:spcPct val="20000"/>
                        </a:spcBef>
                        <a:spcAft>
                          <a:spcPct val="0"/>
                        </a:spcAft>
                        <a:buChar char="•"/>
                        <a:defRPr sz="2800" u="none" kern="1200" baseline="0">
                          <a:solidFill>
                            <a:schemeClr val="tx1"/>
                          </a:solidFill>
                          <a:latin typeface="Arial" panose="020B0604020202020204" pitchFamily="34" charset="0"/>
                          <a:ea typeface="宋体" panose="02010600030101010101" pitchFamily="2" charset="-122"/>
                        </a:defRPr>
                      </a:lvl1pPr>
                      <a:lvl2pPr marL="742950" lvl="1" indent="-285750" algn="l" defTabSz="914400" eaLnBrk="1" fontAlgn="base" latinLnBrk="0" hangingPunct="1">
                        <a:lnSpc>
                          <a:spcPct val="100000"/>
                        </a:lnSpc>
                        <a:spcBef>
                          <a:spcPct val="20000"/>
                        </a:spcBef>
                        <a:spcAft>
                          <a:spcPct val="0"/>
                        </a:spcAft>
                        <a:buChar char="–"/>
                        <a:defRPr sz="2400" b="0" i="0" u="none" kern="1200" baseline="0">
                          <a:solidFill>
                            <a:schemeClr val="tx1"/>
                          </a:solidFill>
                          <a:latin typeface="Arial" panose="020B0604020202020204" pitchFamily="34" charset="0"/>
                          <a:ea typeface="宋体" panose="02010600030101010101" pitchFamily="2" charset="-122"/>
                        </a:defRPr>
                      </a:lvl2pPr>
                      <a:lvl3pPr marL="1143000" lvl="2"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Arial" panose="020B0604020202020204" pitchFamily="34" charset="0"/>
                          <a:ea typeface="宋体" panose="02010600030101010101" pitchFamily="2" charset="-122"/>
                        </a:defRPr>
                      </a:lvl3pPr>
                      <a:lvl4pPr marL="1600200" lvl="3" indent="-228600" algn="l" defTabSz="914400" eaLnBrk="1" fontAlgn="base" latinLnBrk="0" hangingPunct="1">
                        <a:lnSpc>
                          <a:spcPct val="100000"/>
                        </a:lnSpc>
                        <a:spcBef>
                          <a:spcPct val="20000"/>
                        </a:spcBef>
                        <a:spcAft>
                          <a:spcPct val="0"/>
                        </a:spcAft>
                        <a:buChar char="–"/>
                        <a:defRPr sz="1800" b="0" i="0" u="none" kern="1200" baseline="0">
                          <a:solidFill>
                            <a:schemeClr val="tx1"/>
                          </a:solidFill>
                          <a:latin typeface="Arial" panose="020B0604020202020204" pitchFamily="34" charset="0"/>
                          <a:ea typeface="宋体" panose="02010600030101010101" pitchFamily="2" charset="-122"/>
                        </a:defRPr>
                      </a:lvl4pPr>
                      <a:lvl5pPr marL="2057400" lvl="4" indent="-228600" algn="l" defTabSz="914400" eaLnBrk="1" fontAlgn="base" latinLnBrk="0" hangingPunct="1">
                        <a:lnSpc>
                          <a:spcPct val="100000"/>
                        </a:lnSpc>
                        <a:spcBef>
                          <a:spcPct val="20000"/>
                        </a:spcBef>
                        <a:spcAft>
                          <a:spcPct val="0"/>
                        </a:spcAft>
                        <a:buChar char="»"/>
                        <a:defRPr sz="1800" b="0" i="0" u="none" kern="1200" baseline="0">
                          <a:solidFill>
                            <a:schemeClr val="tx1"/>
                          </a:solidFill>
                          <a:latin typeface="Arial" panose="020B0604020202020204" pitchFamily="34" charset="0"/>
                          <a:ea typeface="宋体" panose="02010600030101010101" pitchFamily="2" charset="-122"/>
                        </a:defRPr>
                      </a:lvl5pPr>
                    </a:lstStyle>
                    <a:p>
                      <a:pPr marL="0" lvl="0" indent="0">
                        <a:spcBef>
                          <a:spcPct val="0"/>
                        </a:spcBef>
                        <a:buNone/>
                      </a:pPr>
                      <a:r>
                        <a:rPr lang="zh-CN" altLang="en-US" sz="2400" b="1">
                          <a:latin typeface="Times New Roman" panose="02020603050405020304" pitchFamily="18" charset="0"/>
                          <a:ea typeface="黑体" panose="02010609060101010101" pitchFamily="2" charset="-122"/>
                        </a:rPr>
                        <a:t>外围电子排布</a:t>
                      </a:r>
                      <a:endParaRPr lang="zh-CN" altLang="en-US" sz="2400" b="1">
                        <a:ea typeface="黑体" panose="02010609060101010101" pitchFamily="2" charset="-122"/>
                      </a:endParaRPr>
                    </a:p>
                  </a:txBody>
                  <a:tcPr vert="horz" anchor="t">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254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wrap="square"/>
                    <a:lstStyle>
                      <a:lvl1pPr marL="342900" lvl="0" indent="-342900" algn="l" defTabSz="914400" eaLnBrk="1" fontAlgn="base" latinLnBrk="0" hangingPunct="1">
                        <a:lnSpc>
                          <a:spcPct val="100000"/>
                        </a:lnSpc>
                        <a:spcBef>
                          <a:spcPct val="20000"/>
                        </a:spcBef>
                        <a:spcAft>
                          <a:spcPct val="0"/>
                        </a:spcAft>
                        <a:buChar char="•"/>
                        <a:defRPr sz="2800" u="none" kern="1200" baseline="0">
                          <a:solidFill>
                            <a:schemeClr val="tx1"/>
                          </a:solidFill>
                          <a:latin typeface="Arial" panose="020B0604020202020204" pitchFamily="34" charset="0"/>
                          <a:ea typeface="宋体" panose="02010600030101010101" pitchFamily="2" charset="-122"/>
                        </a:defRPr>
                      </a:lvl1pPr>
                      <a:lvl2pPr marL="742950" lvl="1" indent="-285750" algn="l" defTabSz="914400" eaLnBrk="1" fontAlgn="base" latinLnBrk="0" hangingPunct="1">
                        <a:lnSpc>
                          <a:spcPct val="100000"/>
                        </a:lnSpc>
                        <a:spcBef>
                          <a:spcPct val="20000"/>
                        </a:spcBef>
                        <a:spcAft>
                          <a:spcPct val="0"/>
                        </a:spcAft>
                        <a:buChar char="–"/>
                        <a:defRPr sz="2400" b="0" i="0" u="none" kern="1200" baseline="0">
                          <a:solidFill>
                            <a:schemeClr val="tx1"/>
                          </a:solidFill>
                          <a:latin typeface="Arial" panose="020B0604020202020204" pitchFamily="34" charset="0"/>
                          <a:ea typeface="宋体" panose="02010600030101010101" pitchFamily="2" charset="-122"/>
                        </a:defRPr>
                      </a:lvl2pPr>
                      <a:lvl3pPr marL="1143000" lvl="2"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Arial" panose="020B0604020202020204" pitchFamily="34" charset="0"/>
                          <a:ea typeface="宋体" panose="02010600030101010101" pitchFamily="2" charset="-122"/>
                        </a:defRPr>
                      </a:lvl3pPr>
                      <a:lvl4pPr marL="1600200" lvl="3" indent="-228600" algn="l" defTabSz="914400" eaLnBrk="1" fontAlgn="base" latinLnBrk="0" hangingPunct="1">
                        <a:lnSpc>
                          <a:spcPct val="100000"/>
                        </a:lnSpc>
                        <a:spcBef>
                          <a:spcPct val="20000"/>
                        </a:spcBef>
                        <a:spcAft>
                          <a:spcPct val="0"/>
                        </a:spcAft>
                        <a:buChar char="–"/>
                        <a:defRPr sz="1800" b="0" i="0" u="none" kern="1200" baseline="0">
                          <a:solidFill>
                            <a:schemeClr val="tx1"/>
                          </a:solidFill>
                          <a:latin typeface="Arial" panose="020B0604020202020204" pitchFamily="34" charset="0"/>
                          <a:ea typeface="宋体" panose="02010600030101010101" pitchFamily="2" charset="-122"/>
                        </a:defRPr>
                      </a:lvl4pPr>
                      <a:lvl5pPr marL="2057400" lvl="4" indent="-228600" algn="l" defTabSz="914400" eaLnBrk="1" fontAlgn="base" latinLnBrk="0" hangingPunct="1">
                        <a:lnSpc>
                          <a:spcPct val="100000"/>
                        </a:lnSpc>
                        <a:spcBef>
                          <a:spcPct val="20000"/>
                        </a:spcBef>
                        <a:spcAft>
                          <a:spcPct val="0"/>
                        </a:spcAft>
                        <a:buChar char="»"/>
                        <a:defRPr sz="1800" b="0" i="0" u="none" kern="1200" baseline="0">
                          <a:solidFill>
                            <a:schemeClr val="tx1"/>
                          </a:solidFill>
                          <a:latin typeface="Arial" panose="020B0604020202020204" pitchFamily="34" charset="0"/>
                          <a:ea typeface="宋体" panose="02010600030101010101" pitchFamily="2" charset="-122"/>
                        </a:defRPr>
                      </a:lvl5pPr>
                    </a:lstStyle>
                    <a:p>
                      <a:pPr marL="0" lvl="0" indent="0">
                        <a:spcBef>
                          <a:spcPct val="0"/>
                        </a:spcBef>
                        <a:buNone/>
                      </a:pPr>
                      <a:r>
                        <a:rPr lang="zh-CN" altLang="en-US" sz="2400" b="1">
                          <a:latin typeface="Times New Roman" panose="02020603050405020304" pitchFamily="18" charset="0"/>
                          <a:ea typeface="黑体" panose="02010609060101010101" pitchFamily="2" charset="-122"/>
                        </a:rPr>
                        <a:t>化学性质</a:t>
                      </a:r>
                      <a:endParaRPr lang="zh-CN" altLang="en-US" sz="2400" b="1">
                        <a:ea typeface="黑体" panose="02010609060101010101" pitchFamily="2" charset="-122"/>
                      </a:endParaRPr>
                    </a:p>
                  </a:txBody>
                  <a:tcPr vert="horz" anchor="t">
                    <a:lnL w="12700" cap="flat" cmpd="sng">
                      <a:solidFill>
                        <a:srgbClr val="000000"/>
                      </a:solidFill>
                      <a:prstDash val="solid"/>
                      <a:headEnd type="none" w="med" len="med"/>
                      <a:tailEnd type="none" w="med" len="med"/>
                    </a:lnL>
                    <a:lnR w="25400" cap="flat" cmpd="sng">
                      <a:solidFill>
                        <a:srgbClr val="000000"/>
                      </a:solidFill>
                      <a:prstDash val="solid"/>
                      <a:headEnd type="none" w="med" len="med"/>
                      <a:tailEnd type="none" w="med" len="med"/>
                    </a:lnR>
                    <a:lnT w="254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r>
              <a:tr h="606425">
                <a:tc>
                  <a:txBody>
                    <a:bodyPr wrap="square"/>
                    <a:lstStyle>
                      <a:lvl1pPr marL="342900" lvl="0" indent="-342900" algn="l" defTabSz="914400" eaLnBrk="1" fontAlgn="base" latinLnBrk="0" hangingPunct="1">
                        <a:lnSpc>
                          <a:spcPct val="100000"/>
                        </a:lnSpc>
                        <a:spcBef>
                          <a:spcPct val="20000"/>
                        </a:spcBef>
                        <a:spcAft>
                          <a:spcPct val="0"/>
                        </a:spcAft>
                        <a:buChar char="•"/>
                        <a:defRPr sz="2800" u="none" kern="1200" baseline="0">
                          <a:solidFill>
                            <a:schemeClr val="tx1"/>
                          </a:solidFill>
                          <a:latin typeface="Arial" panose="020B0604020202020204" pitchFamily="34" charset="0"/>
                          <a:ea typeface="宋体" panose="02010600030101010101" pitchFamily="2" charset="-122"/>
                        </a:defRPr>
                      </a:lvl1pPr>
                      <a:lvl2pPr marL="742950" lvl="1" indent="-285750" algn="l" defTabSz="914400" eaLnBrk="1" fontAlgn="base" latinLnBrk="0" hangingPunct="1">
                        <a:lnSpc>
                          <a:spcPct val="100000"/>
                        </a:lnSpc>
                        <a:spcBef>
                          <a:spcPct val="20000"/>
                        </a:spcBef>
                        <a:spcAft>
                          <a:spcPct val="0"/>
                        </a:spcAft>
                        <a:buChar char="–"/>
                        <a:defRPr sz="2400" b="0" i="0" u="none" kern="1200" baseline="0">
                          <a:solidFill>
                            <a:schemeClr val="tx1"/>
                          </a:solidFill>
                          <a:latin typeface="Arial" panose="020B0604020202020204" pitchFamily="34" charset="0"/>
                          <a:ea typeface="宋体" panose="02010600030101010101" pitchFamily="2" charset="-122"/>
                        </a:defRPr>
                      </a:lvl2pPr>
                      <a:lvl3pPr marL="1143000" lvl="2"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Arial" panose="020B0604020202020204" pitchFamily="34" charset="0"/>
                          <a:ea typeface="宋体" panose="02010600030101010101" pitchFamily="2" charset="-122"/>
                        </a:defRPr>
                      </a:lvl3pPr>
                      <a:lvl4pPr marL="1600200" lvl="3" indent="-228600" algn="l" defTabSz="914400" eaLnBrk="1" fontAlgn="base" latinLnBrk="0" hangingPunct="1">
                        <a:lnSpc>
                          <a:spcPct val="100000"/>
                        </a:lnSpc>
                        <a:spcBef>
                          <a:spcPct val="20000"/>
                        </a:spcBef>
                        <a:spcAft>
                          <a:spcPct val="0"/>
                        </a:spcAft>
                        <a:buChar char="–"/>
                        <a:defRPr sz="1800" b="0" i="0" u="none" kern="1200" baseline="0">
                          <a:solidFill>
                            <a:schemeClr val="tx1"/>
                          </a:solidFill>
                          <a:latin typeface="Arial" panose="020B0604020202020204" pitchFamily="34" charset="0"/>
                          <a:ea typeface="宋体" panose="02010600030101010101" pitchFamily="2" charset="-122"/>
                        </a:defRPr>
                      </a:lvl4pPr>
                      <a:lvl5pPr marL="2057400" lvl="4" indent="-228600" algn="l" defTabSz="914400" eaLnBrk="1" fontAlgn="base" latinLnBrk="0" hangingPunct="1">
                        <a:lnSpc>
                          <a:spcPct val="100000"/>
                        </a:lnSpc>
                        <a:spcBef>
                          <a:spcPct val="20000"/>
                        </a:spcBef>
                        <a:spcAft>
                          <a:spcPct val="0"/>
                        </a:spcAft>
                        <a:buChar char="»"/>
                        <a:defRPr sz="1800" b="0" i="0" u="none" kern="1200" baseline="0">
                          <a:solidFill>
                            <a:schemeClr val="tx1"/>
                          </a:solidFill>
                          <a:latin typeface="Arial" panose="020B0604020202020204" pitchFamily="34" charset="0"/>
                          <a:ea typeface="宋体" panose="02010600030101010101" pitchFamily="2" charset="-122"/>
                        </a:defRPr>
                      </a:lvl5pPr>
                    </a:lstStyle>
                    <a:p>
                      <a:pPr marL="0" lvl="0" indent="0">
                        <a:spcBef>
                          <a:spcPct val="0"/>
                        </a:spcBef>
                        <a:buNone/>
                      </a:pPr>
                      <a:r>
                        <a:rPr lang="en-US" altLang="zh-CN" sz="2400" b="1">
                          <a:latin typeface="黑体" panose="02010609060101010101" pitchFamily="2" charset="-122"/>
                          <a:ea typeface="黑体" panose="02010609060101010101" pitchFamily="2" charset="-122"/>
                        </a:rPr>
                        <a:t>s</a:t>
                      </a:r>
                      <a:r>
                        <a:rPr lang="zh-CN" altLang="en-US" sz="2400" b="1">
                          <a:latin typeface="黑体" panose="02010609060101010101" pitchFamily="2" charset="-122"/>
                          <a:ea typeface="黑体" panose="02010609060101010101" pitchFamily="2" charset="-122"/>
                        </a:rPr>
                        <a:t>区</a:t>
                      </a:r>
                      <a:endParaRPr lang="zh-CN" altLang="en-US" sz="2400" b="1">
                        <a:latin typeface="黑体" panose="02010609060101010101" pitchFamily="2" charset="-122"/>
                        <a:ea typeface="黑体" panose="02010609060101010101" pitchFamily="2" charset="-122"/>
                      </a:endParaRPr>
                    </a:p>
                  </a:txBody>
                  <a:tcPr vert="horz" anchor="t">
                    <a:lnL w="254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wrap="square"/>
                    <a:lstStyle>
                      <a:lvl1pPr marL="342900" lvl="0" indent="-342900" algn="l" defTabSz="914400" eaLnBrk="1" fontAlgn="base" latinLnBrk="0" hangingPunct="1">
                        <a:lnSpc>
                          <a:spcPct val="100000"/>
                        </a:lnSpc>
                        <a:spcBef>
                          <a:spcPct val="20000"/>
                        </a:spcBef>
                        <a:spcAft>
                          <a:spcPct val="0"/>
                        </a:spcAft>
                        <a:buChar char="•"/>
                        <a:defRPr sz="2800" u="none" kern="1200" baseline="0">
                          <a:solidFill>
                            <a:schemeClr val="tx1"/>
                          </a:solidFill>
                          <a:latin typeface="Arial" panose="020B0604020202020204" pitchFamily="34" charset="0"/>
                          <a:ea typeface="宋体" panose="02010600030101010101" pitchFamily="2" charset="-122"/>
                        </a:defRPr>
                      </a:lvl1pPr>
                      <a:lvl2pPr marL="742950" lvl="1" indent="-285750" algn="l" defTabSz="914400" eaLnBrk="1" fontAlgn="base" latinLnBrk="0" hangingPunct="1">
                        <a:lnSpc>
                          <a:spcPct val="100000"/>
                        </a:lnSpc>
                        <a:spcBef>
                          <a:spcPct val="20000"/>
                        </a:spcBef>
                        <a:spcAft>
                          <a:spcPct val="0"/>
                        </a:spcAft>
                        <a:buChar char="–"/>
                        <a:defRPr sz="2400" b="0" i="0" u="none" kern="1200" baseline="0">
                          <a:solidFill>
                            <a:schemeClr val="tx1"/>
                          </a:solidFill>
                          <a:latin typeface="Arial" panose="020B0604020202020204" pitchFamily="34" charset="0"/>
                          <a:ea typeface="宋体" panose="02010600030101010101" pitchFamily="2" charset="-122"/>
                        </a:defRPr>
                      </a:lvl2pPr>
                      <a:lvl3pPr marL="1143000" lvl="2"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Arial" panose="020B0604020202020204" pitchFamily="34" charset="0"/>
                          <a:ea typeface="宋体" panose="02010600030101010101" pitchFamily="2" charset="-122"/>
                        </a:defRPr>
                      </a:lvl3pPr>
                      <a:lvl4pPr marL="1600200" lvl="3" indent="-228600" algn="l" defTabSz="914400" eaLnBrk="1" fontAlgn="base" latinLnBrk="0" hangingPunct="1">
                        <a:lnSpc>
                          <a:spcPct val="100000"/>
                        </a:lnSpc>
                        <a:spcBef>
                          <a:spcPct val="20000"/>
                        </a:spcBef>
                        <a:spcAft>
                          <a:spcPct val="0"/>
                        </a:spcAft>
                        <a:buChar char="–"/>
                        <a:defRPr sz="1800" b="0" i="0" u="none" kern="1200" baseline="0">
                          <a:solidFill>
                            <a:schemeClr val="tx1"/>
                          </a:solidFill>
                          <a:latin typeface="Arial" panose="020B0604020202020204" pitchFamily="34" charset="0"/>
                          <a:ea typeface="宋体" panose="02010600030101010101" pitchFamily="2" charset="-122"/>
                        </a:defRPr>
                      </a:lvl4pPr>
                      <a:lvl5pPr marL="2057400" lvl="4" indent="-228600" algn="l" defTabSz="914400" eaLnBrk="1" fontAlgn="base" latinLnBrk="0" hangingPunct="1">
                        <a:lnSpc>
                          <a:spcPct val="100000"/>
                        </a:lnSpc>
                        <a:spcBef>
                          <a:spcPct val="20000"/>
                        </a:spcBef>
                        <a:spcAft>
                          <a:spcPct val="0"/>
                        </a:spcAft>
                        <a:buChar char="»"/>
                        <a:defRPr sz="1800" b="0" i="0" u="none" kern="1200" baseline="0">
                          <a:solidFill>
                            <a:schemeClr val="tx1"/>
                          </a:solidFill>
                          <a:latin typeface="Arial" panose="020B0604020202020204" pitchFamily="34" charset="0"/>
                          <a:ea typeface="宋体" panose="02010600030101010101" pitchFamily="2" charset="-122"/>
                        </a:defRPr>
                      </a:lvl5pPr>
                    </a:lstStyle>
                    <a:p>
                      <a:pPr marL="0" lvl="0" indent="0">
                        <a:spcBef>
                          <a:spcPct val="0"/>
                        </a:spcBef>
                        <a:buNone/>
                      </a:pPr>
                      <a:r>
                        <a:rPr lang="en-US" altLang="zh-CN" sz="2200" b="1">
                          <a:solidFill>
                            <a:srgbClr val="0000FF"/>
                          </a:solidFill>
                          <a:latin typeface="Times New Roman" panose="02020603050405020304" pitchFamily="18" charset="0"/>
                          <a:cs typeface="Times New Roman" panose="02020603050405020304" pitchFamily="18" charset="0"/>
                        </a:rPr>
                        <a:t>ⅠA ⅡA</a:t>
                      </a:r>
                      <a:r>
                        <a:rPr lang="zh-CN" altLang="en-US" sz="2200" b="1">
                          <a:solidFill>
                            <a:srgbClr val="0000FF"/>
                          </a:solidFill>
                          <a:latin typeface="Times New Roman" panose="02020603050405020304" pitchFamily="18" charset="0"/>
                          <a:cs typeface="Times New Roman" panose="02020603050405020304" pitchFamily="18" charset="0"/>
                        </a:rPr>
                        <a:t>族</a:t>
                      </a:r>
                      <a:endParaRPr lang="zh-CN" altLang="en-US" sz="2200" b="1">
                        <a:solidFill>
                          <a:srgbClr val="0000FF"/>
                        </a:solidFill>
                        <a:latin typeface="Times New Roman" panose="02020603050405020304" pitchFamily="18" charset="0"/>
                        <a:cs typeface="Times New Roman" panose="02020603050405020304" pitchFamily="18" charset="0"/>
                      </a:endParaRPr>
                    </a:p>
                  </a:txBody>
                  <a:tcPr vert="horz" anchor="t">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wrap="square"/>
                    <a:lstStyle>
                      <a:lvl1pPr marL="342900" lvl="0" indent="-342900" algn="l" defTabSz="914400" eaLnBrk="1" fontAlgn="base" latinLnBrk="0" hangingPunct="1">
                        <a:lnSpc>
                          <a:spcPct val="100000"/>
                        </a:lnSpc>
                        <a:spcBef>
                          <a:spcPct val="20000"/>
                        </a:spcBef>
                        <a:spcAft>
                          <a:spcPct val="0"/>
                        </a:spcAft>
                        <a:buChar char="•"/>
                        <a:defRPr sz="2800" u="none" kern="1200" baseline="0">
                          <a:solidFill>
                            <a:schemeClr val="tx1"/>
                          </a:solidFill>
                          <a:latin typeface="Arial" panose="020B0604020202020204" pitchFamily="34" charset="0"/>
                          <a:ea typeface="宋体" panose="02010600030101010101" pitchFamily="2" charset="-122"/>
                        </a:defRPr>
                      </a:lvl1pPr>
                      <a:lvl2pPr marL="742950" lvl="1" indent="-285750" algn="l" defTabSz="914400" eaLnBrk="1" fontAlgn="base" latinLnBrk="0" hangingPunct="1">
                        <a:lnSpc>
                          <a:spcPct val="100000"/>
                        </a:lnSpc>
                        <a:spcBef>
                          <a:spcPct val="20000"/>
                        </a:spcBef>
                        <a:spcAft>
                          <a:spcPct val="0"/>
                        </a:spcAft>
                        <a:buChar char="–"/>
                        <a:defRPr sz="2400" b="0" i="0" u="none" kern="1200" baseline="0">
                          <a:solidFill>
                            <a:schemeClr val="tx1"/>
                          </a:solidFill>
                          <a:latin typeface="Arial" panose="020B0604020202020204" pitchFamily="34" charset="0"/>
                          <a:ea typeface="宋体" panose="02010600030101010101" pitchFamily="2" charset="-122"/>
                        </a:defRPr>
                      </a:lvl2pPr>
                      <a:lvl3pPr marL="1143000" lvl="2"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Arial" panose="020B0604020202020204" pitchFamily="34" charset="0"/>
                          <a:ea typeface="宋体" panose="02010600030101010101" pitchFamily="2" charset="-122"/>
                        </a:defRPr>
                      </a:lvl3pPr>
                      <a:lvl4pPr marL="1600200" lvl="3" indent="-228600" algn="l" defTabSz="914400" eaLnBrk="1" fontAlgn="base" latinLnBrk="0" hangingPunct="1">
                        <a:lnSpc>
                          <a:spcPct val="100000"/>
                        </a:lnSpc>
                        <a:spcBef>
                          <a:spcPct val="20000"/>
                        </a:spcBef>
                        <a:spcAft>
                          <a:spcPct val="0"/>
                        </a:spcAft>
                        <a:buChar char="–"/>
                        <a:defRPr sz="1800" b="0" i="0" u="none" kern="1200" baseline="0">
                          <a:solidFill>
                            <a:schemeClr val="tx1"/>
                          </a:solidFill>
                          <a:latin typeface="Arial" panose="020B0604020202020204" pitchFamily="34" charset="0"/>
                          <a:ea typeface="宋体" panose="02010600030101010101" pitchFamily="2" charset="-122"/>
                        </a:defRPr>
                      </a:lvl4pPr>
                      <a:lvl5pPr marL="2057400" lvl="4" indent="-228600" algn="l" defTabSz="914400" eaLnBrk="1" fontAlgn="base" latinLnBrk="0" hangingPunct="1">
                        <a:lnSpc>
                          <a:spcPct val="100000"/>
                        </a:lnSpc>
                        <a:spcBef>
                          <a:spcPct val="20000"/>
                        </a:spcBef>
                        <a:spcAft>
                          <a:spcPct val="0"/>
                        </a:spcAft>
                        <a:buChar char="»"/>
                        <a:defRPr sz="1800" b="0" i="0" u="none" kern="1200" baseline="0">
                          <a:solidFill>
                            <a:schemeClr val="tx1"/>
                          </a:solidFill>
                          <a:latin typeface="Arial" panose="020B0604020202020204" pitchFamily="34" charset="0"/>
                          <a:ea typeface="宋体" panose="02010600030101010101" pitchFamily="2" charset="-122"/>
                        </a:defRPr>
                      </a:lvl5pPr>
                    </a:lstStyle>
                    <a:p>
                      <a:pPr marL="0" lvl="0" indent="0">
                        <a:spcBef>
                          <a:spcPct val="0"/>
                        </a:spcBef>
                        <a:buNone/>
                      </a:pPr>
                      <a:r>
                        <a:rPr lang="en-US" altLang="zh-CN" sz="2200" b="1">
                          <a:solidFill>
                            <a:srgbClr val="FC0404"/>
                          </a:solidFill>
                          <a:latin typeface="Times New Roman" panose="02020603050405020304" pitchFamily="18" charset="0"/>
                          <a:cs typeface="Times New Roman" panose="02020603050405020304" pitchFamily="18" charset="0"/>
                        </a:rPr>
                        <a:t>ns</a:t>
                      </a:r>
                      <a:r>
                        <a:rPr lang="en-US" altLang="zh-CN" sz="2200" b="1" baseline="30000">
                          <a:solidFill>
                            <a:srgbClr val="FC0404"/>
                          </a:solidFill>
                          <a:latin typeface="Times New Roman" panose="02020603050405020304" pitchFamily="18" charset="0"/>
                          <a:cs typeface="Times New Roman" panose="02020603050405020304" pitchFamily="18" charset="0"/>
                        </a:rPr>
                        <a:t>1~2</a:t>
                      </a:r>
                      <a:endParaRPr lang="zh-CN" altLang="en-US" sz="2200" b="1">
                        <a:solidFill>
                          <a:srgbClr val="FC0404"/>
                        </a:solidFill>
                      </a:endParaRPr>
                    </a:p>
                  </a:txBody>
                  <a:tcPr vert="horz" anchor="t">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wrap="square"/>
                    <a:lstStyle>
                      <a:lvl1pPr marL="342900" lvl="0" indent="-342900" algn="l" defTabSz="914400" eaLnBrk="1" fontAlgn="base" latinLnBrk="0" hangingPunct="1">
                        <a:lnSpc>
                          <a:spcPct val="100000"/>
                        </a:lnSpc>
                        <a:spcBef>
                          <a:spcPct val="20000"/>
                        </a:spcBef>
                        <a:spcAft>
                          <a:spcPct val="0"/>
                        </a:spcAft>
                        <a:buChar char="•"/>
                        <a:defRPr sz="2800" u="none" kern="1200" baseline="0">
                          <a:solidFill>
                            <a:schemeClr val="tx1"/>
                          </a:solidFill>
                          <a:latin typeface="Arial" panose="020B0604020202020204" pitchFamily="34" charset="0"/>
                          <a:ea typeface="宋体" panose="02010600030101010101" pitchFamily="2" charset="-122"/>
                        </a:defRPr>
                      </a:lvl1pPr>
                      <a:lvl2pPr marL="742950" lvl="1" indent="-285750" algn="l" defTabSz="914400" eaLnBrk="1" fontAlgn="base" latinLnBrk="0" hangingPunct="1">
                        <a:lnSpc>
                          <a:spcPct val="100000"/>
                        </a:lnSpc>
                        <a:spcBef>
                          <a:spcPct val="20000"/>
                        </a:spcBef>
                        <a:spcAft>
                          <a:spcPct val="0"/>
                        </a:spcAft>
                        <a:buChar char="–"/>
                        <a:defRPr sz="2400" b="0" i="0" u="none" kern="1200" baseline="0">
                          <a:solidFill>
                            <a:schemeClr val="tx1"/>
                          </a:solidFill>
                          <a:latin typeface="Arial" panose="020B0604020202020204" pitchFamily="34" charset="0"/>
                          <a:ea typeface="宋体" panose="02010600030101010101" pitchFamily="2" charset="-122"/>
                        </a:defRPr>
                      </a:lvl2pPr>
                      <a:lvl3pPr marL="1143000" lvl="2"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Arial" panose="020B0604020202020204" pitchFamily="34" charset="0"/>
                          <a:ea typeface="宋体" panose="02010600030101010101" pitchFamily="2" charset="-122"/>
                        </a:defRPr>
                      </a:lvl3pPr>
                      <a:lvl4pPr marL="1600200" lvl="3" indent="-228600" algn="l" defTabSz="914400" eaLnBrk="1" fontAlgn="base" latinLnBrk="0" hangingPunct="1">
                        <a:lnSpc>
                          <a:spcPct val="100000"/>
                        </a:lnSpc>
                        <a:spcBef>
                          <a:spcPct val="20000"/>
                        </a:spcBef>
                        <a:spcAft>
                          <a:spcPct val="0"/>
                        </a:spcAft>
                        <a:buChar char="–"/>
                        <a:defRPr sz="1800" b="0" i="0" u="none" kern="1200" baseline="0">
                          <a:solidFill>
                            <a:schemeClr val="tx1"/>
                          </a:solidFill>
                          <a:latin typeface="Arial" panose="020B0604020202020204" pitchFamily="34" charset="0"/>
                          <a:ea typeface="宋体" panose="02010600030101010101" pitchFamily="2" charset="-122"/>
                        </a:defRPr>
                      </a:lvl4pPr>
                      <a:lvl5pPr marL="2057400" lvl="4" indent="-228600" algn="l" defTabSz="914400" eaLnBrk="1" fontAlgn="base" latinLnBrk="0" hangingPunct="1">
                        <a:lnSpc>
                          <a:spcPct val="100000"/>
                        </a:lnSpc>
                        <a:spcBef>
                          <a:spcPct val="20000"/>
                        </a:spcBef>
                        <a:spcAft>
                          <a:spcPct val="0"/>
                        </a:spcAft>
                        <a:buChar char="»"/>
                        <a:defRPr sz="1800" b="0" i="0" u="none" kern="1200" baseline="0">
                          <a:solidFill>
                            <a:schemeClr val="tx1"/>
                          </a:solidFill>
                          <a:latin typeface="Arial" panose="020B0604020202020204" pitchFamily="34" charset="0"/>
                          <a:ea typeface="宋体" panose="02010600030101010101" pitchFamily="2" charset="-122"/>
                        </a:defRPr>
                      </a:lvl5pPr>
                    </a:lstStyle>
                    <a:p>
                      <a:pPr marL="0" lvl="0" indent="0">
                        <a:spcBef>
                          <a:spcPct val="0"/>
                        </a:spcBef>
                        <a:buNone/>
                      </a:pPr>
                      <a:r>
                        <a:rPr lang="zh-CN" altLang="en-US" sz="2200" b="1">
                          <a:solidFill>
                            <a:schemeClr val="tx1"/>
                          </a:solidFill>
                          <a:latin typeface="Times New Roman" panose="02020603050405020304" pitchFamily="18" charset="0"/>
                          <a:cs typeface="Times New Roman" panose="02020603050405020304" pitchFamily="18" charset="0"/>
                        </a:rPr>
                        <a:t>除氢外，都是活泼金属</a:t>
                      </a:r>
                      <a:endParaRPr lang="zh-CN" altLang="en-US" sz="2200" b="1">
                        <a:solidFill>
                          <a:schemeClr val="tx1"/>
                        </a:solidFill>
                        <a:latin typeface="Times New Roman" panose="02020603050405020304" pitchFamily="18" charset="0"/>
                        <a:cs typeface="Times New Roman" panose="02020603050405020304" pitchFamily="18" charset="0"/>
                      </a:endParaRPr>
                    </a:p>
                  </a:txBody>
                  <a:tcPr vert="horz" anchor="t">
                    <a:lnL w="12700" cap="flat" cmpd="sng">
                      <a:solidFill>
                        <a:srgbClr val="000000"/>
                      </a:solidFill>
                      <a:prstDash val="solid"/>
                      <a:headEnd type="none" w="med" len="med"/>
                      <a:tailEnd type="none" w="med" len="med"/>
                    </a:lnL>
                    <a:lnR w="254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r>
              <a:tr h="762000">
                <a:tc>
                  <a:txBody>
                    <a:bodyPr wrap="square"/>
                    <a:lstStyle>
                      <a:lvl1pPr marL="342900" lvl="0" indent="-342900" algn="l" defTabSz="914400" eaLnBrk="1" fontAlgn="base" latinLnBrk="0" hangingPunct="1">
                        <a:lnSpc>
                          <a:spcPct val="100000"/>
                        </a:lnSpc>
                        <a:spcBef>
                          <a:spcPct val="20000"/>
                        </a:spcBef>
                        <a:spcAft>
                          <a:spcPct val="0"/>
                        </a:spcAft>
                        <a:buChar char="•"/>
                        <a:defRPr sz="2800" u="none" kern="1200" baseline="0">
                          <a:solidFill>
                            <a:schemeClr val="tx1"/>
                          </a:solidFill>
                          <a:latin typeface="Arial" panose="020B0604020202020204" pitchFamily="34" charset="0"/>
                          <a:ea typeface="宋体" panose="02010600030101010101" pitchFamily="2" charset="-122"/>
                        </a:defRPr>
                      </a:lvl1pPr>
                      <a:lvl2pPr marL="742950" lvl="1" indent="-285750" algn="l" defTabSz="914400" eaLnBrk="1" fontAlgn="base" latinLnBrk="0" hangingPunct="1">
                        <a:lnSpc>
                          <a:spcPct val="100000"/>
                        </a:lnSpc>
                        <a:spcBef>
                          <a:spcPct val="20000"/>
                        </a:spcBef>
                        <a:spcAft>
                          <a:spcPct val="0"/>
                        </a:spcAft>
                        <a:buChar char="–"/>
                        <a:defRPr sz="2400" b="0" i="0" u="none" kern="1200" baseline="0">
                          <a:solidFill>
                            <a:schemeClr val="tx1"/>
                          </a:solidFill>
                          <a:latin typeface="Arial" panose="020B0604020202020204" pitchFamily="34" charset="0"/>
                          <a:ea typeface="宋体" panose="02010600030101010101" pitchFamily="2" charset="-122"/>
                        </a:defRPr>
                      </a:lvl2pPr>
                      <a:lvl3pPr marL="1143000" lvl="2"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Arial" panose="020B0604020202020204" pitchFamily="34" charset="0"/>
                          <a:ea typeface="宋体" panose="02010600030101010101" pitchFamily="2" charset="-122"/>
                        </a:defRPr>
                      </a:lvl3pPr>
                      <a:lvl4pPr marL="1600200" lvl="3" indent="-228600" algn="l" defTabSz="914400" eaLnBrk="1" fontAlgn="base" latinLnBrk="0" hangingPunct="1">
                        <a:lnSpc>
                          <a:spcPct val="100000"/>
                        </a:lnSpc>
                        <a:spcBef>
                          <a:spcPct val="20000"/>
                        </a:spcBef>
                        <a:spcAft>
                          <a:spcPct val="0"/>
                        </a:spcAft>
                        <a:buChar char="–"/>
                        <a:defRPr sz="1800" b="0" i="0" u="none" kern="1200" baseline="0">
                          <a:solidFill>
                            <a:schemeClr val="tx1"/>
                          </a:solidFill>
                          <a:latin typeface="Arial" panose="020B0604020202020204" pitchFamily="34" charset="0"/>
                          <a:ea typeface="宋体" panose="02010600030101010101" pitchFamily="2" charset="-122"/>
                        </a:defRPr>
                      </a:lvl4pPr>
                      <a:lvl5pPr marL="2057400" lvl="4" indent="-228600" algn="l" defTabSz="914400" eaLnBrk="1" fontAlgn="base" latinLnBrk="0" hangingPunct="1">
                        <a:lnSpc>
                          <a:spcPct val="100000"/>
                        </a:lnSpc>
                        <a:spcBef>
                          <a:spcPct val="20000"/>
                        </a:spcBef>
                        <a:spcAft>
                          <a:spcPct val="0"/>
                        </a:spcAft>
                        <a:buChar char="»"/>
                        <a:defRPr sz="1800" b="0" i="0" u="none" kern="1200" baseline="0">
                          <a:solidFill>
                            <a:schemeClr val="tx1"/>
                          </a:solidFill>
                          <a:latin typeface="Arial" panose="020B0604020202020204" pitchFamily="34" charset="0"/>
                          <a:ea typeface="宋体" panose="02010600030101010101" pitchFamily="2" charset="-122"/>
                        </a:defRPr>
                      </a:lvl5pPr>
                    </a:lstStyle>
                    <a:p>
                      <a:pPr marL="0" lvl="0" indent="0">
                        <a:spcBef>
                          <a:spcPct val="0"/>
                        </a:spcBef>
                        <a:buNone/>
                      </a:pPr>
                      <a:r>
                        <a:rPr lang="en-US" altLang="zh-CN" sz="2400" b="1">
                          <a:latin typeface="黑体" panose="02010609060101010101" pitchFamily="2" charset="-122"/>
                          <a:ea typeface="黑体" panose="02010609060101010101" pitchFamily="2" charset="-122"/>
                        </a:rPr>
                        <a:t>p</a:t>
                      </a:r>
                      <a:r>
                        <a:rPr lang="zh-CN" altLang="en-US" sz="2400" b="1">
                          <a:latin typeface="黑体" panose="02010609060101010101" pitchFamily="2" charset="-122"/>
                          <a:ea typeface="黑体" panose="02010609060101010101" pitchFamily="2" charset="-122"/>
                        </a:rPr>
                        <a:t>区</a:t>
                      </a:r>
                      <a:endParaRPr lang="zh-CN" altLang="en-US" sz="2400" b="1">
                        <a:latin typeface="黑体" panose="02010609060101010101" pitchFamily="2" charset="-122"/>
                        <a:ea typeface="黑体" panose="02010609060101010101" pitchFamily="2" charset="-122"/>
                      </a:endParaRPr>
                    </a:p>
                  </a:txBody>
                  <a:tcPr vert="horz" anchor="t">
                    <a:lnL w="254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wrap="square"/>
                    <a:lstStyle>
                      <a:lvl1pPr marL="342900" lvl="0" indent="-342900" algn="l" defTabSz="914400" eaLnBrk="1" fontAlgn="base" latinLnBrk="0" hangingPunct="1">
                        <a:lnSpc>
                          <a:spcPct val="100000"/>
                        </a:lnSpc>
                        <a:spcBef>
                          <a:spcPct val="20000"/>
                        </a:spcBef>
                        <a:spcAft>
                          <a:spcPct val="0"/>
                        </a:spcAft>
                        <a:buChar char="•"/>
                        <a:defRPr sz="2800" u="none" kern="1200" baseline="0">
                          <a:solidFill>
                            <a:schemeClr val="tx1"/>
                          </a:solidFill>
                          <a:latin typeface="Arial" panose="020B0604020202020204" pitchFamily="34" charset="0"/>
                          <a:ea typeface="宋体" panose="02010600030101010101" pitchFamily="2" charset="-122"/>
                        </a:defRPr>
                      </a:lvl1pPr>
                      <a:lvl2pPr marL="742950" lvl="1" indent="-285750" algn="l" defTabSz="914400" eaLnBrk="1" fontAlgn="base" latinLnBrk="0" hangingPunct="1">
                        <a:lnSpc>
                          <a:spcPct val="100000"/>
                        </a:lnSpc>
                        <a:spcBef>
                          <a:spcPct val="20000"/>
                        </a:spcBef>
                        <a:spcAft>
                          <a:spcPct val="0"/>
                        </a:spcAft>
                        <a:buChar char="–"/>
                        <a:defRPr sz="2400" b="0" i="0" u="none" kern="1200" baseline="0">
                          <a:solidFill>
                            <a:schemeClr val="tx1"/>
                          </a:solidFill>
                          <a:latin typeface="Arial" panose="020B0604020202020204" pitchFamily="34" charset="0"/>
                          <a:ea typeface="宋体" panose="02010600030101010101" pitchFamily="2" charset="-122"/>
                        </a:defRPr>
                      </a:lvl2pPr>
                      <a:lvl3pPr marL="1143000" lvl="2"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Arial" panose="020B0604020202020204" pitchFamily="34" charset="0"/>
                          <a:ea typeface="宋体" panose="02010600030101010101" pitchFamily="2" charset="-122"/>
                        </a:defRPr>
                      </a:lvl3pPr>
                      <a:lvl4pPr marL="1600200" lvl="3" indent="-228600" algn="l" defTabSz="914400" eaLnBrk="1" fontAlgn="base" latinLnBrk="0" hangingPunct="1">
                        <a:lnSpc>
                          <a:spcPct val="100000"/>
                        </a:lnSpc>
                        <a:spcBef>
                          <a:spcPct val="20000"/>
                        </a:spcBef>
                        <a:spcAft>
                          <a:spcPct val="0"/>
                        </a:spcAft>
                        <a:buChar char="–"/>
                        <a:defRPr sz="1800" b="0" i="0" u="none" kern="1200" baseline="0">
                          <a:solidFill>
                            <a:schemeClr val="tx1"/>
                          </a:solidFill>
                          <a:latin typeface="Arial" panose="020B0604020202020204" pitchFamily="34" charset="0"/>
                          <a:ea typeface="宋体" panose="02010600030101010101" pitchFamily="2" charset="-122"/>
                        </a:defRPr>
                      </a:lvl4pPr>
                      <a:lvl5pPr marL="2057400" lvl="4" indent="-228600" algn="l" defTabSz="914400" eaLnBrk="1" fontAlgn="base" latinLnBrk="0" hangingPunct="1">
                        <a:lnSpc>
                          <a:spcPct val="100000"/>
                        </a:lnSpc>
                        <a:spcBef>
                          <a:spcPct val="20000"/>
                        </a:spcBef>
                        <a:spcAft>
                          <a:spcPct val="0"/>
                        </a:spcAft>
                        <a:buChar char="»"/>
                        <a:defRPr sz="1800" b="0" i="0" u="none" kern="1200" baseline="0">
                          <a:solidFill>
                            <a:schemeClr val="tx1"/>
                          </a:solidFill>
                          <a:latin typeface="Arial" panose="020B0604020202020204" pitchFamily="34" charset="0"/>
                          <a:ea typeface="宋体" panose="02010600030101010101" pitchFamily="2" charset="-122"/>
                        </a:defRPr>
                      </a:lvl5pPr>
                    </a:lstStyle>
                    <a:p>
                      <a:pPr marL="0" lvl="0" indent="0">
                        <a:spcBef>
                          <a:spcPct val="0"/>
                        </a:spcBef>
                        <a:buNone/>
                      </a:pPr>
                      <a:r>
                        <a:rPr lang="en-US" altLang="zh-CN" sz="2200" b="1">
                          <a:solidFill>
                            <a:srgbClr val="0000FF"/>
                          </a:solidFill>
                          <a:latin typeface="Times New Roman" panose="02020603050405020304" pitchFamily="18" charset="0"/>
                          <a:cs typeface="Times New Roman" panose="02020603050405020304" pitchFamily="18" charset="0"/>
                        </a:rPr>
                        <a:t>ⅢA~ⅦA   0</a:t>
                      </a:r>
                      <a:r>
                        <a:rPr lang="zh-CN" altLang="en-US" sz="2200" b="1">
                          <a:solidFill>
                            <a:srgbClr val="0000FF"/>
                          </a:solidFill>
                          <a:latin typeface="Times New Roman" panose="02020603050405020304" pitchFamily="18" charset="0"/>
                          <a:cs typeface="Times New Roman" panose="02020603050405020304" pitchFamily="18" charset="0"/>
                        </a:rPr>
                        <a:t>族</a:t>
                      </a:r>
                      <a:endParaRPr lang="zh-CN" altLang="en-US" sz="2200" b="1">
                        <a:solidFill>
                          <a:srgbClr val="0000FF"/>
                        </a:solidFill>
                        <a:latin typeface="Times New Roman" panose="02020603050405020304" pitchFamily="18" charset="0"/>
                        <a:cs typeface="Times New Roman" panose="02020603050405020304" pitchFamily="18" charset="0"/>
                      </a:endParaRPr>
                    </a:p>
                  </a:txBody>
                  <a:tcPr vert="horz" anchor="t">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wrap="square"/>
                    <a:lstStyle>
                      <a:lvl1pPr marL="342900" lvl="0" indent="-342900" algn="l" defTabSz="914400" eaLnBrk="1" fontAlgn="base" latinLnBrk="0" hangingPunct="1">
                        <a:lnSpc>
                          <a:spcPct val="100000"/>
                        </a:lnSpc>
                        <a:spcBef>
                          <a:spcPct val="20000"/>
                        </a:spcBef>
                        <a:spcAft>
                          <a:spcPct val="0"/>
                        </a:spcAft>
                        <a:buChar char="•"/>
                        <a:defRPr sz="2800" u="none" kern="1200" baseline="0">
                          <a:solidFill>
                            <a:schemeClr val="tx1"/>
                          </a:solidFill>
                          <a:latin typeface="Arial" panose="020B0604020202020204" pitchFamily="34" charset="0"/>
                          <a:ea typeface="宋体" panose="02010600030101010101" pitchFamily="2" charset="-122"/>
                        </a:defRPr>
                      </a:lvl1pPr>
                      <a:lvl2pPr marL="742950" lvl="1" indent="-285750" algn="l" defTabSz="914400" eaLnBrk="1" fontAlgn="base" latinLnBrk="0" hangingPunct="1">
                        <a:lnSpc>
                          <a:spcPct val="100000"/>
                        </a:lnSpc>
                        <a:spcBef>
                          <a:spcPct val="20000"/>
                        </a:spcBef>
                        <a:spcAft>
                          <a:spcPct val="0"/>
                        </a:spcAft>
                        <a:buChar char="–"/>
                        <a:defRPr sz="2400" b="0" i="0" u="none" kern="1200" baseline="0">
                          <a:solidFill>
                            <a:schemeClr val="tx1"/>
                          </a:solidFill>
                          <a:latin typeface="Arial" panose="020B0604020202020204" pitchFamily="34" charset="0"/>
                          <a:ea typeface="宋体" panose="02010600030101010101" pitchFamily="2" charset="-122"/>
                        </a:defRPr>
                      </a:lvl2pPr>
                      <a:lvl3pPr marL="1143000" lvl="2"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Arial" panose="020B0604020202020204" pitchFamily="34" charset="0"/>
                          <a:ea typeface="宋体" panose="02010600030101010101" pitchFamily="2" charset="-122"/>
                        </a:defRPr>
                      </a:lvl3pPr>
                      <a:lvl4pPr marL="1600200" lvl="3" indent="-228600" algn="l" defTabSz="914400" eaLnBrk="1" fontAlgn="base" latinLnBrk="0" hangingPunct="1">
                        <a:lnSpc>
                          <a:spcPct val="100000"/>
                        </a:lnSpc>
                        <a:spcBef>
                          <a:spcPct val="20000"/>
                        </a:spcBef>
                        <a:spcAft>
                          <a:spcPct val="0"/>
                        </a:spcAft>
                        <a:buChar char="–"/>
                        <a:defRPr sz="1800" b="0" i="0" u="none" kern="1200" baseline="0">
                          <a:solidFill>
                            <a:schemeClr val="tx1"/>
                          </a:solidFill>
                          <a:latin typeface="Arial" panose="020B0604020202020204" pitchFamily="34" charset="0"/>
                          <a:ea typeface="宋体" panose="02010600030101010101" pitchFamily="2" charset="-122"/>
                        </a:defRPr>
                      </a:lvl4pPr>
                      <a:lvl5pPr marL="2057400" lvl="4" indent="-228600" algn="l" defTabSz="914400" eaLnBrk="1" fontAlgn="base" latinLnBrk="0" hangingPunct="1">
                        <a:lnSpc>
                          <a:spcPct val="100000"/>
                        </a:lnSpc>
                        <a:spcBef>
                          <a:spcPct val="20000"/>
                        </a:spcBef>
                        <a:spcAft>
                          <a:spcPct val="0"/>
                        </a:spcAft>
                        <a:buChar char="»"/>
                        <a:defRPr sz="1800" b="0" i="0" u="none" kern="1200" baseline="0">
                          <a:solidFill>
                            <a:schemeClr val="tx1"/>
                          </a:solidFill>
                          <a:latin typeface="Arial" panose="020B0604020202020204" pitchFamily="34" charset="0"/>
                          <a:ea typeface="宋体" panose="02010600030101010101" pitchFamily="2" charset="-122"/>
                        </a:defRPr>
                      </a:lvl5pPr>
                    </a:lstStyle>
                    <a:p>
                      <a:pPr marL="0" lvl="0" indent="0">
                        <a:spcBef>
                          <a:spcPct val="0"/>
                        </a:spcBef>
                        <a:buNone/>
                      </a:pPr>
                      <a:r>
                        <a:rPr lang="en-US" altLang="zh-CN" sz="2200" b="1">
                          <a:solidFill>
                            <a:srgbClr val="FC0404"/>
                          </a:solidFill>
                          <a:latin typeface="Times New Roman" panose="02020603050405020304" pitchFamily="18" charset="0"/>
                          <a:cs typeface="Times New Roman" panose="02020603050405020304" pitchFamily="18" charset="0"/>
                        </a:rPr>
                        <a:t>ns</a:t>
                      </a:r>
                      <a:r>
                        <a:rPr lang="en-US" altLang="zh-CN" sz="2200" b="1" baseline="30000">
                          <a:solidFill>
                            <a:srgbClr val="FC0404"/>
                          </a:solidFill>
                          <a:latin typeface="Times New Roman" panose="02020603050405020304" pitchFamily="18" charset="0"/>
                          <a:cs typeface="Times New Roman" panose="02020603050405020304" pitchFamily="18" charset="0"/>
                        </a:rPr>
                        <a:t>2</a:t>
                      </a:r>
                      <a:r>
                        <a:rPr lang="en-US" altLang="zh-CN" sz="2200" b="1">
                          <a:solidFill>
                            <a:srgbClr val="FC0404"/>
                          </a:solidFill>
                          <a:latin typeface="Times New Roman" panose="02020603050405020304" pitchFamily="18" charset="0"/>
                          <a:cs typeface="Times New Roman" panose="02020603050405020304" pitchFamily="18" charset="0"/>
                        </a:rPr>
                        <a:t>np</a:t>
                      </a:r>
                      <a:r>
                        <a:rPr lang="en-US" altLang="zh-CN" sz="2200" b="1" baseline="30000">
                          <a:solidFill>
                            <a:srgbClr val="FC0404"/>
                          </a:solidFill>
                          <a:latin typeface="Times New Roman" panose="02020603050405020304" pitchFamily="18" charset="0"/>
                          <a:cs typeface="Times New Roman" panose="02020603050405020304" pitchFamily="18" charset="0"/>
                        </a:rPr>
                        <a:t>1~6</a:t>
                      </a:r>
                      <a:endParaRPr lang="zh-CN" altLang="en-US" sz="2200" b="1">
                        <a:solidFill>
                          <a:srgbClr val="FC0404"/>
                        </a:solidFill>
                      </a:endParaRPr>
                    </a:p>
                  </a:txBody>
                  <a:tcPr vert="horz" anchor="t">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wrap="square"/>
                    <a:lstStyle>
                      <a:lvl1pPr marL="342900" lvl="0" indent="-342900" algn="l" defTabSz="914400" eaLnBrk="1" fontAlgn="base" latinLnBrk="0" hangingPunct="1">
                        <a:lnSpc>
                          <a:spcPct val="100000"/>
                        </a:lnSpc>
                        <a:spcBef>
                          <a:spcPct val="20000"/>
                        </a:spcBef>
                        <a:spcAft>
                          <a:spcPct val="0"/>
                        </a:spcAft>
                        <a:buChar char="•"/>
                        <a:defRPr sz="2800" u="none" kern="1200" baseline="0">
                          <a:solidFill>
                            <a:schemeClr val="tx1"/>
                          </a:solidFill>
                          <a:latin typeface="Arial" panose="020B0604020202020204" pitchFamily="34" charset="0"/>
                          <a:ea typeface="宋体" panose="02010600030101010101" pitchFamily="2" charset="-122"/>
                        </a:defRPr>
                      </a:lvl1pPr>
                      <a:lvl2pPr marL="742950" lvl="1" indent="-285750" algn="l" defTabSz="914400" eaLnBrk="1" fontAlgn="base" latinLnBrk="0" hangingPunct="1">
                        <a:lnSpc>
                          <a:spcPct val="100000"/>
                        </a:lnSpc>
                        <a:spcBef>
                          <a:spcPct val="20000"/>
                        </a:spcBef>
                        <a:spcAft>
                          <a:spcPct val="0"/>
                        </a:spcAft>
                        <a:buChar char="–"/>
                        <a:defRPr sz="2400" b="0" i="0" u="none" kern="1200" baseline="0">
                          <a:solidFill>
                            <a:schemeClr val="tx1"/>
                          </a:solidFill>
                          <a:latin typeface="Arial" panose="020B0604020202020204" pitchFamily="34" charset="0"/>
                          <a:ea typeface="宋体" panose="02010600030101010101" pitchFamily="2" charset="-122"/>
                        </a:defRPr>
                      </a:lvl2pPr>
                      <a:lvl3pPr marL="1143000" lvl="2"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Arial" panose="020B0604020202020204" pitchFamily="34" charset="0"/>
                          <a:ea typeface="宋体" panose="02010600030101010101" pitchFamily="2" charset="-122"/>
                        </a:defRPr>
                      </a:lvl3pPr>
                      <a:lvl4pPr marL="1600200" lvl="3" indent="-228600" algn="l" defTabSz="914400" eaLnBrk="1" fontAlgn="base" latinLnBrk="0" hangingPunct="1">
                        <a:lnSpc>
                          <a:spcPct val="100000"/>
                        </a:lnSpc>
                        <a:spcBef>
                          <a:spcPct val="20000"/>
                        </a:spcBef>
                        <a:spcAft>
                          <a:spcPct val="0"/>
                        </a:spcAft>
                        <a:buChar char="–"/>
                        <a:defRPr sz="1800" b="0" i="0" u="none" kern="1200" baseline="0">
                          <a:solidFill>
                            <a:schemeClr val="tx1"/>
                          </a:solidFill>
                          <a:latin typeface="Arial" panose="020B0604020202020204" pitchFamily="34" charset="0"/>
                          <a:ea typeface="宋体" panose="02010600030101010101" pitchFamily="2" charset="-122"/>
                        </a:defRPr>
                      </a:lvl4pPr>
                      <a:lvl5pPr marL="2057400" lvl="4" indent="-228600" algn="l" defTabSz="914400" eaLnBrk="1" fontAlgn="base" latinLnBrk="0" hangingPunct="1">
                        <a:lnSpc>
                          <a:spcPct val="100000"/>
                        </a:lnSpc>
                        <a:spcBef>
                          <a:spcPct val="20000"/>
                        </a:spcBef>
                        <a:spcAft>
                          <a:spcPct val="0"/>
                        </a:spcAft>
                        <a:buChar char="»"/>
                        <a:defRPr sz="1800" b="0" i="0" u="none" kern="1200" baseline="0">
                          <a:solidFill>
                            <a:schemeClr val="tx1"/>
                          </a:solidFill>
                          <a:latin typeface="Arial" panose="020B0604020202020204" pitchFamily="34" charset="0"/>
                          <a:ea typeface="宋体" panose="02010600030101010101" pitchFamily="2" charset="-122"/>
                        </a:defRPr>
                      </a:lvl5pPr>
                    </a:lstStyle>
                    <a:p>
                      <a:pPr marL="0" lvl="0" indent="0">
                        <a:spcBef>
                          <a:spcPct val="0"/>
                        </a:spcBef>
                        <a:buNone/>
                      </a:pPr>
                      <a:r>
                        <a:rPr lang="zh-CN" altLang="en-US" sz="2200" b="1">
                          <a:solidFill>
                            <a:schemeClr val="tx1"/>
                          </a:solidFill>
                          <a:latin typeface="Times New Roman" panose="02020603050405020304" pitchFamily="18" charset="0"/>
                          <a:cs typeface="Times New Roman" panose="02020603050405020304" pitchFamily="18" charset="0"/>
                        </a:rPr>
                        <a:t>非金属性增强、金属性减弱</a:t>
                      </a:r>
                      <a:endParaRPr lang="zh-CN" altLang="en-US" sz="2200" b="1">
                        <a:solidFill>
                          <a:schemeClr val="tx1"/>
                        </a:solidFill>
                        <a:latin typeface="Times New Roman" panose="02020603050405020304" pitchFamily="18" charset="0"/>
                        <a:cs typeface="Times New Roman" panose="02020603050405020304" pitchFamily="18" charset="0"/>
                      </a:endParaRPr>
                    </a:p>
                  </a:txBody>
                  <a:tcPr vert="horz" anchor="t">
                    <a:lnL w="12700" cap="flat" cmpd="sng">
                      <a:solidFill>
                        <a:srgbClr val="000000"/>
                      </a:solidFill>
                      <a:prstDash val="solid"/>
                      <a:headEnd type="none" w="med" len="med"/>
                      <a:tailEnd type="none" w="med" len="med"/>
                    </a:lnL>
                    <a:lnR w="254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r>
              <a:tr h="1036637">
                <a:tc>
                  <a:txBody>
                    <a:bodyPr wrap="square"/>
                    <a:lstStyle>
                      <a:lvl1pPr marL="342900" lvl="0" indent="-342900" algn="l" defTabSz="914400" eaLnBrk="1" fontAlgn="base" latinLnBrk="0" hangingPunct="1">
                        <a:lnSpc>
                          <a:spcPct val="100000"/>
                        </a:lnSpc>
                        <a:spcBef>
                          <a:spcPct val="20000"/>
                        </a:spcBef>
                        <a:spcAft>
                          <a:spcPct val="0"/>
                        </a:spcAft>
                        <a:buChar char="•"/>
                        <a:defRPr sz="2800" u="none" kern="1200" baseline="0">
                          <a:solidFill>
                            <a:schemeClr val="tx1"/>
                          </a:solidFill>
                          <a:latin typeface="Arial" panose="020B0604020202020204" pitchFamily="34" charset="0"/>
                          <a:ea typeface="宋体" panose="02010600030101010101" pitchFamily="2" charset="-122"/>
                        </a:defRPr>
                      </a:lvl1pPr>
                      <a:lvl2pPr marL="742950" lvl="1" indent="-285750" algn="l" defTabSz="914400" eaLnBrk="1" fontAlgn="base" latinLnBrk="0" hangingPunct="1">
                        <a:lnSpc>
                          <a:spcPct val="100000"/>
                        </a:lnSpc>
                        <a:spcBef>
                          <a:spcPct val="20000"/>
                        </a:spcBef>
                        <a:spcAft>
                          <a:spcPct val="0"/>
                        </a:spcAft>
                        <a:buChar char="–"/>
                        <a:defRPr sz="2400" b="0" i="0" u="none" kern="1200" baseline="0">
                          <a:solidFill>
                            <a:schemeClr val="tx1"/>
                          </a:solidFill>
                          <a:latin typeface="Arial" panose="020B0604020202020204" pitchFamily="34" charset="0"/>
                          <a:ea typeface="宋体" panose="02010600030101010101" pitchFamily="2" charset="-122"/>
                        </a:defRPr>
                      </a:lvl2pPr>
                      <a:lvl3pPr marL="1143000" lvl="2"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Arial" panose="020B0604020202020204" pitchFamily="34" charset="0"/>
                          <a:ea typeface="宋体" panose="02010600030101010101" pitchFamily="2" charset="-122"/>
                        </a:defRPr>
                      </a:lvl3pPr>
                      <a:lvl4pPr marL="1600200" lvl="3" indent="-228600" algn="l" defTabSz="914400" eaLnBrk="1" fontAlgn="base" latinLnBrk="0" hangingPunct="1">
                        <a:lnSpc>
                          <a:spcPct val="100000"/>
                        </a:lnSpc>
                        <a:spcBef>
                          <a:spcPct val="20000"/>
                        </a:spcBef>
                        <a:spcAft>
                          <a:spcPct val="0"/>
                        </a:spcAft>
                        <a:buChar char="–"/>
                        <a:defRPr sz="1800" b="0" i="0" u="none" kern="1200" baseline="0">
                          <a:solidFill>
                            <a:schemeClr val="tx1"/>
                          </a:solidFill>
                          <a:latin typeface="Arial" panose="020B0604020202020204" pitchFamily="34" charset="0"/>
                          <a:ea typeface="宋体" panose="02010600030101010101" pitchFamily="2" charset="-122"/>
                        </a:defRPr>
                      </a:lvl4pPr>
                      <a:lvl5pPr marL="2057400" lvl="4" indent="-228600" algn="l" defTabSz="914400" eaLnBrk="1" fontAlgn="base" latinLnBrk="0" hangingPunct="1">
                        <a:lnSpc>
                          <a:spcPct val="100000"/>
                        </a:lnSpc>
                        <a:spcBef>
                          <a:spcPct val="20000"/>
                        </a:spcBef>
                        <a:spcAft>
                          <a:spcPct val="0"/>
                        </a:spcAft>
                        <a:buChar char="»"/>
                        <a:defRPr sz="1800" b="0" i="0" u="none" kern="1200" baseline="0">
                          <a:solidFill>
                            <a:schemeClr val="tx1"/>
                          </a:solidFill>
                          <a:latin typeface="Arial" panose="020B0604020202020204" pitchFamily="34" charset="0"/>
                          <a:ea typeface="宋体" panose="02010600030101010101" pitchFamily="2" charset="-122"/>
                        </a:defRPr>
                      </a:lvl5pPr>
                    </a:lstStyle>
                    <a:p>
                      <a:pPr marL="0" lvl="0" indent="0">
                        <a:spcBef>
                          <a:spcPct val="0"/>
                        </a:spcBef>
                        <a:buNone/>
                      </a:pPr>
                      <a:r>
                        <a:rPr lang="en-US" altLang="zh-CN" sz="2400" b="1">
                          <a:latin typeface="黑体" panose="02010609060101010101" pitchFamily="2" charset="-122"/>
                          <a:ea typeface="黑体" panose="02010609060101010101" pitchFamily="2" charset="-122"/>
                        </a:rPr>
                        <a:t>d</a:t>
                      </a:r>
                      <a:r>
                        <a:rPr lang="zh-CN" altLang="en-US" sz="2400" b="1">
                          <a:latin typeface="黑体" panose="02010609060101010101" pitchFamily="2" charset="-122"/>
                          <a:ea typeface="黑体" panose="02010609060101010101" pitchFamily="2" charset="-122"/>
                        </a:rPr>
                        <a:t>区</a:t>
                      </a:r>
                      <a:endParaRPr lang="zh-CN" altLang="en-US" sz="2400" b="1">
                        <a:latin typeface="黑体" panose="02010609060101010101" pitchFamily="2" charset="-122"/>
                        <a:ea typeface="黑体" panose="02010609060101010101" pitchFamily="2" charset="-122"/>
                      </a:endParaRPr>
                    </a:p>
                  </a:txBody>
                  <a:tcPr vert="horz" anchor="t">
                    <a:lnL w="254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wrap="square"/>
                    <a:lstStyle>
                      <a:lvl1pPr marL="342900" lvl="0" indent="-342900" algn="l" defTabSz="914400" eaLnBrk="1" fontAlgn="base" latinLnBrk="0" hangingPunct="1">
                        <a:lnSpc>
                          <a:spcPct val="100000"/>
                        </a:lnSpc>
                        <a:spcBef>
                          <a:spcPct val="20000"/>
                        </a:spcBef>
                        <a:spcAft>
                          <a:spcPct val="0"/>
                        </a:spcAft>
                        <a:buChar char="•"/>
                        <a:defRPr sz="2800" u="none" kern="1200" baseline="0">
                          <a:solidFill>
                            <a:schemeClr val="tx1"/>
                          </a:solidFill>
                          <a:latin typeface="Arial" panose="020B0604020202020204" pitchFamily="34" charset="0"/>
                          <a:ea typeface="宋体" panose="02010600030101010101" pitchFamily="2" charset="-122"/>
                        </a:defRPr>
                      </a:lvl1pPr>
                      <a:lvl2pPr marL="742950" lvl="1" indent="-285750" algn="l" defTabSz="914400" eaLnBrk="1" fontAlgn="base" latinLnBrk="0" hangingPunct="1">
                        <a:lnSpc>
                          <a:spcPct val="100000"/>
                        </a:lnSpc>
                        <a:spcBef>
                          <a:spcPct val="20000"/>
                        </a:spcBef>
                        <a:spcAft>
                          <a:spcPct val="0"/>
                        </a:spcAft>
                        <a:buChar char="–"/>
                        <a:defRPr sz="2400" b="0" i="0" u="none" kern="1200" baseline="0">
                          <a:solidFill>
                            <a:schemeClr val="tx1"/>
                          </a:solidFill>
                          <a:latin typeface="Arial" panose="020B0604020202020204" pitchFamily="34" charset="0"/>
                          <a:ea typeface="宋体" panose="02010600030101010101" pitchFamily="2" charset="-122"/>
                        </a:defRPr>
                      </a:lvl2pPr>
                      <a:lvl3pPr marL="1143000" lvl="2"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Arial" panose="020B0604020202020204" pitchFamily="34" charset="0"/>
                          <a:ea typeface="宋体" panose="02010600030101010101" pitchFamily="2" charset="-122"/>
                        </a:defRPr>
                      </a:lvl3pPr>
                      <a:lvl4pPr marL="1600200" lvl="3" indent="-228600" algn="l" defTabSz="914400" eaLnBrk="1" fontAlgn="base" latinLnBrk="0" hangingPunct="1">
                        <a:lnSpc>
                          <a:spcPct val="100000"/>
                        </a:lnSpc>
                        <a:spcBef>
                          <a:spcPct val="20000"/>
                        </a:spcBef>
                        <a:spcAft>
                          <a:spcPct val="0"/>
                        </a:spcAft>
                        <a:buChar char="–"/>
                        <a:defRPr sz="1800" b="0" i="0" u="none" kern="1200" baseline="0">
                          <a:solidFill>
                            <a:schemeClr val="tx1"/>
                          </a:solidFill>
                          <a:latin typeface="Arial" panose="020B0604020202020204" pitchFamily="34" charset="0"/>
                          <a:ea typeface="宋体" panose="02010600030101010101" pitchFamily="2" charset="-122"/>
                        </a:defRPr>
                      </a:lvl4pPr>
                      <a:lvl5pPr marL="2057400" lvl="4" indent="-228600" algn="l" defTabSz="914400" eaLnBrk="1" fontAlgn="base" latinLnBrk="0" hangingPunct="1">
                        <a:lnSpc>
                          <a:spcPct val="100000"/>
                        </a:lnSpc>
                        <a:spcBef>
                          <a:spcPct val="20000"/>
                        </a:spcBef>
                        <a:spcAft>
                          <a:spcPct val="0"/>
                        </a:spcAft>
                        <a:buChar char="»"/>
                        <a:defRPr sz="1800" b="0" i="0" u="none" kern="1200" baseline="0">
                          <a:solidFill>
                            <a:schemeClr val="tx1"/>
                          </a:solidFill>
                          <a:latin typeface="Arial" panose="020B0604020202020204" pitchFamily="34" charset="0"/>
                          <a:ea typeface="宋体" panose="02010600030101010101" pitchFamily="2" charset="-122"/>
                        </a:defRPr>
                      </a:lvl5pPr>
                    </a:lstStyle>
                    <a:p>
                      <a:pPr marL="0" lvl="0" indent="0">
                        <a:spcBef>
                          <a:spcPct val="0"/>
                        </a:spcBef>
                        <a:buNone/>
                      </a:pPr>
                      <a:r>
                        <a:rPr lang="en-US" altLang="zh-CN" sz="2200" b="1">
                          <a:solidFill>
                            <a:srgbClr val="0000FF"/>
                          </a:solidFill>
                          <a:latin typeface="Times New Roman" panose="02020603050405020304" pitchFamily="18" charset="0"/>
                          <a:cs typeface="Times New Roman" panose="02020603050405020304" pitchFamily="18" charset="0"/>
                        </a:rPr>
                        <a:t>ⅢB~ⅦB   Ⅷ</a:t>
                      </a:r>
                      <a:r>
                        <a:rPr lang="zh-CN" altLang="en-US" sz="2200" b="1">
                          <a:solidFill>
                            <a:srgbClr val="0000FF"/>
                          </a:solidFill>
                          <a:latin typeface="Times New Roman" panose="02020603050405020304" pitchFamily="18" charset="0"/>
                          <a:cs typeface="Times New Roman" panose="02020603050405020304" pitchFamily="18" charset="0"/>
                        </a:rPr>
                        <a:t>族</a:t>
                      </a:r>
                      <a:endParaRPr lang="zh-CN" altLang="en-US" sz="2200" b="1">
                        <a:solidFill>
                          <a:srgbClr val="0000FF"/>
                        </a:solidFill>
                        <a:latin typeface="Times New Roman" panose="02020603050405020304" pitchFamily="18" charset="0"/>
                        <a:cs typeface="Times New Roman" panose="02020603050405020304" pitchFamily="18" charset="0"/>
                      </a:endParaRPr>
                    </a:p>
                  </a:txBody>
                  <a:tcPr vert="horz" anchor="t">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wrap="square"/>
                    <a:lstStyle>
                      <a:lvl1pPr marL="342900" lvl="0" indent="-342900" algn="l" defTabSz="914400" eaLnBrk="1" fontAlgn="base" latinLnBrk="0" hangingPunct="1">
                        <a:lnSpc>
                          <a:spcPct val="100000"/>
                        </a:lnSpc>
                        <a:spcBef>
                          <a:spcPct val="20000"/>
                        </a:spcBef>
                        <a:spcAft>
                          <a:spcPct val="0"/>
                        </a:spcAft>
                        <a:buChar char="•"/>
                        <a:defRPr sz="2800" u="none" kern="1200" baseline="0">
                          <a:solidFill>
                            <a:schemeClr val="tx1"/>
                          </a:solidFill>
                          <a:latin typeface="Arial" panose="020B0604020202020204" pitchFamily="34" charset="0"/>
                          <a:ea typeface="宋体" panose="02010600030101010101" pitchFamily="2" charset="-122"/>
                        </a:defRPr>
                      </a:lvl1pPr>
                      <a:lvl2pPr marL="742950" lvl="1" indent="-285750" algn="l" defTabSz="914400" eaLnBrk="1" fontAlgn="base" latinLnBrk="0" hangingPunct="1">
                        <a:lnSpc>
                          <a:spcPct val="100000"/>
                        </a:lnSpc>
                        <a:spcBef>
                          <a:spcPct val="20000"/>
                        </a:spcBef>
                        <a:spcAft>
                          <a:spcPct val="0"/>
                        </a:spcAft>
                        <a:buChar char="–"/>
                        <a:defRPr sz="2400" b="0" i="0" u="none" kern="1200" baseline="0">
                          <a:solidFill>
                            <a:schemeClr val="tx1"/>
                          </a:solidFill>
                          <a:latin typeface="Arial" panose="020B0604020202020204" pitchFamily="34" charset="0"/>
                          <a:ea typeface="宋体" panose="02010600030101010101" pitchFamily="2" charset="-122"/>
                        </a:defRPr>
                      </a:lvl2pPr>
                      <a:lvl3pPr marL="1143000" lvl="2"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Arial" panose="020B0604020202020204" pitchFamily="34" charset="0"/>
                          <a:ea typeface="宋体" panose="02010600030101010101" pitchFamily="2" charset="-122"/>
                        </a:defRPr>
                      </a:lvl3pPr>
                      <a:lvl4pPr marL="1600200" lvl="3" indent="-228600" algn="l" defTabSz="914400" eaLnBrk="1" fontAlgn="base" latinLnBrk="0" hangingPunct="1">
                        <a:lnSpc>
                          <a:spcPct val="100000"/>
                        </a:lnSpc>
                        <a:spcBef>
                          <a:spcPct val="20000"/>
                        </a:spcBef>
                        <a:spcAft>
                          <a:spcPct val="0"/>
                        </a:spcAft>
                        <a:buChar char="–"/>
                        <a:defRPr sz="1800" b="0" i="0" u="none" kern="1200" baseline="0">
                          <a:solidFill>
                            <a:schemeClr val="tx1"/>
                          </a:solidFill>
                          <a:latin typeface="Arial" panose="020B0604020202020204" pitchFamily="34" charset="0"/>
                          <a:ea typeface="宋体" panose="02010600030101010101" pitchFamily="2" charset="-122"/>
                        </a:defRPr>
                      </a:lvl4pPr>
                      <a:lvl5pPr marL="2057400" lvl="4" indent="-228600" algn="l" defTabSz="914400" eaLnBrk="1" fontAlgn="base" latinLnBrk="0" hangingPunct="1">
                        <a:lnSpc>
                          <a:spcPct val="100000"/>
                        </a:lnSpc>
                        <a:spcBef>
                          <a:spcPct val="20000"/>
                        </a:spcBef>
                        <a:spcAft>
                          <a:spcPct val="0"/>
                        </a:spcAft>
                        <a:buChar char="»"/>
                        <a:defRPr sz="1800" b="0" i="0" u="none" kern="1200" baseline="0">
                          <a:solidFill>
                            <a:schemeClr val="tx1"/>
                          </a:solidFill>
                          <a:latin typeface="Arial" panose="020B0604020202020204" pitchFamily="34" charset="0"/>
                          <a:ea typeface="宋体" panose="02010600030101010101" pitchFamily="2" charset="-122"/>
                        </a:defRPr>
                      </a:lvl5pPr>
                    </a:lstStyle>
                    <a:p>
                      <a:pPr marL="0" lvl="0" indent="0">
                        <a:spcBef>
                          <a:spcPct val="0"/>
                        </a:spcBef>
                        <a:buNone/>
                      </a:pPr>
                      <a:r>
                        <a:rPr lang="en-US" altLang="zh-CN" sz="2200" b="1">
                          <a:solidFill>
                            <a:srgbClr val="FC0404"/>
                          </a:solidFill>
                          <a:latin typeface="Times New Roman" panose="02020603050405020304" pitchFamily="18" charset="0"/>
                          <a:cs typeface="Times New Roman" panose="02020603050405020304" pitchFamily="18" charset="0"/>
                        </a:rPr>
                        <a:t>(n-1)d</a:t>
                      </a:r>
                      <a:r>
                        <a:rPr lang="en-US" altLang="zh-CN" sz="2200" b="1" baseline="30000">
                          <a:solidFill>
                            <a:srgbClr val="FC0404"/>
                          </a:solidFill>
                          <a:latin typeface="Times New Roman" panose="02020603050405020304" pitchFamily="18" charset="0"/>
                          <a:cs typeface="Times New Roman" panose="02020603050405020304" pitchFamily="18" charset="0"/>
                        </a:rPr>
                        <a:t>1~9</a:t>
                      </a:r>
                      <a:r>
                        <a:rPr lang="en-US" altLang="zh-CN" sz="2200" b="1">
                          <a:solidFill>
                            <a:srgbClr val="FC0404"/>
                          </a:solidFill>
                          <a:latin typeface="Times New Roman" panose="02020603050405020304" pitchFamily="18" charset="0"/>
                          <a:cs typeface="Times New Roman" panose="02020603050405020304" pitchFamily="18" charset="0"/>
                        </a:rPr>
                        <a:t>ns</a:t>
                      </a:r>
                      <a:r>
                        <a:rPr lang="en-US" altLang="zh-CN" sz="2200" b="1" baseline="30000">
                          <a:solidFill>
                            <a:srgbClr val="FC0404"/>
                          </a:solidFill>
                          <a:latin typeface="Times New Roman" panose="02020603050405020304" pitchFamily="18" charset="0"/>
                          <a:cs typeface="Times New Roman" panose="02020603050405020304" pitchFamily="18" charset="0"/>
                        </a:rPr>
                        <a:t>1~2</a:t>
                      </a:r>
                      <a:endParaRPr lang="zh-CN" altLang="en-US" sz="2200" b="1">
                        <a:solidFill>
                          <a:srgbClr val="FC0404"/>
                        </a:solidFill>
                      </a:endParaRPr>
                    </a:p>
                  </a:txBody>
                  <a:tcPr vert="horz" anchor="t">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wrap="square"/>
                    <a:lstStyle>
                      <a:lvl1pPr marL="342900" lvl="0" indent="-342900" algn="l" defTabSz="914400" eaLnBrk="1" fontAlgn="base" latinLnBrk="0" hangingPunct="1">
                        <a:lnSpc>
                          <a:spcPct val="100000"/>
                        </a:lnSpc>
                        <a:spcBef>
                          <a:spcPct val="20000"/>
                        </a:spcBef>
                        <a:spcAft>
                          <a:spcPct val="0"/>
                        </a:spcAft>
                        <a:buChar char="•"/>
                        <a:defRPr sz="2800" u="none" kern="1200" baseline="0">
                          <a:solidFill>
                            <a:schemeClr val="tx1"/>
                          </a:solidFill>
                          <a:latin typeface="Arial" panose="020B0604020202020204" pitchFamily="34" charset="0"/>
                          <a:ea typeface="宋体" panose="02010600030101010101" pitchFamily="2" charset="-122"/>
                        </a:defRPr>
                      </a:lvl1pPr>
                      <a:lvl2pPr marL="742950" lvl="1" indent="-285750" algn="l" defTabSz="914400" eaLnBrk="1" fontAlgn="base" latinLnBrk="0" hangingPunct="1">
                        <a:lnSpc>
                          <a:spcPct val="100000"/>
                        </a:lnSpc>
                        <a:spcBef>
                          <a:spcPct val="20000"/>
                        </a:spcBef>
                        <a:spcAft>
                          <a:spcPct val="0"/>
                        </a:spcAft>
                        <a:buChar char="–"/>
                        <a:defRPr sz="2400" b="0" i="0" u="none" kern="1200" baseline="0">
                          <a:solidFill>
                            <a:schemeClr val="tx1"/>
                          </a:solidFill>
                          <a:latin typeface="Arial" panose="020B0604020202020204" pitchFamily="34" charset="0"/>
                          <a:ea typeface="宋体" panose="02010600030101010101" pitchFamily="2" charset="-122"/>
                        </a:defRPr>
                      </a:lvl2pPr>
                      <a:lvl3pPr marL="1143000" lvl="2"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Arial" panose="020B0604020202020204" pitchFamily="34" charset="0"/>
                          <a:ea typeface="宋体" panose="02010600030101010101" pitchFamily="2" charset="-122"/>
                        </a:defRPr>
                      </a:lvl3pPr>
                      <a:lvl4pPr marL="1600200" lvl="3" indent="-228600" algn="l" defTabSz="914400" eaLnBrk="1" fontAlgn="base" latinLnBrk="0" hangingPunct="1">
                        <a:lnSpc>
                          <a:spcPct val="100000"/>
                        </a:lnSpc>
                        <a:spcBef>
                          <a:spcPct val="20000"/>
                        </a:spcBef>
                        <a:spcAft>
                          <a:spcPct val="0"/>
                        </a:spcAft>
                        <a:buChar char="–"/>
                        <a:defRPr sz="1800" b="0" i="0" u="none" kern="1200" baseline="0">
                          <a:solidFill>
                            <a:schemeClr val="tx1"/>
                          </a:solidFill>
                          <a:latin typeface="Arial" panose="020B0604020202020204" pitchFamily="34" charset="0"/>
                          <a:ea typeface="宋体" panose="02010600030101010101" pitchFamily="2" charset="-122"/>
                        </a:defRPr>
                      </a:lvl4pPr>
                      <a:lvl5pPr marL="2057400" lvl="4" indent="-228600" algn="l" defTabSz="914400" eaLnBrk="1" fontAlgn="base" latinLnBrk="0" hangingPunct="1">
                        <a:lnSpc>
                          <a:spcPct val="100000"/>
                        </a:lnSpc>
                        <a:spcBef>
                          <a:spcPct val="20000"/>
                        </a:spcBef>
                        <a:spcAft>
                          <a:spcPct val="0"/>
                        </a:spcAft>
                        <a:buChar char="»"/>
                        <a:defRPr sz="1800" b="0" i="0" u="none" kern="1200" baseline="0">
                          <a:solidFill>
                            <a:schemeClr val="tx1"/>
                          </a:solidFill>
                          <a:latin typeface="Arial" panose="020B0604020202020204" pitchFamily="34" charset="0"/>
                          <a:ea typeface="宋体" panose="02010600030101010101" pitchFamily="2" charset="-122"/>
                        </a:defRPr>
                      </a:lvl5pPr>
                    </a:lstStyle>
                    <a:p>
                      <a:pPr marL="0" lvl="0" indent="0">
                        <a:spcBef>
                          <a:spcPct val="0"/>
                        </a:spcBef>
                        <a:buNone/>
                      </a:pPr>
                      <a:r>
                        <a:rPr lang="zh-CN" altLang="en-US" sz="2200" b="1">
                          <a:solidFill>
                            <a:schemeClr val="tx1"/>
                          </a:solidFill>
                          <a:latin typeface="Times New Roman" panose="02020603050405020304" pitchFamily="18" charset="0"/>
                          <a:cs typeface="Times New Roman" panose="02020603050405020304" pitchFamily="18" charset="0"/>
                        </a:rPr>
                        <a:t>均为金属，</a:t>
                      </a:r>
                      <a:r>
                        <a:rPr lang="en-US" altLang="zh-CN" sz="2200" b="1">
                          <a:solidFill>
                            <a:schemeClr val="tx1"/>
                          </a:solidFill>
                          <a:latin typeface="Times New Roman" panose="02020603050405020304" pitchFamily="18" charset="0"/>
                          <a:cs typeface="Times New Roman" panose="02020603050405020304" pitchFamily="18" charset="0"/>
                        </a:rPr>
                        <a:t>d</a:t>
                      </a:r>
                      <a:r>
                        <a:rPr lang="zh-CN" altLang="en-US" sz="2200" b="1">
                          <a:solidFill>
                            <a:schemeClr val="tx1"/>
                          </a:solidFill>
                          <a:latin typeface="Times New Roman" panose="02020603050405020304" pitchFamily="18" charset="0"/>
                          <a:cs typeface="Times New Roman" panose="02020603050405020304" pitchFamily="18" charset="0"/>
                        </a:rPr>
                        <a:t>轨道上的电子可参与化学键的形成</a:t>
                      </a:r>
                      <a:endParaRPr lang="zh-CN" altLang="en-US" sz="2200" b="1">
                        <a:solidFill>
                          <a:schemeClr val="tx1"/>
                        </a:solidFill>
                        <a:latin typeface="Times New Roman" panose="02020603050405020304" pitchFamily="18" charset="0"/>
                        <a:cs typeface="Times New Roman" panose="02020603050405020304" pitchFamily="18" charset="0"/>
                      </a:endParaRPr>
                    </a:p>
                  </a:txBody>
                  <a:tcPr vert="horz" anchor="t">
                    <a:lnL w="12700" cap="flat" cmpd="sng">
                      <a:solidFill>
                        <a:srgbClr val="000000"/>
                      </a:solidFill>
                      <a:prstDash val="solid"/>
                      <a:headEnd type="none" w="med" len="med"/>
                      <a:tailEnd type="none" w="med" len="med"/>
                    </a:lnL>
                    <a:lnR w="254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r>
              <a:tr h="984250">
                <a:tc>
                  <a:txBody>
                    <a:bodyPr wrap="square"/>
                    <a:lstStyle>
                      <a:lvl1pPr marL="342900" lvl="0" indent="-342900" algn="l" defTabSz="914400" eaLnBrk="1" fontAlgn="base" latinLnBrk="0" hangingPunct="1">
                        <a:lnSpc>
                          <a:spcPct val="100000"/>
                        </a:lnSpc>
                        <a:spcBef>
                          <a:spcPct val="20000"/>
                        </a:spcBef>
                        <a:spcAft>
                          <a:spcPct val="0"/>
                        </a:spcAft>
                        <a:buChar char="•"/>
                        <a:defRPr sz="2800" u="none" kern="1200" baseline="0">
                          <a:solidFill>
                            <a:schemeClr val="tx1"/>
                          </a:solidFill>
                          <a:latin typeface="Arial" panose="020B0604020202020204" pitchFamily="34" charset="0"/>
                          <a:ea typeface="宋体" panose="02010600030101010101" pitchFamily="2" charset="-122"/>
                        </a:defRPr>
                      </a:lvl1pPr>
                      <a:lvl2pPr marL="742950" lvl="1" indent="-285750" algn="l" defTabSz="914400" eaLnBrk="1" fontAlgn="base" latinLnBrk="0" hangingPunct="1">
                        <a:lnSpc>
                          <a:spcPct val="100000"/>
                        </a:lnSpc>
                        <a:spcBef>
                          <a:spcPct val="20000"/>
                        </a:spcBef>
                        <a:spcAft>
                          <a:spcPct val="0"/>
                        </a:spcAft>
                        <a:buChar char="–"/>
                        <a:defRPr sz="2400" b="0" i="0" u="none" kern="1200" baseline="0">
                          <a:solidFill>
                            <a:schemeClr val="tx1"/>
                          </a:solidFill>
                          <a:latin typeface="Arial" panose="020B0604020202020204" pitchFamily="34" charset="0"/>
                          <a:ea typeface="宋体" panose="02010600030101010101" pitchFamily="2" charset="-122"/>
                        </a:defRPr>
                      </a:lvl2pPr>
                      <a:lvl3pPr marL="1143000" lvl="2"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Arial" panose="020B0604020202020204" pitchFamily="34" charset="0"/>
                          <a:ea typeface="宋体" panose="02010600030101010101" pitchFamily="2" charset="-122"/>
                        </a:defRPr>
                      </a:lvl3pPr>
                      <a:lvl4pPr marL="1600200" lvl="3" indent="-228600" algn="l" defTabSz="914400" eaLnBrk="1" fontAlgn="base" latinLnBrk="0" hangingPunct="1">
                        <a:lnSpc>
                          <a:spcPct val="100000"/>
                        </a:lnSpc>
                        <a:spcBef>
                          <a:spcPct val="20000"/>
                        </a:spcBef>
                        <a:spcAft>
                          <a:spcPct val="0"/>
                        </a:spcAft>
                        <a:buChar char="–"/>
                        <a:defRPr sz="1800" b="0" i="0" u="none" kern="1200" baseline="0">
                          <a:solidFill>
                            <a:schemeClr val="tx1"/>
                          </a:solidFill>
                          <a:latin typeface="Arial" panose="020B0604020202020204" pitchFamily="34" charset="0"/>
                          <a:ea typeface="宋体" panose="02010600030101010101" pitchFamily="2" charset="-122"/>
                        </a:defRPr>
                      </a:lvl4pPr>
                      <a:lvl5pPr marL="2057400" lvl="4" indent="-228600" algn="l" defTabSz="914400" eaLnBrk="1" fontAlgn="base" latinLnBrk="0" hangingPunct="1">
                        <a:lnSpc>
                          <a:spcPct val="100000"/>
                        </a:lnSpc>
                        <a:spcBef>
                          <a:spcPct val="20000"/>
                        </a:spcBef>
                        <a:spcAft>
                          <a:spcPct val="0"/>
                        </a:spcAft>
                        <a:buChar char="»"/>
                        <a:defRPr sz="1800" b="0" i="0" u="none" kern="1200" baseline="0">
                          <a:solidFill>
                            <a:schemeClr val="tx1"/>
                          </a:solidFill>
                          <a:latin typeface="Arial" panose="020B0604020202020204" pitchFamily="34" charset="0"/>
                          <a:ea typeface="宋体" panose="02010600030101010101" pitchFamily="2" charset="-122"/>
                        </a:defRPr>
                      </a:lvl5pPr>
                    </a:lstStyle>
                    <a:p>
                      <a:pPr marL="0" lvl="0" indent="0">
                        <a:spcBef>
                          <a:spcPct val="0"/>
                        </a:spcBef>
                        <a:buNone/>
                      </a:pPr>
                      <a:r>
                        <a:rPr lang="en-US" altLang="zh-CN" sz="2400" b="1">
                          <a:latin typeface="黑体" panose="02010609060101010101" pitchFamily="2" charset="-122"/>
                          <a:ea typeface="黑体" panose="02010609060101010101" pitchFamily="2" charset="-122"/>
                        </a:rPr>
                        <a:t>ds</a:t>
                      </a:r>
                      <a:r>
                        <a:rPr lang="zh-CN" altLang="en-US" sz="2400" b="1">
                          <a:latin typeface="黑体" panose="02010609060101010101" pitchFamily="2" charset="-122"/>
                          <a:ea typeface="黑体" panose="02010609060101010101" pitchFamily="2" charset="-122"/>
                        </a:rPr>
                        <a:t>区</a:t>
                      </a:r>
                      <a:endParaRPr lang="zh-CN" altLang="en-US" sz="2400" b="1">
                        <a:latin typeface="黑体" panose="02010609060101010101" pitchFamily="2" charset="-122"/>
                        <a:ea typeface="黑体" panose="02010609060101010101" pitchFamily="2" charset="-122"/>
                      </a:endParaRPr>
                    </a:p>
                  </a:txBody>
                  <a:tcPr vert="horz" anchor="t">
                    <a:lnL w="254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wrap="square"/>
                    <a:lstStyle>
                      <a:lvl1pPr marL="342900" lvl="0" indent="-342900" algn="l" defTabSz="914400" eaLnBrk="1" fontAlgn="base" latinLnBrk="0" hangingPunct="1">
                        <a:lnSpc>
                          <a:spcPct val="100000"/>
                        </a:lnSpc>
                        <a:spcBef>
                          <a:spcPct val="20000"/>
                        </a:spcBef>
                        <a:spcAft>
                          <a:spcPct val="0"/>
                        </a:spcAft>
                        <a:buChar char="•"/>
                        <a:defRPr sz="2800" u="none" kern="1200" baseline="0">
                          <a:solidFill>
                            <a:schemeClr val="tx1"/>
                          </a:solidFill>
                          <a:latin typeface="Arial" panose="020B0604020202020204" pitchFamily="34" charset="0"/>
                          <a:ea typeface="宋体" panose="02010600030101010101" pitchFamily="2" charset="-122"/>
                        </a:defRPr>
                      </a:lvl1pPr>
                      <a:lvl2pPr marL="742950" lvl="1" indent="-285750" algn="l" defTabSz="914400" eaLnBrk="1" fontAlgn="base" latinLnBrk="0" hangingPunct="1">
                        <a:lnSpc>
                          <a:spcPct val="100000"/>
                        </a:lnSpc>
                        <a:spcBef>
                          <a:spcPct val="20000"/>
                        </a:spcBef>
                        <a:spcAft>
                          <a:spcPct val="0"/>
                        </a:spcAft>
                        <a:buChar char="–"/>
                        <a:defRPr sz="2400" b="0" i="0" u="none" kern="1200" baseline="0">
                          <a:solidFill>
                            <a:schemeClr val="tx1"/>
                          </a:solidFill>
                          <a:latin typeface="Arial" panose="020B0604020202020204" pitchFamily="34" charset="0"/>
                          <a:ea typeface="宋体" panose="02010600030101010101" pitchFamily="2" charset="-122"/>
                        </a:defRPr>
                      </a:lvl2pPr>
                      <a:lvl3pPr marL="1143000" lvl="2"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Arial" panose="020B0604020202020204" pitchFamily="34" charset="0"/>
                          <a:ea typeface="宋体" panose="02010600030101010101" pitchFamily="2" charset="-122"/>
                        </a:defRPr>
                      </a:lvl3pPr>
                      <a:lvl4pPr marL="1600200" lvl="3" indent="-228600" algn="l" defTabSz="914400" eaLnBrk="1" fontAlgn="base" latinLnBrk="0" hangingPunct="1">
                        <a:lnSpc>
                          <a:spcPct val="100000"/>
                        </a:lnSpc>
                        <a:spcBef>
                          <a:spcPct val="20000"/>
                        </a:spcBef>
                        <a:spcAft>
                          <a:spcPct val="0"/>
                        </a:spcAft>
                        <a:buChar char="–"/>
                        <a:defRPr sz="1800" b="0" i="0" u="none" kern="1200" baseline="0">
                          <a:solidFill>
                            <a:schemeClr val="tx1"/>
                          </a:solidFill>
                          <a:latin typeface="Arial" panose="020B0604020202020204" pitchFamily="34" charset="0"/>
                          <a:ea typeface="宋体" panose="02010600030101010101" pitchFamily="2" charset="-122"/>
                        </a:defRPr>
                      </a:lvl4pPr>
                      <a:lvl5pPr marL="2057400" lvl="4" indent="-228600" algn="l" defTabSz="914400" eaLnBrk="1" fontAlgn="base" latinLnBrk="0" hangingPunct="1">
                        <a:lnSpc>
                          <a:spcPct val="100000"/>
                        </a:lnSpc>
                        <a:spcBef>
                          <a:spcPct val="20000"/>
                        </a:spcBef>
                        <a:spcAft>
                          <a:spcPct val="0"/>
                        </a:spcAft>
                        <a:buChar char="»"/>
                        <a:defRPr sz="1800" b="0" i="0" u="none" kern="1200" baseline="0">
                          <a:solidFill>
                            <a:schemeClr val="tx1"/>
                          </a:solidFill>
                          <a:latin typeface="Arial" panose="020B0604020202020204" pitchFamily="34" charset="0"/>
                          <a:ea typeface="宋体" panose="02010600030101010101" pitchFamily="2" charset="-122"/>
                        </a:defRPr>
                      </a:lvl5pPr>
                    </a:lstStyle>
                    <a:p>
                      <a:pPr marL="0" lvl="0" indent="0">
                        <a:spcBef>
                          <a:spcPct val="0"/>
                        </a:spcBef>
                        <a:buNone/>
                      </a:pPr>
                      <a:r>
                        <a:rPr lang="en-US" altLang="zh-CN" sz="2200" b="1">
                          <a:solidFill>
                            <a:srgbClr val="0000FF"/>
                          </a:solidFill>
                          <a:latin typeface="Times New Roman" panose="02020603050405020304" pitchFamily="18" charset="0"/>
                          <a:cs typeface="Times New Roman" panose="02020603050405020304" pitchFamily="18" charset="0"/>
                        </a:rPr>
                        <a:t>ⅠB ⅡB</a:t>
                      </a:r>
                      <a:r>
                        <a:rPr lang="zh-CN" altLang="en-US" sz="2200" b="1">
                          <a:solidFill>
                            <a:srgbClr val="0000FF"/>
                          </a:solidFill>
                          <a:latin typeface="Times New Roman" panose="02020603050405020304" pitchFamily="18" charset="0"/>
                          <a:cs typeface="Times New Roman" panose="02020603050405020304" pitchFamily="18" charset="0"/>
                        </a:rPr>
                        <a:t>族</a:t>
                      </a:r>
                      <a:endParaRPr lang="zh-CN" altLang="en-US" sz="2200" b="1">
                        <a:solidFill>
                          <a:srgbClr val="0000FF"/>
                        </a:solidFill>
                        <a:latin typeface="Times New Roman" panose="02020603050405020304" pitchFamily="18" charset="0"/>
                        <a:cs typeface="Times New Roman" panose="02020603050405020304" pitchFamily="18" charset="0"/>
                      </a:endParaRPr>
                    </a:p>
                  </a:txBody>
                  <a:tcPr vert="horz" anchor="t">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wrap="square"/>
                    <a:lstStyle>
                      <a:lvl1pPr marL="342900" lvl="0" indent="-342900" algn="l" defTabSz="914400" eaLnBrk="1" fontAlgn="base" latinLnBrk="0" hangingPunct="1">
                        <a:lnSpc>
                          <a:spcPct val="100000"/>
                        </a:lnSpc>
                        <a:spcBef>
                          <a:spcPct val="20000"/>
                        </a:spcBef>
                        <a:spcAft>
                          <a:spcPct val="0"/>
                        </a:spcAft>
                        <a:buChar char="•"/>
                        <a:defRPr sz="2800" u="none" kern="1200" baseline="0">
                          <a:solidFill>
                            <a:schemeClr val="tx1"/>
                          </a:solidFill>
                          <a:latin typeface="Arial" panose="020B0604020202020204" pitchFamily="34" charset="0"/>
                          <a:ea typeface="宋体" panose="02010600030101010101" pitchFamily="2" charset="-122"/>
                        </a:defRPr>
                      </a:lvl1pPr>
                      <a:lvl2pPr marL="742950" lvl="1" indent="-285750" algn="l" defTabSz="914400" eaLnBrk="1" fontAlgn="base" latinLnBrk="0" hangingPunct="1">
                        <a:lnSpc>
                          <a:spcPct val="100000"/>
                        </a:lnSpc>
                        <a:spcBef>
                          <a:spcPct val="20000"/>
                        </a:spcBef>
                        <a:spcAft>
                          <a:spcPct val="0"/>
                        </a:spcAft>
                        <a:buChar char="–"/>
                        <a:defRPr sz="2400" b="0" i="0" u="none" kern="1200" baseline="0">
                          <a:solidFill>
                            <a:schemeClr val="tx1"/>
                          </a:solidFill>
                          <a:latin typeface="Arial" panose="020B0604020202020204" pitchFamily="34" charset="0"/>
                          <a:ea typeface="宋体" panose="02010600030101010101" pitchFamily="2" charset="-122"/>
                        </a:defRPr>
                      </a:lvl2pPr>
                      <a:lvl3pPr marL="1143000" lvl="2"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Arial" panose="020B0604020202020204" pitchFamily="34" charset="0"/>
                          <a:ea typeface="宋体" panose="02010600030101010101" pitchFamily="2" charset="-122"/>
                        </a:defRPr>
                      </a:lvl3pPr>
                      <a:lvl4pPr marL="1600200" lvl="3" indent="-228600" algn="l" defTabSz="914400" eaLnBrk="1" fontAlgn="base" latinLnBrk="0" hangingPunct="1">
                        <a:lnSpc>
                          <a:spcPct val="100000"/>
                        </a:lnSpc>
                        <a:spcBef>
                          <a:spcPct val="20000"/>
                        </a:spcBef>
                        <a:spcAft>
                          <a:spcPct val="0"/>
                        </a:spcAft>
                        <a:buChar char="–"/>
                        <a:defRPr sz="1800" b="0" i="0" u="none" kern="1200" baseline="0">
                          <a:solidFill>
                            <a:schemeClr val="tx1"/>
                          </a:solidFill>
                          <a:latin typeface="Arial" panose="020B0604020202020204" pitchFamily="34" charset="0"/>
                          <a:ea typeface="宋体" panose="02010600030101010101" pitchFamily="2" charset="-122"/>
                        </a:defRPr>
                      </a:lvl4pPr>
                      <a:lvl5pPr marL="2057400" lvl="4" indent="-228600" algn="l" defTabSz="914400" eaLnBrk="1" fontAlgn="base" latinLnBrk="0" hangingPunct="1">
                        <a:lnSpc>
                          <a:spcPct val="100000"/>
                        </a:lnSpc>
                        <a:spcBef>
                          <a:spcPct val="20000"/>
                        </a:spcBef>
                        <a:spcAft>
                          <a:spcPct val="0"/>
                        </a:spcAft>
                        <a:buChar char="»"/>
                        <a:defRPr sz="1800" b="0" i="0" u="none" kern="1200" baseline="0">
                          <a:solidFill>
                            <a:schemeClr val="tx1"/>
                          </a:solidFill>
                          <a:latin typeface="Arial" panose="020B0604020202020204" pitchFamily="34" charset="0"/>
                          <a:ea typeface="宋体" panose="02010600030101010101" pitchFamily="2" charset="-122"/>
                        </a:defRPr>
                      </a:lvl5pPr>
                    </a:lstStyle>
                    <a:p>
                      <a:pPr marL="0" lvl="0" indent="0">
                        <a:spcBef>
                          <a:spcPct val="0"/>
                        </a:spcBef>
                        <a:buNone/>
                      </a:pPr>
                      <a:r>
                        <a:rPr lang="en-US" altLang="zh-CN" sz="2200" b="1">
                          <a:solidFill>
                            <a:srgbClr val="FC0404"/>
                          </a:solidFill>
                          <a:latin typeface="Times New Roman" panose="02020603050405020304" pitchFamily="18" charset="0"/>
                          <a:cs typeface="Times New Roman" panose="02020603050405020304" pitchFamily="18" charset="0"/>
                        </a:rPr>
                        <a:t>(n-1)d</a:t>
                      </a:r>
                      <a:r>
                        <a:rPr lang="en-US" altLang="zh-CN" sz="2200" b="1" baseline="30000">
                          <a:solidFill>
                            <a:srgbClr val="FC0404"/>
                          </a:solidFill>
                          <a:latin typeface="Times New Roman" panose="02020603050405020304" pitchFamily="18" charset="0"/>
                          <a:cs typeface="Times New Roman" panose="02020603050405020304" pitchFamily="18" charset="0"/>
                        </a:rPr>
                        <a:t>10</a:t>
                      </a:r>
                      <a:r>
                        <a:rPr lang="en-US" altLang="zh-CN" sz="2200" b="1">
                          <a:solidFill>
                            <a:srgbClr val="FC0404"/>
                          </a:solidFill>
                          <a:latin typeface="Times New Roman" panose="02020603050405020304" pitchFamily="18" charset="0"/>
                          <a:cs typeface="Times New Roman" panose="02020603050405020304" pitchFamily="18" charset="0"/>
                        </a:rPr>
                        <a:t>ns</a:t>
                      </a:r>
                      <a:r>
                        <a:rPr lang="en-US" altLang="zh-CN" sz="2200" b="1" baseline="30000">
                          <a:solidFill>
                            <a:srgbClr val="FC0404"/>
                          </a:solidFill>
                          <a:latin typeface="Times New Roman" panose="02020603050405020304" pitchFamily="18" charset="0"/>
                          <a:cs typeface="Times New Roman" panose="02020603050405020304" pitchFamily="18" charset="0"/>
                        </a:rPr>
                        <a:t>1~2</a:t>
                      </a:r>
                      <a:endParaRPr lang="zh-CN" altLang="en-US" sz="2200" b="1">
                        <a:solidFill>
                          <a:srgbClr val="FC0404"/>
                        </a:solidFill>
                      </a:endParaRPr>
                    </a:p>
                  </a:txBody>
                  <a:tcPr vert="horz" anchor="t">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wrap="square"/>
                    <a:lstStyle>
                      <a:lvl1pPr marL="342900" lvl="0" indent="-342900" algn="l" defTabSz="914400" eaLnBrk="1" fontAlgn="base" latinLnBrk="0" hangingPunct="1">
                        <a:lnSpc>
                          <a:spcPct val="100000"/>
                        </a:lnSpc>
                        <a:spcBef>
                          <a:spcPct val="20000"/>
                        </a:spcBef>
                        <a:spcAft>
                          <a:spcPct val="0"/>
                        </a:spcAft>
                        <a:buChar char="•"/>
                        <a:defRPr sz="2800" u="none" kern="1200" baseline="0">
                          <a:solidFill>
                            <a:schemeClr val="tx1"/>
                          </a:solidFill>
                          <a:latin typeface="Arial" panose="020B0604020202020204" pitchFamily="34" charset="0"/>
                          <a:ea typeface="宋体" panose="02010600030101010101" pitchFamily="2" charset="-122"/>
                        </a:defRPr>
                      </a:lvl1pPr>
                      <a:lvl2pPr marL="742950" lvl="1" indent="-285750" algn="l" defTabSz="914400" eaLnBrk="1" fontAlgn="base" latinLnBrk="0" hangingPunct="1">
                        <a:lnSpc>
                          <a:spcPct val="100000"/>
                        </a:lnSpc>
                        <a:spcBef>
                          <a:spcPct val="20000"/>
                        </a:spcBef>
                        <a:spcAft>
                          <a:spcPct val="0"/>
                        </a:spcAft>
                        <a:buChar char="–"/>
                        <a:defRPr sz="2400" b="0" i="0" u="none" kern="1200" baseline="0">
                          <a:solidFill>
                            <a:schemeClr val="tx1"/>
                          </a:solidFill>
                          <a:latin typeface="Arial" panose="020B0604020202020204" pitchFamily="34" charset="0"/>
                          <a:ea typeface="宋体" panose="02010600030101010101" pitchFamily="2" charset="-122"/>
                        </a:defRPr>
                      </a:lvl2pPr>
                      <a:lvl3pPr marL="1143000" lvl="2"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Arial" panose="020B0604020202020204" pitchFamily="34" charset="0"/>
                          <a:ea typeface="宋体" panose="02010600030101010101" pitchFamily="2" charset="-122"/>
                        </a:defRPr>
                      </a:lvl3pPr>
                      <a:lvl4pPr marL="1600200" lvl="3" indent="-228600" algn="l" defTabSz="914400" eaLnBrk="1" fontAlgn="base" latinLnBrk="0" hangingPunct="1">
                        <a:lnSpc>
                          <a:spcPct val="100000"/>
                        </a:lnSpc>
                        <a:spcBef>
                          <a:spcPct val="20000"/>
                        </a:spcBef>
                        <a:spcAft>
                          <a:spcPct val="0"/>
                        </a:spcAft>
                        <a:buChar char="–"/>
                        <a:defRPr sz="1800" b="0" i="0" u="none" kern="1200" baseline="0">
                          <a:solidFill>
                            <a:schemeClr val="tx1"/>
                          </a:solidFill>
                          <a:latin typeface="Arial" panose="020B0604020202020204" pitchFamily="34" charset="0"/>
                          <a:ea typeface="宋体" panose="02010600030101010101" pitchFamily="2" charset="-122"/>
                        </a:defRPr>
                      </a:lvl4pPr>
                      <a:lvl5pPr marL="2057400" lvl="4" indent="-228600" algn="l" defTabSz="914400" eaLnBrk="1" fontAlgn="base" latinLnBrk="0" hangingPunct="1">
                        <a:lnSpc>
                          <a:spcPct val="100000"/>
                        </a:lnSpc>
                        <a:spcBef>
                          <a:spcPct val="20000"/>
                        </a:spcBef>
                        <a:spcAft>
                          <a:spcPct val="0"/>
                        </a:spcAft>
                        <a:buChar char="»"/>
                        <a:defRPr sz="1800" b="0" i="0" u="none" kern="1200" baseline="0">
                          <a:solidFill>
                            <a:schemeClr val="tx1"/>
                          </a:solidFill>
                          <a:latin typeface="Arial" panose="020B0604020202020204" pitchFamily="34" charset="0"/>
                          <a:ea typeface="宋体" panose="02010600030101010101" pitchFamily="2" charset="-122"/>
                        </a:defRPr>
                      </a:lvl5pPr>
                    </a:lstStyle>
                    <a:p>
                      <a:pPr marL="0" lvl="0" indent="0">
                        <a:spcBef>
                          <a:spcPct val="0"/>
                        </a:spcBef>
                        <a:buNone/>
                      </a:pPr>
                      <a:r>
                        <a:rPr lang="zh-CN" altLang="en-US" sz="2200" b="1">
                          <a:solidFill>
                            <a:schemeClr val="tx1"/>
                          </a:solidFill>
                          <a:latin typeface="Times New Roman" panose="02020603050405020304" pitchFamily="18" charset="0"/>
                          <a:cs typeface="Times New Roman" panose="02020603050405020304" pitchFamily="18" charset="0"/>
                        </a:rPr>
                        <a:t>均为金属，</a:t>
                      </a:r>
                      <a:r>
                        <a:rPr lang="en-US" altLang="zh-CN" sz="2200" b="1">
                          <a:solidFill>
                            <a:schemeClr val="tx1"/>
                          </a:solidFill>
                          <a:latin typeface="Times New Roman" panose="02020603050405020304" pitchFamily="18" charset="0"/>
                          <a:cs typeface="Times New Roman" panose="02020603050405020304" pitchFamily="18" charset="0"/>
                        </a:rPr>
                        <a:t>d</a:t>
                      </a:r>
                      <a:r>
                        <a:rPr lang="zh-CN" altLang="en-US" sz="2200" b="1">
                          <a:solidFill>
                            <a:schemeClr val="tx1"/>
                          </a:solidFill>
                          <a:latin typeface="Times New Roman" panose="02020603050405020304" pitchFamily="18" charset="0"/>
                          <a:cs typeface="Times New Roman" panose="02020603050405020304" pitchFamily="18" charset="0"/>
                        </a:rPr>
                        <a:t>轨道上的电子不参与化学键的形成</a:t>
                      </a:r>
                      <a:endParaRPr lang="zh-CN" altLang="en-US" sz="2200" b="1">
                        <a:solidFill>
                          <a:schemeClr val="tx1"/>
                        </a:solidFill>
                        <a:latin typeface="Times New Roman" panose="02020603050405020304" pitchFamily="18" charset="0"/>
                        <a:cs typeface="Times New Roman" panose="02020603050405020304" pitchFamily="18" charset="0"/>
                      </a:endParaRPr>
                    </a:p>
                  </a:txBody>
                  <a:tcPr vert="horz" anchor="t">
                    <a:lnL w="12700" cap="flat" cmpd="sng">
                      <a:solidFill>
                        <a:srgbClr val="000000"/>
                      </a:solidFill>
                      <a:prstDash val="solid"/>
                      <a:headEnd type="none" w="med" len="med"/>
                      <a:tailEnd type="none" w="med" len="med"/>
                    </a:lnL>
                    <a:lnR w="254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r>
              <a:tr h="1068388">
                <a:tc>
                  <a:txBody>
                    <a:bodyPr wrap="square"/>
                    <a:lstStyle>
                      <a:lvl1pPr marL="342900" lvl="0" indent="-342900" algn="l" defTabSz="914400" eaLnBrk="1" fontAlgn="base" latinLnBrk="0" hangingPunct="1">
                        <a:lnSpc>
                          <a:spcPct val="100000"/>
                        </a:lnSpc>
                        <a:spcBef>
                          <a:spcPct val="20000"/>
                        </a:spcBef>
                        <a:spcAft>
                          <a:spcPct val="0"/>
                        </a:spcAft>
                        <a:buChar char="•"/>
                        <a:defRPr sz="2800" u="none" kern="1200" baseline="0">
                          <a:solidFill>
                            <a:schemeClr val="tx1"/>
                          </a:solidFill>
                          <a:latin typeface="Arial" panose="020B0604020202020204" pitchFamily="34" charset="0"/>
                          <a:ea typeface="宋体" panose="02010600030101010101" pitchFamily="2" charset="-122"/>
                        </a:defRPr>
                      </a:lvl1pPr>
                      <a:lvl2pPr marL="742950" lvl="1" indent="-285750" algn="l" defTabSz="914400" eaLnBrk="1" fontAlgn="base" latinLnBrk="0" hangingPunct="1">
                        <a:lnSpc>
                          <a:spcPct val="100000"/>
                        </a:lnSpc>
                        <a:spcBef>
                          <a:spcPct val="20000"/>
                        </a:spcBef>
                        <a:spcAft>
                          <a:spcPct val="0"/>
                        </a:spcAft>
                        <a:buChar char="–"/>
                        <a:defRPr sz="2400" b="0" i="0" u="none" kern="1200" baseline="0">
                          <a:solidFill>
                            <a:schemeClr val="tx1"/>
                          </a:solidFill>
                          <a:latin typeface="Arial" panose="020B0604020202020204" pitchFamily="34" charset="0"/>
                          <a:ea typeface="宋体" panose="02010600030101010101" pitchFamily="2" charset="-122"/>
                        </a:defRPr>
                      </a:lvl2pPr>
                      <a:lvl3pPr marL="1143000" lvl="2"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Arial" panose="020B0604020202020204" pitchFamily="34" charset="0"/>
                          <a:ea typeface="宋体" panose="02010600030101010101" pitchFamily="2" charset="-122"/>
                        </a:defRPr>
                      </a:lvl3pPr>
                      <a:lvl4pPr marL="1600200" lvl="3" indent="-228600" algn="l" defTabSz="914400" eaLnBrk="1" fontAlgn="base" latinLnBrk="0" hangingPunct="1">
                        <a:lnSpc>
                          <a:spcPct val="100000"/>
                        </a:lnSpc>
                        <a:spcBef>
                          <a:spcPct val="20000"/>
                        </a:spcBef>
                        <a:spcAft>
                          <a:spcPct val="0"/>
                        </a:spcAft>
                        <a:buChar char="–"/>
                        <a:defRPr sz="1800" b="0" i="0" u="none" kern="1200" baseline="0">
                          <a:solidFill>
                            <a:schemeClr val="tx1"/>
                          </a:solidFill>
                          <a:latin typeface="Arial" panose="020B0604020202020204" pitchFamily="34" charset="0"/>
                          <a:ea typeface="宋体" panose="02010600030101010101" pitchFamily="2" charset="-122"/>
                        </a:defRPr>
                      </a:lvl4pPr>
                      <a:lvl5pPr marL="2057400" lvl="4" indent="-228600" algn="l" defTabSz="914400" eaLnBrk="1" fontAlgn="base" latinLnBrk="0" hangingPunct="1">
                        <a:lnSpc>
                          <a:spcPct val="100000"/>
                        </a:lnSpc>
                        <a:spcBef>
                          <a:spcPct val="20000"/>
                        </a:spcBef>
                        <a:spcAft>
                          <a:spcPct val="0"/>
                        </a:spcAft>
                        <a:buChar char="»"/>
                        <a:defRPr sz="1800" b="0" i="0" u="none" kern="1200" baseline="0">
                          <a:solidFill>
                            <a:schemeClr val="tx1"/>
                          </a:solidFill>
                          <a:latin typeface="Arial" panose="020B0604020202020204" pitchFamily="34" charset="0"/>
                          <a:ea typeface="宋体" panose="02010600030101010101" pitchFamily="2" charset="-122"/>
                        </a:defRPr>
                      </a:lvl5pPr>
                    </a:lstStyle>
                    <a:p>
                      <a:pPr marL="0" lvl="0" indent="0">
                        <a:spcBef>
                          <a:spcPct val="0"/>
                        </a:spcBef>
                        <a:buNone/>
                      </a:pPr>
                      <a:r>
                        <a:rPr lang="en-US" altLang="zh-CN" sz="2400" b="1">
                          <a:latin typeface="黑体" panose="02010609060101010101" pitchFamily="2" charset="-122"/>
                          <a:ea typeface="黑体" panose="02010609060101010101" pitchFamily="2" charset="-122"/>
                        </a:rPr>
                        <a:t>f</a:t>
                      </a:r>
                      <a:r>
                        <a:rPr lang="zh-CN" altLang="en-US" sz="2400" b="1">
                          <a:latin typeface="黑体" panose="02010609060101010101" pitchFamily="2" charset="-122"/>
                          <a:ea typeface="黑体" panose="02010609060101010101" pitchFamily="2" charset="-122"/>
                        </a:rPr>
                        <a:t>区</a:t>
                      </a:r>
                      <a:endParaRPr lang="zh-CN" altLang="en-US" sz="2400" b="1">
                        <a:latin typeface="黑体" panose="02010609060101010101" pitchFamily="2" charset="-122"/>
                        <a:ea typeface="黑体" panose="02010609060101010101" pitchFamily="2" charset="-122"/>
                      </a:endParaRPr>
                    </a:p>
                  </a:txBody>
                  <a:tcPr vert="horz" anchor="t">
                    <a:lnL w="254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25400" cap="flat" cmpd="sng">
                      <a:solidFill>
                        <a:srgbClr val="000000"/>
                      </a:solidFill>
                      <a:prstDash val="solid"/>
                      <a:headEnd type="none" w="med" len="med"/>
                      <a:tailEnd type="none" w="med" len="med"/>
                    </a:lnB>
                    <a:lnTlToBr>
                      <a:noFill/>
                    </a:lnTlToBr>
                    <a:lnBlToTr>
                      <a:noFill/>
                    </a:lnBlToTr>
                    <a:noFill/>
                  </a:tcPr>
                </a:tc>
                <a:tc>
                  <a:txBody>
                    <a:bodyPr wrap="square"/>
                    <a:lstStyle>
                      <a:lvl1pPr marL="342900" lvl="0" indent="-342900" algn="l" defTabSz="914400" eaLnBrk="1" fontAlgn="base" latinLnBrk="0" hangingPunct="1">
                        <a:lnSpc>
                          <a:spcPct val="100000"/>
                        </a:lnSpc>
                        <a:spcBef>
                          <a:spcPct val="20000"/>
                        </a:spcBef>
                        <a:spcAft>
                          <a:spcPct val="0"/>
                        </a:spcAft>
                        <a:buChar char="•"/>
                        <a:defRPr sz="2800" u="none" kern="1200" baseline="0">
                          <a:solidFill>
                            <a:schemeClr val="tx1"/>
                          </a:solidFill>
                          <a:latin typeface="Arial" panose="020B0604020202020204" pitchFamily="34" charset="0"/>
                          <a:ea typeface="宋体" panose="02010600030101010101" pitchFamily="2" charset="-122"/>
                        </a:defRPr>
                      </a:lvl1pPr>
                      <a:lvl2pPr marL="742950" lvl="1" indent="-285750" algn="l" defTabSz="914400" eaLnBrk="1" fontAlgn="base" latinLnBrk="0" hangingPunct="1">
                        <a:lnSpc>
                          <a:spcPct val="100000"/>
                        </a:lnSpc>
                        <a:spcBef>
                          <a:spcPct val="20000"/>
                        </a:spcBef>
                        <a:spcAft>
                          <a:spcPct val="0"/>
                        </a:spcAft>
                        <a:buChar char="–"/>
                        <a:defRPr sz="2400" b="0" i="0" u="none" kern="1200" baseline="0">
                          <a:solidFill>
                            <a:schemeClr val="tx1"/>
                          </a:solidFill>
                          <a:latin typeface="Arial" panose="020B0604020202020204" pitchFamily="34" charset="0"/>
                          <a:ea typeface="宋体" panose="02010600030101010101" pitchFamily="2" charset="-122"/>
                        </a:defRPr>
                      </a:lvl2pPr>
                      <a:lvl3pPr marL="1143000" lvl="2"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Arial" panose="020B0604020202020204" pitchFamily="34" charset="0"/>
                          <a:ea typeface="宋体" panose="02010600030101010101" pitchFamily="2" charset="-122"/>
                        </a:defRPr>
                      </a:lvl3pPr>
                      <a:lvl4pPr marL="1600200" lvl="3" indent="-228600" algn="l" defTabSz="914400" eaLnBrk="1" fontAlgn="base" latinLnBrk="0" hangingPunct="1">
                        <a:lnSpc>
                          <a:spcPct val="100000"/>
                        </a:lnSpc>
                        <a:spcBef>
                          <a:spcPct val="20000"/>
                        </a:spcBef>
                        <a:spcAft>
                          <a:spcPct val="0"/>
                        </a:spcAft>
                        <a:buChar char="–"/>
                        <a:defRPr sz="1800" b="0" i="0" u="none" kern="1200" baseline="0">
                          <a:solidFill>
                            <a:schemeClr val="tx1"/>
                          </a:solidFill>
                          <a:latin typeface="Arial" panose="020B0604020202020204" pitchFamily="34" charset="0"/>
                          <a:ea typeface="宋体" panose="02010600030101010101" pitchFamily="2" charset="-122"/>
                        </a:defRPr>
                      </a:lvl4pPr>
                      <a:lvl5pPr marL="2057400" lvl="4" indent="-228600" algn="l" defTabSz="914400" eaLnBrk="1" fontAlgn="base" latinLnBrk="0" hangingPunct="1">
                        <a:lnSpc>
                          <a:spcPct val="100000"/>
                        </a:lnSpc>
                        <a:spcBef>
                          <a:spcPct val="20000"/>
                        </a:spcBef>
                        <a:spcAft>
                          <a:spcPct val="0"/>
                        </a:spcAft>
                        <a:buChar char="»"/>
                        <a:defRPr sz="1800" b="0" i="0" u="none" kern="1200" baseline="0">
                          <a:solidFill>
                            <a:schemeClr val="tx1"/>
                          </a:solidFill>
                          <a:latin typeface="Arial" panose="020B0604020202020204" pitchFamily="34" charset="0"/>
                          <a:ea typeface="宋体" panose="02010600030101010101" pitchFamily="2" charset="-122"/>
                        </a:defRPr>
                      </a:lvl5pPr>
                    </a:lstStyle>
                    <a:p>
                      <a:pPr marL="0" lvl="0" indent="0">
                        <a:spcBef>
                          <a:spcPct val="0"/>
                        </a:spcBef>
                        <a:buNone/>
                      </a:pPr>
                      <a:r>
                        <a:rPr lang="zh-CN" altLang="en-US" sz="2200" b="1">
                          <a:solidFill>
                            <a:srgbClr val="0000FF"/>
                          </a:solidFill>
                          <a:latin typeface="Times New Roman" panose="02020603050405020304" pitchFamily="18" charset="0"/>
                          <a:cs typeface="Times New Roman" panose="02020603050405020304" pitchFamily="18" charset="0"/>
                        </a:rPr>
                        <a:t>镧系锕系</a:t>
                      </a:r>
                      <a:endParaRPr lang="zh-CN" altLang="en-US" sz="2200" b="1">
                        <a:solidFill>
                          <a:srgbClr val="0000FF"/>
                        </a:solidFill>
                        <a:latin typeface="Times New Roman" panose="02020603050405020304" pitchFamily="18" charset="0"/>
                        <a:cs typeface="Times New Roman" panose="02020603050405020304" pitchFamily="18" charset="0"/>
                      </a:endParaRPr>
                    </a:p>
                  </a:txBody>
                  <a:tcPr vert="horz" anchor="t">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25400" cap="flat" cmpd="sng">
                      <a:solidFill>
                        <a:srgbClr val="000000"/>
                      </a:solidFill>
                      <a:prstDash val="solid"/>
                      <a:headEnd type="none" w="med" len="med"/>
                      <a:tailEnd type="none" w="med" len="med"/>
                    </a:lnB>
                    <a:lnTlToBr>
                      <a:noFill/>
                    </a:lnTlToBr>
                    <a:lnBlToTr>
                      <a:noFill/>
                    </a:lnBlToTr>
                    <a:noFill/>
                  </a:tcPr>
                </a:tc>
                <a:tc>
                  <a:txBody>
                    <a:bodyPr wrap="square"/>
                    <a:lstStyle>
                      <a:lvl1pPr marL="342900" lvl="0" indent="-342900" algn="l" defTabSz="914400" eaLnBrk="1" fontAlgn="base" latinLnBrk="0" hangingPunct="1">
                        <a:lnSpc>
                          <a:spcPct val="100000"/>
                        </a:lnSpc>
                        <a:spcBef>
                          <a:spcPct val="20000"/>
                        </a:spcBef>
                        <a:spcAft>
                          <a:spcPct val="0"/>
                        </a:spcAft>
                        <a:buChar char="•"/>
                        <a:defRPr sz="2800" u="none" kern="1200" baseline="0">
                          <a:solidFill>
                            <a:schemeClr val="tx1"/>
                          </a:solidFill>
                          <a:latin typeface="Arial" panose="020B0604020202020204" pitchFamily="34" charset="0"/>
                          <a:ea typeface="宋体" panose="02010600030101010101" pitchFamily="2" charset="-122"/>
                        </a:defRPr>
                      </a:lvl1pPr>
                      <a:lvl2pPr marL="742950" lvl="1" indent="-285750" algn="l" defTabSz="914400" eaLnBrk="1" fontAlgn="base" latinLnBrk="0" hangingPunct="1">
                        <a:lnSpc>
                          <a:spcPct val="100000"/>
                        </a:lnSpc>
                        <a:spcBef>
                          <a:spcPct val="20000"/>
                        </a:spcBef>
                        <a:spcAft>
                          <a:spcPct val="0"/>
                        </a:spcAft>
                        <a:buChar char="–"/>
                        <a:defRPr sz="2400" b="0" i="0" u="none" kern="1200" baseline="0">
                          <a:solidFill>
                            <a:schemeClr val="tx1"/>
                          </a:solidFill>
                          <a:latin typeface="Arial" panose="020B0604020202020204" pitchFamily="34" charset="0"/>
                          <a:ea typeface="宋体" panose="02010600030101010101" pitchFamily="2" charset="-122"/>
                        </a:defRPr>
                      </a:lvl2pPr>
                      <a:lvl3pPr marL="1143000" lvl="2"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Arial" panose="020B0604020202020204" pitchFamily="34" charset="0"/>
                          <a:ea typeface="宋体" panose="02010600030101010101" pitchFamily="2" charset="-122"/>
                        </a:defRPr>
                      </a:lvl3pPr>
                      <a:lvl4pPr marL="1600200" lvl="3" indent="-228600" algn="l" defTabSz="914400" eaLnBrk="1" fontAlgn="base" latinLnBrk="0" hangingPunct="1">
                        <a:lnSpc>
                          <a:spcPct val="100000"/>
                        </a:lnSpc>
                        <a:spcBef>
                          <a:spcPct val="20000"/>
                        </a:spcBef>
                        <a:spcAft>
                          <a:spcPct val="0"/>
                        </a:spcAft>
                        <a:buChar char="–"/>
                        <a:defRPr sz="1800" b="0" i="0" u="none" kern="1200" baseline="0">
                          <a:solidFill>
                            <a:schemeClr val="tx1"/>
                          </a:solidFill>
                          <a:latin typeface="Arial" panose="020B0604020202020204" pitchFamily="34" charset="0"/>
                          <a:ea typeface="宋体" panose="02010600030101010101" pitchFamily="2" charset="-122"/>
                        </a:defRPr>
                      </a:lvl4pPr>
                      <a:lvl5pPr marL="2057400" lvl="4" indent="-228600" algn="l" defTabSz="914400" eaLnBrk="1" fontAlgn="base" latinLnBrk="0" hangingPunct="1">
                        <a:lnSpc>
                          <a:spcPct val="100000"/>
                        </a:lnSpc>
                        <a:spcBef>
                          <a:spcPct val="20000"/>
                        </a:spcBef>
                        <a:spcAft>
                          <a:spcPct val="0"/>
                        </a:spcAft>
                        <a:buChar char="»"/>
                        <a:defRPr sz="1800" b="0" i="0" u="none" kern="1200" baseline="0">
                          <a:solidFill>
                            <a:schemeClr val="tx1"/>
                          </a:solidFill>
                          <a:latin typeface="Arial" panose="020B0604020202020204" pitchFamily="34" charset="0"/>
                          <a:ea typeface="宋体" panose="02010600030101010101" pitchFamily="2" charset="-122"/>
                        </a:defRPr>
                      </a:lvl5pPr>
                    </a:lstStyle>
                    <a:p>
                      <a:pPr marL="0" lvl="0" indent="0">
                        <a:spcBef>
                          <a:spcPct val="0"/>
                        </a:spcBef>
                        <a:buNone/>
                      </a:pPr>
                      <a:r>
                        <a:rPr lang="en-US" altLang="zh-CN" sz="2200" b="1">
                          <a:solidFill>
                            <a:srgbClr val="FC0404"/>
                          </a:solidFill>
                          <a:latin typeface="Times New Roman" panose="02020603050405020304" pitchFamily="18" charset="0"/>
                          <a:cs typeface="Times New Roman" panose="02020603050405020304" pitchFamily="18" charset="0"/>
                        </a:rPr>
                        <a:t>(n-2)f</a:t>
                      </a:r>
                      <a:r>
                        <a:rPr lang="en-US" altLang="zh-CN" sz="2200" b="1" baseline="30000">
                          <a:solidFill>
                            <a:srgbClr val="FC0404"/>
                          </a:solidFill>
                          <a:latin typeface="Times New Roman" panose="02020603050405020304" pitchFamily="18" charset="0"/>
                          <a:cs typeface="Times New Roman" panose="02020603050405020304" pitchFamily="18" charset="0"/>
                        </a:rPr>
                        <a:t>0-14</a:t>
                      </a:r>
                      <a:r>
                        <a:rPr lang="en-US" altLang="zh-CN" sz="2200" b="1">
                          <a:solidFill>
                            <a:srgbClr val="FC0404"/>
                          </a:solidFill>
                          <a:latin typeface="Times New Roman" panose="02020603050405020304" pitchFamily="18" charset="0"/>
                          <a:cs typeface="Times New Roman" panose="02020603050405020304" pitchFamily="18" charset="0"/>
                        </a:rPr>
                        <a:t>(n-1)d</a:t>
                      </a:r>
                      <a:r>
                        <a:rPr lang="en-US" altLang="zh-CN" sz="2200" b="1" baseline="30000">
                          <a:solidFill>
                            <a:srgbClr val="FC0404"/>
                          </a:solidFill>
                          <a:latin typeface="Times New Roman" panose="02020603050405020304" pitchFamily="18" charset="0"/>
                          <a:cs typeface="Times New Roman" panose="02020603050405020304" pitchFamily="18" charset="0"/>
                        </a:rPr>
                        <a:t>0~2</a:t>
                      </a:r>
                      <a:r>
                        <a:rPr lang="en-US" altLang="zh-CN" sz="2200" b="1">
                          <a:solidFill>
                            <a:srgbClr val="FC0404"/>
                          </a:solidFill>
                          <a:latin typeface="Times New Roman" panose="02020603050405020304" pitchFamily="18" charset="0"/>
                          <a:cs typeface="Times New Roman" panose="02020603050405020304" pitchFamily="18" charset="0"/>
                        </a:rPr>
                        <a:t>n</a:t>
                      </a:r>
                      <a:r>
                        <a:rPr lang="en-US" altLang="zh-CN" sz="1800" b="1">
                          <a:solidFill>
                            <a:srgbClr val="FF0000"/>
                          </a:solidFill>
                        </a:rPr>
                        <a:t>s</a:t>
                      </a:r>
                      <a:r>
                        <a:rPr lang="en-US" altLang="zh-CN" sz="1800" b="1" baseline="30000">
                          <a:solidFill>
                            <a:srgbClr val="FF0000"/>
                          </a:solidFill>
                        </a:rPr>
                        <a:t>2</a:t>
                      </a:r>
                      <a:endParaRPr lang="zh-CN" altLang="en-US" sz="1800" b="1" baseline="30000">
                        <a:solidFill>
                          <a:srgbClr val="FF0000"/>
                        </a:solidFill>
                      </a:endParaRPr>
                    </a:p>
                  </a:txBody>
                  <a:tcPr vert="horz" anchor="t">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25400" cap="flat" cmpd="sng">
                      <a:solidFill>
                        <a:srgbClr val="000000"/>
                      </a:solidFill>
                      <a:prstDash val="solid"/>
                      <a:headEnd type="none" w="med" len="med"/>
                      <a:tailEnd type="none" w="med" len="med"/>
                    </a:lnB>
                    <a:lnTlToBr>
                      <a:noFill/>
                    </a:lnTlToBr>
                    <a:lnBlToTr>
                      <a:noFill/>
                    </a:lnBlToTr>
                    <a:noFill/>
                  </a:tcPr>
                </a:tc>
                <a:tc>
                  <a:txBody>
                    <a:bodyPr wrap="square"/>
                    <a:lstStyle>
                      <a:lvl1pPr marL="342900" lvl="0" indent="-342900" algn="l" defTabSz="914400" eaLnBrk="1" fontAlgn="base" latinLnBrk="0" hangingPunct="1">
                        <a:lnSpc>
                          <a:spcPct val="100000"/>
                        </a:lnSpc>
                        <a:spcBef>
                          <a:spcPct val="20000"/>
                        </a:spcBef>
                        <a:spcAft>
                          <a:spcPct val="0"/>
                        </a:spcAft>
                        <a:buChar char="•"/>
                        <a:defRPr sz="2800" u="none" kern="1200" baseline="0">
                          <a:solidFill>
                            <a:schemeClr val="tx1"/>
                          </a:solidFill>
                          <a:latin typeface="Arial" panose="020B0604020202020204" pitchFamily="34" charset="0"/>
                          <a:ea typeface="宋体" panose="02010600030101010101" pitchFamily="2" charset="-122"/>
                        </a:defRPr>
                      </a:lvl1pPr>
                      <a:lvl2pPr marL="742950" lvl="1" indent="-285750" algn="l" defTabSz="914400" eaLnBrk="1" fontAlgn="base" latinLnBrk="0" hangingPunct="1">
                        <a:lnSpc>
                          <a:spcPct val="100000"/>
                        </a:lnSpc>
                        <a:spcBef>
                          <a:spcPct val="20000"/>
                        </a:spcBef>
                        <a:spcAft>
                          <a:spcPct val="0"/>
                        </a:spcAft>
                        <a:buChar char="–"/>
                        <a:defRPr sz="2400" b="0" i="0" u="none" kern="1200" baseline="0">
                          <a:solidFill>
                            <a:schemeClr val="tx1"/>
                          </a:solidFill>
                          <a:latin typeface="Arial" panose="020B0604020202020204" pitchFamily="34" charset="0"/>
                          <a:ea typeface="宋体" panose="02010600030101010101" pitchFamily="2" charset="-122"/>
                        </a:defRPr>
                      </a:lvl2pPr>
                      <a:lvl3pPr marL="1143000" lvl="2"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Arial" panose="020B0604020202020204" pitchFamily="34" charset="0"/>
                          <a:ea typeface="宋体" panose="02010600030101010101" pitchFamily="2" charset="-122"/>
                        </a:defRPr>
                      </a:lvl3pPr>
                      <a:lvl4pPr marL="1600200" lvl="3" indent="-228600" algn="l" defTabSz="914400" eaLnBrk="1" fontAlgn="base" latinLnBrk="0" hangingPunct="1">
                        <a:lnSpc>
                          <a:spcPct val="100000"/>
                        </a:lnSpc>
                        <a:spcBef>
                          <a:spcPct val="20000"/>
                        </a:spcBef>
                        <a:spcAft>
                          <a:spcPct val="0"/>
                        </a:spcAft>
                        <a:buChar char="–"/>
                        <a:defRPr sz="1800" b="0" i="0" u="none" kern="1200" baseline="0">
                          <a:solidFill>
                            <a:schemeClr val="tx1"/>
                          </a:solidFill>
                          <a:latin typeface="Arial" panose="020B0604020202020204" pitchFamily="34" charset="0"/>
                          <a:ea typeface="宋体" panose="02010600030101010101" pitchFamily="2" charset="-122"/>
                        </a:defRPr>
                      </a:lvl4pPr>
                      <a:lvl5pPr marL="2057400" lvl="4" indent="-228600" algn="l" defTabSz="914400" eaLnBrk="1" fontAlgn="base" latinLnBrk="0" hangingPunct="1">
                        <a:lnSpc>
                          <a:spcPct val="100000"/>
                        </a:lnSpc>
                        <a:spcBef>
                          <a:spcPct val="20000"/>
                        </a:spcBef>
                        <a:spcAft>
                          <a:spcPct val="0"/>
                        </a:spcAft>
                        <a:buChar char="»"/>
                        <a:defRPr sz="1800" b="0" i="0" u="none" kern="1200" baseline="0">
                          <a:solidFill>
                            <a:schemeClr val="tx1"/>
                          </a:solidFill>
                          <a:latin typeface="Arial" panose="020B0604020202020204" pitchFamily="34" charset="0"/>
                          <a:ea typeface="宋体" panose="02010600030101010101" pitchFamily="2" charset="-122"/>
                        </a:defRPr>
                      </a:lvl5pPr>
                    </a:lstStyle>
                    <a:p>
                      <a:pPr marL="0" lvl="0" indent="0">
                        <a:spcBef>
                          <a:spcPct val="0"/>
                        </a:spcBef>
                        <a:buNone/>
                      </a:pPr>
                      <a:r>
                        <a:rPr lang="zh-CN" altLang="en-US" sz="2200" b="1">
                          <a:solidFill>
                            <a:schemeClr val="tx1"/>
                          </a:solidFill>
                          <a:latin typeface="Times New Roman" panose="02020603050405020304" pitchFamily="18" charset="0"/>
                          <a:cs typeface="Times New Roman" panose="02020603050405020304" pitchFamily="18" charset="0"/>
                        </a:rPr>
                        <a:t>镧系元素化学性质相似</a:t>
                      </a:r>
                      <a:endParaRPr lang="zh-CN" altLang="en-US" sz="2200" b="1">
                        <a:solidFill>
                          <a:schemeClr val="tx1"/>
                        </a:solidFill>
                        <a:cs typeface="Times New Roman" panose="02020603050405020304" pitchFamily="18" charset="0"/>
                      </a:endParaRPr>
                    </a:p>
                    <a:p>
                      <a:pPr marL="0" lvl="0" indent="0" eaLnBrk="0" hangingPunct="0">
                        <a:spcBef>
                          <a:spcPct val="0"/>
                        </a:spcBef>
                        <a:buNone/>
                      </a:pPr>
                      <a:r>
                        <a:rPr lang="zh-CN" altLang="en-US" sz="2200" b="1">
                          <a:solidFill>
                            <a:schemeClr val="tx1"/>
                          </a:solidFill>
                          <a:latin typeface="Times New Roman" panose="02020603050405020304" pitchFamily="18" charset="0"/>
                          <a:cs typeface="Times New Roman" panose="02020603050405020304" pitchFamily="18" charset="0"/>
                        </a:rPr>
                        <a:t>锕系元素化学性质相似</a:t>
                      </a:r>
                      <a:endParaRPr lang="zh-CN" altLang="en-US" sz="2200" b="1">
                        <a:solidFill>
                          <a:schemeClr val="tx1"/>
                        </a:solidFill>
                        <a:latin typeface="Times New Roman" panose="02020603050405020304" pitchFamily="18" charset="0"/>
                        <a:cs typeface="Times New Roman" panose="02020603050405020304" pitchFamily="18" charset="0"/>
                      </a:endParaRPr>
                    </a:p>
                  </a:txBody>
                  <a:tcPr vert="horz" anchor="t">
                    <a:lnL w="12700" cap="flat" cmpd="sng">
                      <a:solidFill>
                        <a:srgbClr val="000000"/>
                      </a:solidFill>
                      <a:prstDash val="solid"/>
                      <a:headEnd type="none" w="med" len="med"/>
                      <a:tailEnd type="none" w="med" len="med"/>
                    </a:lnL>
                    <a:lnR w="254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25400" cap="flat" cmpd="sng">
                      <a:solidFill>
                        <a:srgbClr val="000000"/>
                      </a:solidFill>
                      <a:prstDash val="solid"/>
                      <a:headEnd type="none" w="med" len="med"/>
                      <a:tailEnd type="none" w="med" len="med"/>
                    </a:lnB>
                    <a:lnTlToBr>
                      <a:noFill/>
                    </a:lnTlToBr>
                    <a:lnBlToTr>
                      <a:noFill/>
                    </a:lnBlToTr>
                    <a:noFill/>
                  </a:tcPr>
                </a:tc>
              </a:tr>
            </a:tbl>
          </a:graphicData>
        </a:graphic>
      </p:graphicFrame>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9698" name="矩形 29697"/>
          <p:cNvSpPr/>
          <p:nvPr/>
        </p:nvSpPr>
        <p:spPr>
          <a:xfrm>
            <a:off x="457200" y="1068388"/>
            <a:ext cx="8229600" cy="5256212"/>
          </a:xfrm>
          <a:prstGeom prst="rect">
            <a:avLst/>
          </a:prstGeom>
          <a:noFill/>
          <a:ln w="9525">
            <a:noFill/>
          </a:ln>
        </p:spPr>
        <p:txBody>
          <a:bodyPr/>
          <a:lstStyle>
            <a:lvl1pPr marL="342900" lvl="0" indent="-342900" algn="l" defTabSz="914400" eaLnBrk="1" fontAlgn="base" latinLnBrk="0" hangingPunct="1">
              <a:lnSpc>
                <a:spcPct val="100000"/>
              </a:lnSpc>
              <a:spcBef>
                <a:spcPct val="20000"/>
              </a:spcBef>
              <a:spcAft>
                <a:spcPct val="0"/>
              </a:spcAft>
              <a:buChar char="•"/>
              <a:defRPr sz="3200" u="none" kern="1200" baseline="0">
                <a:solidFill>
                  <a:schemeClr val="tx1"/>
                </a:solidFill>
                <a:latin typeface="Arial" panose="020B0604020202020204" pitchFamily="34" charset="0"/>
                <a:ea typeface="宋体" panose="02010600030101010101" pitchFamily="2" charset="-122"/>
              </a:defRPr>
            </a:lvl1pPr>
            <a:lvl2pPr marL="742950" lvl="1" indent="-285750" algn="l" defTabSz="914400" eaLnBrk="1" fontAlgn="base" latinLnBrk="0" hangingPunct="1">
              <a:lnSpc>
                <a:spcPct val="100000"/>
              </a:lnSpc>
              <a:spcBef>
                <a:spcPct val="20000"/>
              </a:spcBef>
              <a:spcAft>
                <a:spcPct val="0"/>
              </a:spcAft>
              <a:buChar char="–"/>
              <a:defRPr sz="2800" b="0" i="0" u="none" kern="1200" baseline="0">
                <a:solidFill>
                  <a:schemeClr val="tx1"/>
                </a:solidFill>
                <a:latin typeface="Arial" panose="020B0604020202020204" pitchFamily="34" charset="0"/>
                <a:ea typeface="宋体" panose="02010600030101010101" pitchFamily="2" charset="-122"/>
              </a:defRPr>
            </a:lvl2pPr>
            <a:lvl3pPr marL="1143000" lvl="2" indent="-228600" algn="l" defTabSz="914400" eaLnBrk="1" fontAlgn="base" latinLnBrk="0" hangingPunct="1">
              <a:lnSpc>
                <a:spcPct val="100000"/>
              </a:lnSpc>
              <a:spcBef>
                <a:spcPct val="20000"/>
              </a:spcBef>
              <a:spcAft>
                <a:spcPct val="0"/>
              </a:spcAft>
              <a:buChar char="•"/>
              <a:defRPr sz="2400" b="0" i="0" u="none" kern="1200" baseline="0">
                <a:solidFill>
                  <a:schemeClr val="tx1"/>
                </a:solidFill>
                <a:latin typeface="Arial" panose="020B0604020202020204" pitchFamily="34" charset="0"/>
                <a:ea typeface="宋体" panose="02010600030101010101" pitchFamily="2" charset="-122"/>
              </a:defRPr>
            </a:lvl3pPr>
            <a:lvl4pPr marL="1600200" lvl="3"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Arial" panose="020B0604020202020204" pitchFamily="34" charset="0"/>
                <a:ea typeface="宋体" panose="02010600030101010101" pitchFamily="2" charset="-122"/>
              </a:defRPr>
            </a:lvl4pPr>
            <a:lvl5pPr marL="2057400" lvl="4"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Arial" panose="020B0604020202020204" pitchFamily="34" charset="0"/>
                <a:ea typeface="宋体" panose="02010600030101010101" pitchFamily="2" charset="-122"/>
              </a:defRPr>
            </a:lvl5pPr>
          </a:lstStyle>
          <a:p>
            <a:pPr lvl="0"/>
            <a:r>
              <a:rPr lang="zh-CN" altLang="en-US" b="1">
                <a:latin typeface="隶书" pitchFamily="49" charset="-122"/>
                <a:ea typeface="隶书" pitchFamily="49" charset="-122"/>
              </a:rPr>
              <a:t>一、说出下列元素在周期表中的位置</a:t>
            </a:r>
            <a:endParaRPr lang="zh-CN" altLang="en-US" b="1">
              <a:latin typeface="隶书" pitchFamily="49" charset="-122"/>
              <a:ea typeface="隶书" pitchFamily="49" charset="-122"/>
            </a:endParaRPr>
          </a:p>
          <a:p>
            <a:pPr lvl="0">
              <a:buNone/>
            </a:pPr>
            <a:r>
              <a:rPr lang="en-US" altLang="zh-CN" b="1">
                <a:ea typeface="隶书" pitchFamily="49" charset="-122"/>
              </a:rPr>
              <a:t>3d</a:t>
            </a:r>
            <a:r>
              <a:rPr lang="en-US" altLang="zh-CN" b="1" baseline="30000">
                <a:ea typeface="隶书" pitchFamily="49" charset="-122"/>
              </a:rPr>
              <a:t>8</a:t>
            </a:r>
            <a:r>
              <a:rPr lang="en-US" altLang="zh-CN" b="1">
                <a:ea typeface="隶书" pitchFamily="49" charset="-122"/>
              </a:rPr>
              <a:t>4s</a:t>
            </a:r>
            <a:r>
              <a:rPr lang="en-US" altLang="zh-CN" b="1" baseline="30000">
                <a:ea typeface="隶书" pitchFamily="49" charset="-122"/>
              </a:rPr>
              <a:t>2</a:t>
            </a:r>
            <a:r>
              <a:rPr lang="en-US" altLang="zh-CN" b="1">
                <a:ea typeface="隶书" pitchFamily="49" charset="-122"/>
              </a:rPr>
              <a:t>       5d</a:t>
            </a:r>
            <a:r>
              <a:rPr lang="en-US" altLang="zh-CN" b="1" baseline="30000">
                <a:ea typeface="隶书" pitchFamily="49" charset="-122"/>
              </a:rPr>
              <a:t>5</a:t>
            </a:r>
            <a:r>
              <a:rPr lang="en-US" altLang="zh-CN" b="1">
                <a:ea typeface="隶书" pitchFamily="49" charset="-122"/>
              </a:rPr>
              <a:t>6s</a:t>
            </a:r>
            <a:r>
              <a:rPr lang="en-US" altLang="zh-CN" b="1" baseline="30000">
                <a:ea typeface="隶书" pitchFamily="49" charset="-122"/>
              </a:rPr>
              <a:t>2       </a:t>
            </a:r>
            <a:r>
              <a:rPr lang="en-US" altLang="zh-CN" b="1">
                <a:ea typeface="隶书" pitchFamily="49" charset="-122"/>
              </a:rPr>
              <a:t>5d</a:t>
            </a:r>
            <a:r>
              <a:rPr lang="en-US" altLang="zh-CN" b="1" baseline="30000">
                <a:ea typeface="隶书" pitchFamily="49" charset="-122"/>
              </a:rPr>
              <a:t>1</a:t>
            </a:r>
            <a:r>
              <a:rPr lang="en-US" altLang="zh-CN" b="1">
                <a:ea typeface="隶书" pitchFamily="49" charset="-122"/>
              </a:rPr>
              <a:t>6s</a:t>
            </a:r>
            <a:r>
              <a:rPr lang="en-US" altLang="zh-CN" b="1" baseline="30000">
                <a:ea typeface="隶书" pitchFamily="49" charset="-122"/>
              </a:rPr>
              <a:t>2          </a:t>
            </a:r>
            <a:r>
              <a:rPr lang="en-US" altLang="zh-CN" b="1">
                <a:ea typeface="隶书" pitchFamily="49" charset="-122"/>
              </a:rPr>
              <a:t>4f</a:t>
            </a:r>
            <a:r>
              <a:rPr lang="en-US" altLang="zh-CN" b="1" baseline="30000">
                <a:ea typeface="隶书" pitchFamily="49" charset="-122"/>
              </a:rPr>
              <a:t>7</a:t>
            </a:r>
            <a:r>
              <a:rPr lang="en-US" altLang="zh-CN" b="1">
                <a:ea typeface="隶书" pitchFamily="49" charset="-122"/>
              </a:rPr>
              <a:t>6s</a:t>
            </a:r>
            <a:r>
              <a:rPr lang="en-US" altLang="zh-CN" b="1" baseline="30000">
                <a:ea typeface="隶书" pitchFamily="49" charset="-122"/>
              </a:rPr>
              <a:t>2</a:t>
            </a:r>
            <a:endParaRPr lang="en-US" altLang="zh-CN" b="1" baseline="30000">
              <a:ea typeface="隶书" pitchFamily="49" charset="-122"/>
            </a:endParaRPr>
          </a:p>
          <a:p>
            <a:pPr lvl="0"/>
            <a:r>
              <a:rPr lang="zh-CN" altLang="en-US" b="1">
                <a:latin typeface="隶书" pitchFamily="49" charset="-122"/>
                <a:ea typeface="隶书" pitchFamily="49" charset="-122"/>
              </a:rPr>
              <a:t>二、写出下列原子的电子排布式并说出它在周期表中的位置。</a:t>
            </a:r>
            <a:endParaRPr lang="zh-CN" altLang="en-US" b="1">
              <a:latin typeface="隶书" pitchFamily="49" charset="-122"/>
              <a:ea typeface="隶书" pitchFamily="49" charset="-122"/>
            </a:endParaRPr>
          </a:p>
          <a:p>
            <a:pPr lvl="0">
              <a:buNone/>
            </a:pPr>
            <a:r>
              <a:rPr lang="en-US" altLang="zh-CN" b="1" baseline="-25000">
                <a:ea typeface="隶书" pitchFamily="49" charset="-122"/>
              </a:rPr>
              <a:t>24</a:t>
            </a:r>
            <a:r>
              <a:rPr lang="en-US" altLang="zh-CN" b="1">
                <a:ea typeface="隶书" pitchFamily="49" charset="-122"/>
              </a:rPr>
              <a:t>Cr</a:t>
            </a:r>
            <a:endParaRPr lang="en-US" altLang="zh-CN" b="1">
              <a:ea typeface="隶书" pitchFamily="49" charset="-122"/>
            </a:endParaRPr>
          </a:p>
          <a:p>
            <a:pPr lvl="0">
              <a:buNone/>
            </a:pPr>
            <a:r>
              <a:rPr lang="en-US" altLang="zh-CN" b="1" baseline="-25000">
                <a:ea typeface="隶书" pitchFamily="49" charset="-122"/>
              </a:rPr>
              <a:t>26</a:t>
            </a:r>
            <a:r>
              <a:rPr lang="en-US" altLang="zh-CN" b="1">
                <a:ea typeface="隶书" pitchFamily="49" charset="-122"/>
              </a:rPr>
              <a:t>Fe</a:t>
            </a:r>
            <a:endParaRPr lang="en-US" altLang="zh-CN" b="1">
              <a:ea typeface="隶书" pitchFamily="49" charset="-122"/>
            </a:endParaRPr>
          </a:p>
          <a:p>
            <a:pPr lvl="0">
              <a:buNone/>
            </a:pPr>
            <a:r>
              <a:rPr lang="en-US" altLang="zh-CN" b="1" baseline="-25000">
                <a:ea typeface="隶书" pitchFamily="49" charset="-122"/>
              </a:rPr>
              <a:t>29</a:t>
            </a:r>
            <a:r>
              <a:rPr lang="en-US" altLang="zh-CN" b="1">
                <a:ea typeface="隶书" pitchFamily="49" charset="-122"/>
              </a:rPr>
              <a:t>Cu</a:t>
            </a:r>
            <a:endParaRPr lang="en-US" altLang="zh-CN" b="1">
              <a:ea typeface="隶书" pitchFamily="49" charset="-122"/>
            </a:endParaRPr>
          </a:p>
          <a:p>
            <a:pPr lvl="0">
              <a:buNone/>
            </a:pPr>
            <a:r>
              <a:rPr lang="en-US" altLang="zh-CN" b="1" baseline="-25000">
                <a:ea typeface="隶书" pitchFamily="49" charset="-122"/>
              </a:rPr>
              <a:t>30</a:t>
            </a:r>
            <a:r>
              <a:rPr lang="en-US" altLang="zh-CN" b="1">
                <a:ea typeface="隶书" pitchFamily="49" charset="-122"/>
              </a:rPr>
              <a:t>Zn</a:t>
            </a:r>
            <a:endParaRPr lang="en-US" altLang="zh-CN" b="1">
              <a:ea typeface="隶书" pitchFamily="49" charset="-122"/>
            </a:endParaRPr>
          </a:p>
          <a:p>
            <a:pPr lvl="0">
              <a:buNone/>
            </a:pPr>
            <a:r>
              <a:rPr lang="en-US" altLang="zh-CN" b="1" baseline="-25000">
                <a:ea typeface="隶书" pitchFamily="49" charset="-122"/>
              </a:rPr>
              <a:t>34</a:t>
            </a:r>
            <a:r>
              <a:rPr lang="en-US" altLang="zh-CN" b="1">
                <a:ea typeface="隶书" pitchFamily="49" charset="-122"/>
              </a:rPr>
              <a:t>Se</a:t>
            </a:r>
            <a:endParaRPr lang="en-US" altLang="zh-CN" b="1" baseline="-25000">
              <a:ea typeface="隶书" pitchFamily="49" charset="-122"/>
            </a:endParaRPr>
          </a:p>
        </p:txBody>
      </p:sp>
      <p:sp>
        <p:nvSpPr>
          <p:cNvPr id="29699" name="文本框 29698"/>
          <p:cNvSpPr txBox="1"/>
          <p:nvPr/>
        </p:nvSpPr>
        <p:spPr>
          <a:xfrm>
            <a:off x="1835150" y="3314700"/>
            <a:ext cx="2736850" cy="579438"/>
          </a:xfrm>
          <a:prstGeom prst="rect">
            <a:avLst/>
          </a:prstGeom>
          <a:noFill/>
          <a:ln w="9525">
            <a:noFill/>
          </a:ln>
        </p:spPr>
        <p:txBody>
          <a:bodyPr>
            <a:spAutoFit/>
          </a:bodyPr>
          <a:p>
            <a:pPr>
              <a:spcBef>
                <a:spcPct val="50000"/>
              </a:spcBef>
            </a:pPr>
            <a:r>
              <a:rPr lang="en-US" altLang="zh-CN" sz="3200" b="1">
                <a:latin typeface="Arial" panose="020B0604020202020204" pitchFamily="34" charset="0"/>
                <a:ea typeface="隶书" pitchFamily="49" charset="-122"/>
              </a:rPr>
              <a:t>[Ar]3d</a:t>
            </a:r>
            <a:r>
              <a:rPr lang="en-US" altLang="zh-CN" sz="3200" b="1" baseline="30000">
                <a:latin typeface="Arial" panose="020B0604020202020204" pitchFamily="34" charset="0"/>
                <a:ea typeface="隶书" pitchFamily="49" charset="-122"/>
              </a:rPr>
              <a:t>5</a:t>
            </a:r>
            <a:r>
              <a:rPr lang="en-US" altLang="zh-CN" sz="3200" b="1">
                <a:latin typeface="Arial" panose="020B0604020202020204" pitchFamily="34" charset="0"/>
                <a:ea typeface="隶书" pitchFamily="49" charset="-122"/>
              </a:rPr>
              <a:t>4s</a:t>
            </a:r>
            <a:r>
              <a:rPr lang="en-US" altLang="zh-CN" sz="3200" b="1" baseline="30000">
                <a:latin typeface="Arial" panose="020B0604020202020204" pitchFamily="34" charset="0"/>
                <a:ea typeface="隶书" pitchFamily="49" charset="-122"/>
              </a:rPr>
              <a:t>1</a:t>
            </a:r>
            <a:endParaRPr lang="en-US" altLang="zh-CN" sz="3200" b="1">
              <a:latin typeface="Arial" panose="020B0604020202020204" pitchFamily="34" charset="0"/>
              <a:ea typeface="隶书" pitchFamily="49" charset="-122"/>
            </a:endParaRPr>
          </a:p>
        </p:txBody>
      </p:sp>
      <p:sp>
        <p:nvSpPr>
          <p:cNvPr id="29700" name="文本框 29699"/>
          <p:cNvSpPr txBox="1"/>
          <p:nvPr/>
        </p:nvSpPr>
        <p:spPr>
          <a:xfrm>
            <a:off x="1835150" y="3905250"/>
            <a:ext cx="2736850" cy="579438"/>
          </a:xfrm>
          <a:prstGeom prst="rect">
            <a:avLst/>
          </a:prstGeom>
          <a:noFill/>
          <a:ln w="9525">
            <a:noFill/>
          </a:ln>
        </p:spPr>
        <p:txBody>
          <a:bodyPr>
            <a:spAutoFit/>
          </a:bodyPr>
          <a:p>
            <a:pPr>
              <a:spcBef>
                <a:spcPct val="50000"/>
              </a:spcBef>
            </a:pPr>
            <a:r>
              <a:rPr lang="en-US" altLang="zh-CN" sz="3200" b="1">
                <a:latin typeface="Arial" panose="020B0604020202020204" pitchFamily="34" charset="0"/>
                <a:ea typeface="隶书" pitchFamily="49" charset="-122"/>
              </a:rPr>
              <a:t>[Ar]3d</a:t>
            </a:r>
            <a:r>
              <a:rPr lang="en-US" altLang="zh-CN" sz="3200" b="1" baseline="30000">
                <a:latin typeface="Arial" panose="020B0604020202020204" pitchFamily="34" charset="0"/>
                <a:ea typeface="隶书" pitchFamily="49" charset="-122"/>
              </a:rPr>
              <a:t>6</a:t>
            </a:r>
            <a:r>
              <a:rPr lang="en-US" altLang="zh-CN" sz="3200" b="1">
                <a:latin typeface="Arial" panose="020B0604020202020204" pitchFamily="34" charset="0"/>
                <a:ea typeface="隶书" pitchFamily="49" charset="-122"/>
              </a:rPr>
              <a:t>4s</a:t>
            </a:r>
            <a:r>
              <a:rPr lang="en-US" altLang="zh-CN" sz="3200" b="1" baseline="30000">
                <a:latin typeface="Arial" panose="020B0604020202020204" pitchFamily="34" charset="0"/>
                <a:ea typeface="隶书" pitchFamily="49" charset="-122"/>
              </a:rPr>
              <a:t>2</a:t>
            </a:r>
            <a:endParaRPr lang="en-US" altLang="zh-CN" sz="3200" b="1">
              <a:latin typeface="Arial" panose="020B0604020202020204" pitchFamily="34" charset="0"/>
              <a:ea typeface="隶书" pitchFamily="49" charset="-122"/>
            </a:endParaRPr>
          </a:p>
        </p:txBody>
      </p:sp>
      <p:sp>
        <p:nvSpPr>
          <p:cNvPr id="29701" name="文本框 29700"/>
          <p:cNvSpPr txBox="1"/>
          <p:nvPr/>
        </p:nvSpPr>
        <p:spPr>
          <a:xfrm>
            <a:off x="1835150" y="4424363"/>
            <a:ext cx="2736850" cy="579437"/>
          </a:xfrm>
          <a:prstGeom prst="rect">
            <a:avLst/>
          </a:prstGeom>
          <a:noFill/>
          <a:ln w="9525">
            <a:noFill/>
          </a:ln>
        </p:spPr>
        <p:txBody>
          <a:bodyPr>
            <a:spAutoFit/>
          </a:bodyPr>
          <a:p>
            <a:pPr>
              <a:spcBef>
                <a:spcPct val="50000"/>
              </a:spcBef>
            </a:pPr>
            <a:r>
              <a:rPr lang="en-US" altLang="zh-CN" sz="3200" b="1">
                <a:latin typeface="Arial" panose="020B0604020202020204" pitchFamily="34" charset="0"/>
                <a:ea typeface="隶书" pitchFamily="49" charset="-122"/>
              </a:rPr>
              <a:t>[Ar]3d</a:t>
            </a:r>
            <a:r>
              <a:rPr lang="en-US" altLang="zh-CN" sz="3200" b="1" baseline="30000">
                <a:latin typeface="Arial" panose="020B0604020202020204" pitchFamily="34" charset="0"/>
                <a:ea typeface="隶书" pitchFamily="49" charset="-122"/>
              </a:rPr>
              <a:t>10</a:t>
            </a:r>
            <a:r>
              <a:rPr lang="en-US" altLang="zh-CN" sz="3200" b="1">
                <a:latin typeface="Arial" panose="020B0604020202020204" pitchFamily="34" charset="0"/>
                <a:ea typeface="隶书" pitchFamily="49" charset="-122"/>
              </a:rPr>
              <a:t>4s</a:t>
            </a:r>
            <a:r>
              <a:rPr lang="en-US" altLang="zh-CN" sz="3200" b="1" baseline="30000">
                <a:latin typeface="Arial" panose="020B0604020202020204" pitchFamily="34" charset="0"/>
                <a:ea typeface="隶书" pitchFamily="49" charset="-122"/>
              </a:rPr>
              <a:t>1</a:t>
            </a:r>
            <a:endParaRPr lang="en-US" altLang="zh-CN" sz="3200" b="1">
              <a:latin typeface="Arial" panose="020B0604020202020204" pitchFamily="34" charset="0"/>
              <a:ea typeface="隶书" pitchFamily="49" charset="-122"/>
            </a:endParaRPr>
          </a:p>
        </p:txBody>
      </p:sp>
      <p:sp>
        <p:nvSpPr>
          <p:cNvPr id="29702" name="文本框 29701"/>
          <p:cNvSpPr txBox="1"/>
          <p:nvPr/>
        </p:nvSpPr>
        <p:spPr>
          <a:xfrm>
            <a:off x="1822450" y="5014913"/>
            <a:ext cx="2736850" cy="579437"/>
          </a:xfrm>
          <a:prstGeom prst="rect">
            <a:avLst/>
          </a:prstGeom>
          <a:noFill/>
          <a:ln w="9525">
            <a:noFill/>
          </a:ln>
        </p:spPr>
        <p:txBody>
          <a:bodyPr>
            <a:spAutoFit/>
          </a:bodyPr>
          <a:p>
            <a:pPr>
              <a:spcBef>
                <a:spcPct val="50000"/>
              </a:spcBef>
            </a:pPr>
            <a:r>
              <a:rPr lang="en-US" altLang="zh-CN" sz="3200" b="1">
                <a:latin typeface="Arial" panose="020B0604020202020204" pitchFamily="34" charset="0"/>
                <a:ea typeface="隶书" pitchFamily="49" charset="-122"/>
              </a:rPr>
              <a:t>[Ar]3d</a:t>
            </a:r>
            <a:r>
              <a:rPr lang="en-US" altLang="zh-CN" sz="3200" b="1" baseline="30000">
                <a:latin typeface="Arial" panose="020B0604020202020204" pitchFamily="34" charset="0"/>
                <a:ea typeface="隶书" pitchFamily="49" charset="-122"/>
              </a:rPr>
              <a:t>10</a:t>
            </a:r>
            <a:r>
              <a:rPr lang="en-US" altLang="zh-CN" sz="3200" b="1">
                <a:latin typeface="Arial" panose="020B0604020202020204" pitchFamily="34" charset="0"/>
                <a:ea typeface="隶书" pitchFamily="49" charset="-122"/>
              </a:rPr>
              <a:t>4s</a:t>
            </a:r>
            <a:r>
              <a:rPr lang="en-US" altLang="zh-CN" sz="3200" b="1" baseline="30000">
                <a:latin typeface="Arial" panose="020B0604020202020204" pitchFamily="34" charset="0"/>
                <a:ea typeface="隶书" pitchFamily="49" charset="-122"/>
              </a:rPr>
              <a:t>2</a:t>
            </a:r>
            <a:endParaRPr lang="en-US" altLang="zh-CN" sz="3200" b="1">
              <a:latin typeface="Arial" panose="020B0604020202020204" pitchFamily="34" charset="0"/>
              <a:ea typeface="隶书" pitchFamily="49" charset="-122"/>
            </a:endParaRPr>
          </a:p>
        </p:txBody>
      </p:sp>
      <p:sp>
        <p:nvSpPr>
          <p:cNvPr id="29703" name="文本框 29702"/>
          <p:cNvSpPr txBox="1"/>
          <p:nvPr/>
        </p:nvSpPr>
        <p:spPr>
          <a:xfrm>
            <a:off x="1835150" y="5589588"/>
            <a:ext cx="3024188" cy="579437"/>
          </a:xfrm>
          <a:prstGeom prst="rect">
            <a:avLst/>
          </a:prstGeom>
          <a:noFill/>
          <a:ln w="9525">
            <a:noFill/>
          </a:ln>
        </p:spPr>
        <p:txBody>
          <a:bodyPr>
            <a:spAutoFit/>
          </a:bodyPr>
          <a:p>
            <a:pPr>
              <a:spcBef>
                <a:spcPct val="50000"/>
              </a:spcBef>
            </a:pPr>
            <a:r>
              <a:rPr lang="en-US" altLang="zh-CN" sz="3200" b="1">
                <a:latin typeface="Arial" panose="020B0604020202020204" pitchFamily="34" charset="0"/>
                <a:ea typeface="隶书" pitchFamily="49" charset="-122"/>
              </a:rPr>
              <a:t>[Ar]3d</a:t>
            </a:r>
            <a:r>
              <a:rPr lang="en-US" altLang="zh-CN" sz="3200" b="1" baseline="30000">
                <a:latin typeface="Arial" panose="020B0604020202020204" pitchFamily="34" charset="0"/>
                <a:ea typeface="隶书" pitchFamily="49" charset="-122"/>
              </a:rPr>
              <a:t>10</a:t>
            </a:r>
            <a:r>
              <a:rPr lang="en-US" altLang="zh-CN" sz="3200" b="1">
                <a:latin typeface="Arial" panose="020B0604020202020204" pitchFamily="34" charset="0"/>
                <a:ea typeface="隶书" pitchFamily="49" charset="-122"/>
              </a:rPr>
              <a:t>4s</a:t>
            </a:r>
            <a:r>
              <a:rPr lang="en-US" altLang="zh-CN" sz="3200" b="1" baseline="30000">
                <a:latin typeface="Arial" panose="020B0604020202020204" pitchFamily="34" charset="0"/>
                <a:ea typeface="隶书" pitchFamily="49" charset="-122"/>
              </a:rPr>
              <a:t>2</a:t>
            </a:r>
            <a:r>
              <a:rPr lang="en-US" altLang="zh-CN" sz="3200" b="1">
                <a:latin typeface="Arial" panose="020B0604020202020204" pitchFamily="34" charset="0"/>
                <a:ea typeface="隶书" pitchFamily="49" charset="-122"/>
              </a:rPr>
              <a:t>4p</a:t>
            </a:r>
            <a:r>
              <a:rPr lang="en-US" altLang="zh-CN" sz="3200" b="1" baseline="30000">
                <a:latin typeface="Arial" panose="020B0604020202020204" pitchFamily="34" charset="0"/>
                <a:ea typeface="隶书" pitchFamily="49" charset="-122"/>
              </a:rPr>
              <a:t>4</a:t>
            </a:r>
            <a:endParaRPr lang="en-US" altLang="zh-CN" sz="3200" b="1">
              <a:latin typeface="Arial" panose="020B0604020202020204" pitchFamily="34" charset="0"/>
              <a:ea typeface="隶书" pitchFamily="49"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9700"/>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9703"/>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9702"/>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9701"/>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969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699" grpId="0"/>
      <p:bldP spid="29700" grpId="0"/>
      <p:bldP spid="29701" grpId="0"/>
      <p:bldP spid="29702" grpId="0"/>
      <p:bldP spid="29703"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74754" name="文本框 74753"/>
          <p:cNvSpPr txBox="1"/>
          <p:nvPr/>
        </p:nvSpPr>
        <p:spPr>
          <a:xfrm>
            <a:off x="611188" y="260350"/>
            <a:ext cx="8305800" cy="823913"/>
          </a:xfrm>
          <a:prstGeom prst="rect">
            <a:avLst/>
          </a:prstGeom>
          <a:noFill/>
          <a:ln w="9525">
            <a:noFill/>
          </a:ln>
        </p:spPr>
        <p:txBody>
          <a:bodyPr>
            <a:spAutoFit/>
          </a:bodyPr>
          <a:p>
            <a:pPr>
              <a:spcBef>
                <a:spcPct val="50000"/>
              </a:spcBef>
              <a:buClrTx/>
            </a:pPr>
            <a:r>
              <a:rPr lang="zh-CN" altLang="en-US" sz="4800" b="1" dirty="0">
                <a:solidFill>
                  <a:srgbClr val="F50B11"/>
                </a:solidFill>
                <a:latin typeface="Times New Roman" panose="02020603050405020304" pitchFamily="18" charset="0"/>
                <a:ea typeface="华文行楷" pitchFamily="2" charset="-122"/>
              </a:rPr>
              <a:t>元素第一电离能的周期性变化</a:t>
            </a:r>
            <a:endParaRPr lang="en-US" altLang="zh-CN" sz="4800" b="1">
              <a:solidFill>
                <a:srgbClr val="F50B11"/>
              </a:solidFill>
              <a:latin typeface="Times New Roman" panose="02020603050405020304" pitchFamily="18" charset="0"/>
              <a:ea typeface="华文行楷" pitchFamily="2" charset="-122"/>
            </a:endParaRPr>
          </a:p>
        </p:txBody>
      </p:sp>
      <p:pic>
        <p:nvPicPr>
          <p:cNvPr id="74756" name="图片 74755" descr="pic_243558"/>
          <p:cNvPicPr>
            <a:picLocks noChangeAspect="1"/>
          </p:cNvPicPr>
          <p:nvPr/>
        </p:nvPicPr>
        <p:blipFill>
          <a:blip r:embed="rId1">
            <a:lum bright="-12000" contrast="42000"/>
          </a:blip>
          <a:stretch>
            <a:fillRect/>
          </a:stretch>
        </p:blipFill>
        <p:spPr>
          <a:xfrm>
            <a:off x="179388" y="1268413"/>
            <a:ext cx="8569325" cy="5184775"/>
          </a:xfrm>
          <a:prstGeom prst="rect">
            <a:avLst/>
          </a:prstGeom>
          <a:noFill/>
          <a:ln w="9525">
            <a:noFill/>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09569" name="文本框 14337"/>
          <p:cNvSpPr txBox="1"/>
          <p:nvPr/>
        </p:nvSpPr>
        <p:spPr>
          <a:xfrm>
            <a:off x="544370" y="1772218"/>
            <a:ext cx="8351685" cy="1198245"/>
          </a:xfrm>
          <a:prstGeom prst="rect">
            <a:avLst/>
          </a:prstGeom>
          <a:noFill/>
          <a:ln w="9525">
            <a:noFill/>
          </a:ln>
        </p:spPr>
        <p:txBody>
          <a:bodyPr anchor="t">
            <a:spAutoFit/>
          </a:bodyPr>
          <a:p>
            <a:pPr lvl="0" indent="0">
              <a:lnSpc>
                <a:spcPct val="120000"/>
              </a:lnSpc>
              <a:spcBef>
                <a:spcPct val="50000"/>
              </a:spcBef>
            </a:pPr>
            <a:r>
              <a:rPr lang="zh-CN" altLang="en-US" sz="2800" b="1" dirty="0">
                <a:solidFill>
                  <a:srgbClr val="FF0066"/>
                </a:solidFill>
                <a:latin typeface="华文新魏" panose="02010800040101010101" pitchFamily="2" charset="-122"/>
                <a:ea typeface="华文新魏" panose="02010800040101010101" pitchFamily="2" charset="-122"/>
              </a:rPr>
              <a:t>    气态</a:t>
            </a:r>
            <a:r>
              <a:rPr lang="zh-CN" altLang="en-US" sz="2800" b="1" dirty="0">
                <a:latin typeface="华文新魏" panose="02010800040101010101" pitchFamily="2" charset="-122"/>
                <a:ea typeface="华文新魏" panose="02010800040101010101" pitchFamily="2" charset="-122"/>
              </a:rPr>
              <a:t>电中性</a:t>
            </a:r>
            <a:r>
              <a:rPr lang="zh-CN" altLang="en-US" sz="2800" b="1" dirty="0">
                <a:solidFill>
                  <a:srgbClr val="FF0066"/>
                </a:solidFill>
                <a:latin typeface="华文新魏" panose="02010800040101010101" pitchFamily="2" charset="-122"/>
                <a:ea typeface="华文新魏" panose="02010800040101010101" pitchFamily="2" charset="-122"/>
              </a:rPr>
              <a:t>基态原子</a:t>
            </a:r>
            <a:r>
              <a:rPr lang="zh-CN" altLang="en-US" sz="3200" b="1" dirty="0">
                <a:solidFill>
                  <a:srgbClr val="08C850"/>
                </a:solidFill>
                <a:latin typeface="华文新魏" panose="02010800040101010101" pitchFamily="2" charset="-122"/>
                <a:ea typeface="华文新魏" panose="02010800040101010101" pitchFamily="2" charset="-122"/>
              </a:rPr>
              <a:t>失去</a:t>
            </a:r>
            <a:r>
              <a:rPr lang="zh-CN" altLang="en-US" sz="2800" b="1" dirty="0">
                <a:solidFill>
                  <a:srgbClr val="FF0066"/>
                </a:solidFill>
                <a:latin typeface="华文新魏" panose="02010800040101010101" pitchFamily="2" charset="-122"/>
                <a:ea typeface="华文新魏" panose="02010800040101010101" pitchFamily="2" charset="-122"/>
              </a:rPr>
              <a:t>一个电子</a:t>
            </a:r>
            <a:r>
              <a:rPr lang="zh-CN" altLang="en-US" sz="2800" b="1" dirty="0">
                <a:latin typeface="华文新魏" panose="02010800040101010101" pitchFamily="2" charset="-122"/>
                <a:ea typeface="华文新魏" panose="02010800040101010101" pitchFamily="2" charset="-122"/>
              </a:rPr>
              <a:t>转化为气态基态正离子所需要的</a:t>
            </a:r>
            <a:r>
              <a:rPr lang="zh-CN" altLang="en-US" sz="2800" b="1" dirty="0">
                <a:solidFill>
                  <a:srgbClr val="FF0066"/>
                </a:solidFill>
                <a:latin typeface="华文新魏" panose="02010800040101010101" pitchFamily="2" charset="-122"/>
                <a:ea typeface="华文新魏" panose="02010800040101010101" pitchFamily="2" charset="-122"/>
              </a:rPr>
              <a:t>最低能量</a:t>
            </a:r>
            <a:r>
              <a:rPr lang="zh-CN" altLang="en-US" sz="2800" b="1" dirty="0">
                <a:latin typeface="华文新魏" panose="02010800040101010101" pitchFamily="2" charset="-122"/>
                <a:ea typeface="华文新魏" panose="02010800040101010101" pitchFamily="2" charset="-122"/>
              </a:rPr>
              <a:t>叫做第一电离能。</a:t>
            </a:r>
            <a:endParaRPr lang="zh-CN" altLang="zh-CN" sz="2800" b="1" dirty="0">
              <a:latin typeface="Franklin Gothic Medium" panose="020B0603020102020204" pitchFamily="34" charset="0"/>
              <a:ea typeface="GungsuhChe" panose="02030609000101010101" pitchFamily="49" charset="-127"/>
            </a:endParaRPr>
          </a:p>
        </p:txBody>
      </p:sp>
      <p:sp>
        <p:nvSpPr>
          <p:cNvPr id="25602" name="文本框 14346"/>
          <p:cNvSpPr txBox="1"/>
          <p:nvPr/>
        </p:nvSpPr>
        <p:spPr>
          <a:xfrm>
            <a:off x="126974" y="257836"/>
            <a:ext cx="8077105" cy="768350"/>
          </a:xfrm>
          <a:prstGeom prst="rect">
            <a:avLst/>
          </a:prstGeom>
          <a:noFill/>
          <a:ln w="9525">
            <a:noFill/>
          </a:ln>
        </p:spPr>
        <p:txBody>
          <a:bodyPr anchor="t">
            <a:spAutoFit/>
          </a:bodyPr>
          <a:p>
            <a:pPr lvl="0" indent="0">
              <a:spcBef>
                <a:spcPct val="50000"/>
              </a:spcBef>
            </a:pPr>
            <a:r>
              <a:rPr lang="en-US" altLang="zh-CN" sz="3200" b="1">
                <a:latin typeface="Arial" panose="020B0604020202020204" pitchFamily="34" charset="0"/>
                <a:ea typeface="华文新魏" panose="02010800040101010101" pitchFamily="2" charset="-122"/>
              </a:rPr>
              <a:t>     </a:t>
            </a:r>
            <a:r>
              <a:rPr lang="zh-CN" altLang="en-US" sz="4400" b="1" dirty="0">
                <a:solidFill>
                  <a:srgbClr val="0000CC"/>
                </a:solidFill>
                <a:latin typeface="Arial" panose="020B0604020202020204" pitchFamily="34" charset="0"/>
                <a:ea typeface="华文新魏" panose="02010800040101010101" pitchFamily="2" charset="-122"/>
              </a:rPr>
              <a:t>电离能</a:t>
            </a:r>
            <a:endParaRPr lang="zh-CN" altLang="en-US" sz="4400" b="1" dirty="0">
              <a:solidFill>
                <a:srgbClr val="0000CC"/>
              </a:solidFill>
              <a:latin typeface="Arial" panose="020B0604020202020204" pitchFamily="34" charset="0"/>
              <a:ea typeface="华文新魏" panose="02010800040101010101" pitchFamily="2" charset="-122"/>
            </a:endParaRPr>
          </a:p>
        </p:txBody>
      </p:sp>
      <p:sp>
        <p:nvSpPr>
          <p:cNvPr id="109571" name="文本框 14348"/>
          <p:cNvSpPr txBox="1"/>
          <p:nvPr/>
        </p:nvSpPr>
        <p:spPr>
          <a:xfrm>
            <a:off x="1238275" y="3906600"/>
            <a:ext cx="5755076" cy="1168400"/>
          </a:xfrm>
          <a:prstGeom prst="rect">
            <a:avLst/>
          </a:prstGeom>
          <a:noFill/>
          <a:ln w="9525">
            <a:noFill/>
          </a:ln>
        </p:spPr>
        <p:txBody>
          <a:bodyPr anchor="t">
            <a:spAutoFit/>
          </a:bodyPr>
          <a:p>
            <a:pPr lvl="0" indent="0">
              <a:spcBef>
                <a:spcPct val="50000"/>
              </a:spcBef>
            </a:pPr>
            <a:r>
              <a:rPr lang="zh-CN" altLang="en-US" sz="2800" b="1" dirty="0">
                <a:latin typeface="华文新魏" panose="02010800040101010101" pitchFamily="2" charset="-122"/>
                <a:ea typeface="华文新魏" panose="02010800040101010101" pitchFamily="2" charset="-122"/>
              </a:rPr>
              <a:t>用符号 </a:t>
            </a:r>
            <a:r>
              <a:rPr lang="en-US" altLang="zh-CN" sz="2800" b="1">
                <a:solidFill>
                  <a:srgbClr val="FF0066"/>
                </a:solidFill>
                <a:latin typeface="Times New Roman" panose="02020603050405020304" pitchFamily="18" charset="0"/>
                <a:ea typeface="华文新魏" panose="02010800040101010101" pitchFamily="2" charset="-122"/>
              </a:rPr>
              <a:t>I</a:t>
            </a:r>
            <a:r>
              <a:rPr lang="en-US" altLang="zh-CN" sz="2800" b="1" baseline="-25000">
                <a:solidFill>
                  <a:srgbClr val="FF0066"/>
                </a:solidFill>
                <a:latin typeface="Times New Roman" panose="02020603050405020304" pitchFamily="18" charset="0"/>
                <a:ea typeface="华文新魏" panose="02010800040101010101" pitchFamily="2" charset="-122"/>
              </a:rPr>
              <a:t>1 </a:t>
            </a:r>
            <a:r>
              <a:rPr lang="zh-CN" altLang="en-US" sz="2800" b="1" dirty="0">
                <a:latin typeface="华文新魏" panose="02010800040101010101" pitchFamily="2" charset="-122"/>
                <a:ea typeface="华文新魏" panose="02010800040101010101" pitchFamily="2" charset="-122"/>
              </a:rPr>
              <a:t>表示，单位：</a:t>
            </a:r>
            <a:r>
              <a:rPr lang="zh-CN" altLang="zh-CN" sz="2800" b="1" dirty="0">
                <a:latin typeface="Times New Roman" panose="02020603050405020304" pitchFamily="18" charset="0"/>
                <a:ea typeface="华文新魏" panose="02010800040101010101" pitchFamily="2" charset="-122"/>
              </a:rPr>
              <a:t>kJ /mol</a:t>
            </a:r>
            <a:endParaRPr lang="zh-CN" altLang="zh-CN" sz="2800" b="1" dirty="0">
              <a:latin typeface="Times New Roman" panose="02020603050405020304" pitchFamily="18" charset="0"/>
              <a:ea typeface="华文新魏" panose="02010800040101010101" pitchFamily="2" charset="-122"/>
            </a:endParaRPr>
          </a:p>
          <a:p>
            <a:pPr lvl="0" indent="0">
              <a:spcBef>
                <a:spcPct val="50000"/>
              </a:spcBef>
            </a:pPr>
            <a:endParaRPr lang="zh-CN" altLang="en-US" sz="2800" dirty="0">
              <a:latin typeface="Times New Roman" panose="02020603050405020304" pitchFamily="18" charset="0"/>
              <a:ea typeface="华文新魏" panose="02010800040101010101" pitchFamily="2" charset="-122"/>
            </a:endParaRPr>
          </a:p>
        </p:txBody>
      </p:sp>
      <p:grpSp>
        <p:nvGrpSpPr>
          <p:cNvPr id="25604" name="组合 4"/>
          <p:cNvGrpSpPr/>
          <p:nvPr/>
        </p:nvGrpSpPr>
        <p:grpSpPr>
          <a:xfrm>
            <a:off x="396792" y="1138643"/>
            <a:ext cx="2158550" cy="583565"/>
            <a:chOff x="4670444" y="1054863"/>
            <a:chExt cx="2548019" cy="447170"/>
          </a:xfrm>
        </p:grpSpPr>
        <p:sp>
          <p:nvSpPr>
            <p:cNvPr id="25605" name="等腰三角形 7"/>
            <p:cNvSpPr/>
            <p:nvPr/>
          </p:nvSpPr>
          <p:spPr>
            <a:xfrm rot="5400000" flipH="1">
              <a:off x="4733501" y="1024499"/>
              <a:ext cx="298557" cy="424671"/>
            </a:xfrm>
            <a:prstGeom prst="triangle">
              <a:avLst>
                <a:gd name="adj" fmla="val 50000"/>
              </a:avLst>
            </a:prstGeom>
            <a:solidFill>
              <a:srgbClr val="FDCD5F"/>
            </a:solidFill>
            <a:ln w="12700">
              <a:noFill/>
            </a:ln>
          </p:spPr>
          <p:txBody>
            <a:bodyPr rot="10800000" vert="eaVert" anchor="ctr"/>
            <a:p>
              <a:pPr lvl="0" indent="0" algn="ctr"/>
              <a:endParaRPr lang="zh-CN" altLang="en-US" sz="1800" dirty="0">
                <a:solidFill>
                  <a:srgbClr val="FFFFFF"/>
                </a:solidFill>
                <a:latin typeface="Calibri" panose="020F0502020204030204" pitchFamily="34" charset="0"/>
                <a:ea typeface="宋体" panose="02010600030101010101" pitchFamily="2" charset="-122"/>
              </a:endParaRPr>
            </a:p>
          </p:txBody>
        </p:sp>
        <p:sp>
          <p:nvSpPr>
            <p:cNvPr id="25606" name="文本框 14"/>
            <p:cNvSpPr txBox="1"/>
            <p:nvPr/>
          </p:nvSpPr>
          <p:spPr>
            <a:xfrm>
              <a:off x="5285518" y="1054863"/>
              <a:ext cx="1932945" cy="447170"/>
            </a:xfrm>
            <a:prstGeom prst="rect">
              <a:avLst/>
            </a:prstGeom>
            <a:noFill/>
            <a:ln w="9525">
              <a:noFill/>
            </a:ln>
          </p:spPr>
          <p:txBody>
            <a:bodyPr anchor="t">
              <a:spAutoFit/>
            </a:bodyPr>
            <a:p>
              <a:pPr lvl="0" indent="0"/>
              <a:r>
                <a:rPr lang="en-US" altLang="zh-CN" sz="3200" b="1">
                  <a:solidFill>
                    <a:srgbClr val="595E64"/>
                  </a:solidFill>
                  <a:latin typeface="微软雅黑" panose="020B0503020204020204" charset="-122"/>
                  <a:ea typeface="微软雅黑" panose="020B0503020204020204" charset="-122"/>
                </a:rPr>
                <a:t>1.</a:t>
              </a:r>
              <a:r>
                <a:rPr lang="zh-CN" altLang="en-US" sz="3200" b="1" dirty="0">
                  <a:solidFill>
                    <a:srgbClr val="595E64"/>
                  </a:solidFill>
                  <a:latin typeface="微软雅黑" panose="020B0503020204020204" charset="-122"/>
                  <a:ea typeface="微软雅黑" panose="020B0503020204020204" charset="-122"/>
                </a:rPr>
                <a:t>定义：</a:t>
              </a:r>
              <a:endParaRPr lang="zh-CN" altLang="en-US" sz="3200" b="1" dirty="0">
                <a:solidFill>
                  <a:srgbClr val="595E64"/>
                </a:solidFill>
                <a:latin typeface="微软雅黑" panose="020B0503020204020204" charset="-122"/>
                <a:ea typeface="微软雅黑" panose="020B0503020204020204" charset="-122"/>
              </a:endParaRPr>
            </a:p>
          </p:txBody>
        </p:sp>
      </p:grpSp>
      <p:grpSp>
        <p:nvGrpSpPr>
          <p:cNvPr id="25607" name="组合 1"/>
          <p:cNvGrpSpPr/>
          <p:nvPr/>
        </p:nvGrpSpPr>
        <p:grpSpPr>
          <a:xfrm>
            <a:off x="396792" y="3137793"/>
            <a:ext cx="4118705" cy="583565"/>
            <a:chOff x="4542014" y="1055558"/>
            <a:chExt cx="2202368" cy="583252"/>
          </a:xfrm>
        </p:grpSpPr>
        <p:sp>
          <p:nvSpPr>
            <p:cNvPr id="25608" name="等腰三角形 7"/>
            <p:cNvSpPr/>
            <p:nvPr/>
          </p:nvSpPr>
          <p:spPr>
            <a:xfrm rot="5400000" flipH="1">
              <a:off x="4458039" y="1139534"/>
              <a:ext cx="360395" cy="192445"/>
            </a:xfrm>
            <a:prstGeom prst="triangle">
              <a:avLst>
                <a:gd name="adj" fmla="val 50000"/>
              </a:avLst>
            </a:prstGeom>
            <a:solidFill>
              <a:schemeClr val="hlink"/>
            </a:solidFill>
            <a:ln w="12700">
              <a:noFill/>
            </a:ln>
          </p:spPr>
          <p:txBody>
            <a:bodyPr rot="10800000" vert="eaVert" anchor="ctr"/>
            <a:p>
              <a:pPr lvl="0" indent="0" algn="ctr"/>
              <a:endParaRPr lang="zh-CN" altLang="en-US" sz="1800" dirty="0">
                <a:solidFill>
                  <a:srgbClr val="FFFFFF"/>
                </a:solidFill>
                <a:latin typeface="Calibri" panose="020F0502020204030204" pitchFamily="34" charset="0"/>
                <a:ea typeface="宋体" panose="02010600030101010101" pitchFamily="2" charset="-122"/>
              </a:endParaRPr>
            </a:p>
          </p:txBody>
        </p:sp>
        <p:sp>
          <p:nvSpPr>
            <p:cNvPr id="25609" name="文本框 14"/>
            <p:cNvSpPr txBox="1"/>
            <p:nvPr/>
          </p:nvSpPr>
          <p:spPr>
            <a:xfrm>
              <a:off x="4811437" y="1055558"/>
              <a:ext cx="1932945" cy="583252"/>
            </a:xfrm>
            <a:prstGeom prst="rect">
              <a:avLst/>
            </a:prstGeom>
            <a:noFill/>
            <a:ln w="9525">
              <a:noFill/>
            </a:ln>
          </p:spPr>
          <p:txBody>
            <a:bodyPr anchor="t">
              <a:spAutoFit/>
            </a:bodyPr>
            <a:p>
              <a:pPr lvl="0" indent="0"/>
              <a:r>
                <a:rPr lang="en-US" altLang="zh-CN" sz="3200" b="1">
                  <a:solidFill>
                    <a:srgbClr val="595E64"/>
                  </a:solidFill>
                  <a:latin typeface="微软雅黑" panose="020B0503020204020204" charset="-122"/>
                  <a:ea typeface="微软雅黑" panose="020B0503020204020204" charset="-122"/>
                </a:rPr>
                <a:t>2.</a:t>
              </a:r>
              <a:r>
                <a:rPr lang="zh-CN" altLang="en-US" sz="3200" b="1" dirty="0">
                  <a:solidFill>
                    <a:srgbClr val="595E64"/>
                  </a:solidFill>
                  <a:latin typeface="微软雅黑" panose="020B0503020204020204" charset="-122"/>
                  <a:ea typeface="微软雅黑" panose="020B0503020204020204" charset="-122"/>
                </a:rPr>
                <a:t>表示方法：</a:t>
              </a:r>
              <a:endParaRPr lang="zh-CN" altLang="en-US" sz="3200" b="1" dirty="0">
                <a:solidFill>
                  <a:srgbClr val="595E64"/>
                </a:solidFill>
                <a:latin typeface="微软雅黑" panose="020B0503020204020204" charset="-122"/>
                <a:ea typeface="微软雅黑" panose="020B0503020204020204" charset="-122"/>
              </a:endParaRPr>
            </a:p>
          </p:txBody>
        </p:sp>
      </p:grpSp>
      <p:sp>
        <p:nvSpPr>
          <p:cNvPr id="6151" name="文本框 6150"/>
          <p:cNvSpPr txBox="1"/>
          <p:nvPr/>
        </p:nvSpPr>
        <p:spPr>
          <a:xfrm>
            <a:off x="323850" y="4673918"/>
            <a:ext cx="8496300" cy="1076325"/>
          </a:xfrm>
          <a:prstGeom prst="rect">
            <a:avLst/>
          </a:prstGeom>
          <a:noFill/>
          <a:ln w="9525">
            <a:noFill/>
          </a:ln>
        </p:spPr>
        <p:txBody>
          <a:bodyPr>
            <a:spAutoFit/>
          </a:bodyPr>
          <a:p>
            <a:pPr>
              <a:spcBef>
                <a:spcPct val="50000"/>
              </a:spcBef>
              <a:buClrTx/>
            </a:pPr>
            <a:r>
              <a:rPr lang="en-US" altLang="zh-CN" sz="3200" b="1" dirty="0">
                <a:solidFill>
                  <a:srgbClr val="F50B11"/>
                </a:solidFill>
                <a:latin typeface="黑体" panose="02010609060101010101" pitchFamily="2" charset="-122"/>
                <a:ea typeface="黑体" panose="02010609060101010101" pitchFamily="2" charset="-122"/>
              </a:rPr>
              <a:t>    </a:t>
            </a:r>
            <a:r>
              <a:rPr lang="zh-CN" altLang="en-US" sz="3200" b="1" dirty="0">
                <a:solidFill>
                  <a:srgbClr val="F50B11"/>
                </a:solidFill>
                <a:latin typeface="黑体" panose="02010609060101010101" pitchFamily="2" charset="-122"/>
                <a:ea typeface="黑体" panose="02010609060101010101" pitchFamily="2" charset="-122"/>
              </a:rPr>
              <a:t>电离能反映了原子失去电子倾向的大小。电离能越大，越难失去电子，</a:t>
            </a:r>
            <a:r>
              <a:rPr lang="zh-CN" altLang="en-US" sz="3200" b="1" dirty="0">
                <a:latin typeface="Times New Roman" panose="02020603050405020304" pitchFamily="18" charset="0"/>
                <a:sym typeface="+mn-ea"/>
              </a:rPr>
              <a:t>金属性越</a:t>
            </a:r>
            <a:r>
              <a:rPr lang="zh-CN" altLang="en-US" sz="3200" b="1" dirty="0">
                <a:solidFill>
                  <a:schemeClr val="hlink"/>
                </a:solidFill>
                <a:latin typeface="Times New Roman" panose="02020603050405020304" pitchFamily="18" charset="0"/>
                <a:sym typeface="+mn-ea"/>
              </a:rPr>
              <a:t>强。</a:t>
            </a:r>
            <a:endParaRPr lang="zh-CN" altLang="en-US" sz="3200" b="1" dirty="0">
              <a:solidFill>
                <a:srgbClr val="F50B11"/>
              </a:solidFill>
              <a:latin typeface="黑体" panose="02010609060101010101" pitchFamily="2" charset="-122"/>
              <a:ea typeface="黑体" panose="02010609060101010101" pitchFamily="2" charset="-122"/>
            </a:endParaRPr>
          </a:p>
        </p:txBody>
      </p:sp>
    </p:spTree>
  </p:cSld>
  <p:clrMapOvr>
    <a:masterClrMapping/>
  </p:clrMapOvr>
  <p:transition>
    <p:blinds/>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109569"/>
                                        </p:tgtEl>
                                        <p:attrNameLst>
                                          <p:attrName>style.visibility</p:attrName>
                                        </p:attrNameLst>
                                      </p:cBhvr>
                                      <p:to>
                                        <p:strVal val="visible"/>
                                      </p:to>
                                    </p:set>
                                    <p:animEffect transition="in" filter="circle(in)">
                                      <p:cBhvr>
                                        <p:cTn id="7" dur="1000"/>
                                        <p:tgtEl>
                                          <p:spTgt spid="109569"/>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grpId="0" nodeType="clickEffect">
                                  <p:stCondLst>
                                    <p:cond delay="0"/>
                                  </p:stCondLst>
                                  <p:childTnLst>
                                    <p:set>
                                      <p:cBhvr>
                                        <p:cTn id="11" dur="1" fill="hold">
                                          <p:stCondLst>
                                            <p:cond delay="0"/>
                                          </p:stCondLst>
                                        </p:cTn>
                                        <p:tgtEl>
                                          <p:spTgt spid="109571"/>
                                        </p:tgtEl>
                                        <p:attrNameLst>
                                          <p:attrName>style.visibility</p:attrName>
                                        </p:attrNameLst>
                                      </p:cBhvr>
                                      <p:to>
                                        <p:strVal val="visible"/>
                                      </p:to>
                                    </p:set>
                                    <p:animEffect transition="in" filter="circle(in)">
                                      <p:cBhvr>
                                        <p:cTn id="12" dur="1000"/>
                                        <p:tgtEl>
                                          <p:spTgt spid="109571"/>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6151"/>
                                        </p:tgtEl>
                                        <p:attrNameLst>
                                          <p:attrName>style.visibility</p:attrName>
                                        </p:attrNameLst>
                                      </p:cBhvr>
                                      <p:to>
                                        <p:strVal val="visible"/>
                                      </p:to>
                                    </p:set>
                                    <p:animEffect transition="in" filter="blinds(horizontal)">
                                      <p:cBhvr>
                                        <p:cTn id="17" dur="500"/>
                                        <p:tgtEl>
                                          <p:spTgt spid="61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9569" grpId="0"/>
      <p:bldP spid="109571" grpId="0"/>
      <p:bldP spid="6151"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32769" name="图片 94209" descr="pic_243558"/>
          <p:cNvPicPr>
            <a:picLocks noChangeAspect="1"/>
          </p:cNvPicPr>
          <p:nvPr/>
        </p:nvPicPr>
        <p:blipFill>
          <a:blip r:embed="rId1"/>
          <a:stretch>
            <a:fillRect/>
          </a:stretch>
        </p:blipFill>
        <p:spPr>
          <a:xfrm>
            <a:off x="0" y="714"/>
            <a:ext cx="9143683" cy="6759755"/>
          </a:xfrm>
          <a:prstGeom prst="rect">
            <a:avLst/>
          </a:prstGeom>
          <a:noFill/>
          <a:ln w="19050" cap="flat" cmpd="sng">
            <a:solidFill>
              <a:schemeClr val="tx1"/>
            </a:solidFill>
            <a:prstDash val="solid"/>
            <a:miter/>
            <a:headEnd type="none" w="med" len="med"/>
            <a:tailEnd type="none" w="med" len="med"/>
          </a:ln>
        </p:spPr>
      </p:pic>
      <p:sp>
        <p:nvSpPr>
          <p:cNvPr id="32770" name="文本框 94210"/>
          <p:cNvSpPr txBox="1"/>
          <p:nvPr/>
        </p:nvSpPr>
        <p:spPr>
          <a:xfrm>
            <a:off x="2325204" y="229267"/>
            <a:ext cx="6589927" cy="521970"/>
          </a:xfrm>
          <a:prstGeom prst="rect">
            <a:avLst/>
          </a:prstGeom>
          <a:noFill/>
          <a:ln w="9525">
            <a:noFill/>
          </a:ln>
        </p:spPr>
        <p:txBody>
          <a:bodyPr anchor="t">
            <a:spAutoFit/>
          </a:bodyPr>
          <a:p>
            <a:pPr lvl="0" indent="0">
              <a:spcBef>
                <a:spcPct val="50000"/>
              </a:spcBef>
            </a:pPr>
            <a:r>
              <a:rPr lang="en-US" sz="2800" b="1" dirty="0">
                <a:solidFill>
                  <a:srgbClr val="FF0000"/>
                </a:solidFill>
                <a:latin typeface="华文新魏" panose="02010800040101010101" pitchFamily="2" charset="-122"/>
                <a:ea typeface="华文新魏" panose="02010800040101010101" pitchFamily="2" charset="-122"/>
              </a:rPr>
              <a:t>3</a:t>
            </a:r>
            <a:r>
              <a:rPr lang="en-US" altLang="zh-CN" sz="2800" b="1" dirty="0">
                <a:solidFill>
                  <a:srgbClr val="FF0000"/>
                </a:solidFill>
                <a:latin typeface="华文新魏" panose="02010800040101010101" pitchFamily="2" charset="-122"/>
                <a:ea typeface="华文新魏" panose="02010800040101010101" pitchFamily="2" charset="-122"/>
              </a:rPr>
              <a:t>.</a:t>
            </a:r>
            <a:r>
              <a:rPr lang="zh-CN" altLang="en-US" sz="2800" b="1" dirty="0">
                <a:latin typeface="华文新魏" panose="02010800040101010101" pitchFamily="2" charset="-122"/>
                <a:ea typeface="华文新魏" panose="02010800040101010101" pitchFamily="2" charset="-122"/>
              </a:rPr>
              <a:t>第一电离能的变化规律</a:t>
            </a:r>
            <a:endParaRPr lang="zh-CN" altLang="en-US" sz="2800" b="1" dirty="0">
              <a:latin typeface="华文新魏" panose="02010800040101010101" pitchFamily="2" charset="-122"/>
              <a:ea typeface="华文新魏" panose="02010800040101010101" pitchFamily="2" charset="-122"/>
            </a:endParaRPr>
          </a:p>
        </p:txBody>
      </p:sp>
      <p:grpSp>
        <p:nvGrpSpPr>
          <p:cNvPr id="2" name="组合 94228"/>
          <p:cNvGrpSpPr/>
          <p:nvPr/>
        </p:nvGrpSpPr>
        <p:grpSpPr>
          <a:xfrm>
            <a:off x="2158550" y="2768738"/>
            <a:ext cx="5766187" cy="1307828"/>
            <a:chOff x="1360" y="1744"/>
            <a:chExt cx="3632" cy="824"/>
          </a:xfrm>
        </p:grpSpPr>
        <p:sp>
          <p:nvSpPr>
            <p:cNvPr id="32772" name="直接连接符 94215"/>
            <p:cNvSpPr/>
            <p:nvPr/>
          </p:nvSpPr>
          <p:spPr>
            <a:xfrm>
              <a:off x="1360" y="1744"/>
              <a:ext cx="864" cy="480"/>
            </a:xfrm>
            <a:prstGeom prst="line">
              <a:avLst/>
            </a:prstGeom>
            <a:ln w="19050" cap="flat" cmpd="sng">
              <a:solidFill>
                <a:srgbClr val="333333"/>
              </a:solidFill>
              <a:prstDash val="solid"/>
              <a:round/>
              <a:headEnd type="none" w="med" len="med"/>
              <a:tailEnd type="none" w="med" len="med"/>
            </a:ln>
          </p:spPr>
        </p:sp>
        <p:sp>
          <p:nvSpPr>
            <p:cNvPr id="32773" name="直接连接符 94216"/>
            <p:cNvSpPr/>
            <p:nvPr/>
          </p:nvSpPr>
          <p:spPr>
            <a:xfrm>
              <a:off x="2216" y="2208"/>
              <a:ext cx="1912" cy="184"/>
            </a:xfrm>
            <a:prstGeom prst="line">
              <a:avLst/>
            </a:prstGeom>
            <a:ln w="19050" cap="flat" cmpd="sng">
              <a:solidFill>
                <a:srgbClr val="333333"/>
              </a:solidFill>
              <a:prstDash val="solid"/>
              <a:round/>
              <a:headEnd type="none" w="med" len="med"/>
              <a:tailEnd type="none" w="med" len="med"/>
            </a:ln>
          </p:spPr>
        </p:sp>
        <p:sp>
          <p:nvSpPr>
            <p:cNvPr id="32774" name="直接连接符 94217"/>
            <p:cNvSpPr/>
            <p:nvPr/>
          </p:nvSpPr>
          <p:spPr>
            <a:xfrm>
              <a:off x="4128" y="2376"/>
              <a:ext cx="864" cy="192"/>
            </a:xfrm>
            <a:prstGeom prst="line">
              <a:avLst/>
            </a:prstGeom>
            <a:ln w="19050" cap="flat" cmpd="sng">
              <a:solidFill>
                <a:srgbClr val="333333"/>
              </a:solidFill>
              <a:prstDash val="solid"/>
              <a:round/>
              <a:headEnd type="none" w="med" len="med"/>
              <a:tailEnd type="none" w="med" len="med"/>
            </a:ln>
          </p:spPr>
        </p:sp>
      </p:grpSp>
      <p:grpSp>
        <p:nvGrpSpPr>
          <p:cNvPr id="3" name="组合 94229"/>
          <p:cNvGrpSpPr/>
          <p:nvPr/>
        </p:nvGrpSpPr>
        <p:grpSpPr>
          <a:xfrm>
            <a:off x="749144" y="3467092"/>
            <a:ext cx="7454935" cy="1815722"/>
            <a:chOff x="472" y="2184"/>
            <a:chExt cx="4696" cy="1144"/>
          </a:xfrm>
        </p:grpSpPr>
        <p:sp>
          <p:nvSpPr>
            <p:cNvPr id="32776" name="直接连接符 94218"/>
            <p:cNvSpPr/>
            <p:nvPr/>
          </p:nvSpPr>
          <p:spPr>
            <a:xfrm>
              <a:off x="704" y="3136"/>
              <a:ext cx="864" cy="48"/>
            </a:xfrm>
            <a:prstGeom prst="line">
              <a:avLst/>
            </a:prstGeom>
            <a:ln w="19050" cap="flat" cmpd="sng">
              <a:solidFill>
                <a:srgbClr val="333333"/>
              </a:solidFill>
              <a:prstDash val="solid"/>
              <a:round/>
              <a:headEnd type="none" w="med" len="med"/>
              <a:tailEnd type="none" w="med" len="med"/>
            </a:ln>
          </p:spPr>
        </p:sp>
        <p:sp>
          <p:nvSpPr>
            <p:cNvPr id="32777" name="直接连接符 94222"/>
            <p:cNvSpPr/>
            <p:nvPr/>
          </p:nvSpPr>
          <p:spPr>
            <a:xfrm>
              <a:off x="1552" y="3184"/>
              <a:ext cx="888" cy="96"/>
            </a:xfrm>
            <a:prstGeom prst="line">
              <a:avLst/>
            </a:prstGeom>
            <a:ln w="19050" cap="flat" cmpd="sng">
              <a:solidFill>
                <a:srgbClr val="333333"/>
              </a:solidFill>
              <a:prstDash val="solid"/>
              <a:round/>
              <a:headEnd type="none" w="med" len="med"/>
              <a:tailEnd type="none" w="med" len="med"/>
            </a:ln>
          </p:spPr>
        </p:sp>
        <p:sp>
          <p:nvSpPr>
            <p:cNvPr id="32778" name="直接连接符 94224"/>
            <p:cNvSpPr/>
            <p:nvPr/>
          </p:nvSpPr>
          <p:spPr>
            <a:xfrm flipV="1">
              <a:off x="2424" y="3288"/>
              <a:ext cx="1968" cy="0"/>
            </a:xfrm>
            <a:prstGeom prst="line">
              <a:avLst/>
            </a:prstGeom>
            <a:ln w="19050" cap="flat" cmpd="sng">
              <a:solidFill>
                <a:srgbClr val="333333"/>
              </a:solidFill>
              <a:prstDash val="solid"/>
              <a:round/>
              <a:headEnd type="none" w="med" len="med"/>
              <a:tailEnd type="none" w="med" len="med"/>
            </a:ln>
          </p:spPr>
        </p:sp>
        <p:sp>
          <p:nvSpPr>
            <p:cNvPr id="32779" name="直接连接符 94225"/>
            <p:cNvSpPr/>
            <p:nvPr/>
          </p:nvSpPr>
          <p:spPr>
            <a:xfrm>
              <a:off x="4352" y="3280"/>
              <a:ext cx="816" cy="48"/>
            </a:xfrm>
            <a:prstGeom prst="line">
              <a:avLst/>
            </a:prstGeom>
            <a:ln w="19050" cap="flat" cmpd="sng">
              <a:solidFill>
                <a:srgbClr val="333333"/>
              </a:solidFill>
              <a:prstDash val="solid"/>
              <a:round/>
              <a:headEnd type="none" w="med" len="med"/>
              <a:tailEnd type="none" w="med" len="med"/>
            </a:ln>
          </p:spPr>
        </p:sp>
        <p:sp>
          <p:nvSpPr>
            <p:cNvPr id="32780" name="直接连接符 94226"/>
            <p:cNvSpPr/>
            <p:nvPr/>
          </p:nvSpPr>
          <p:spPr>
            <a:xfrm>
              <a:off x="472" y="2184"/>
              <a:ext cx="240" cy="960"/>
            </a:xfrm>
            <a:prstGeom prst="line">
              <a:avLst/>
            </a:prstGeom>
            <a:ln w="19050" cap="flat" cmpd="sng">
              <a:solidFill>
                <a:srgbClr val="333333"/>
              </a:solidFill>
              <a:prstDash val="solid"/>
              <a:round/>
              <a:headEnd type="none" w="med" len="med"/>
              <a:tailEnd type="none" w="med" len="med"/>
            </a:ln>
          </p:spPr>
        </p:sp>
      </p:grpSp>
      <p:grpSp>
        <p:nvGrpSpPr>
          <p:cNvPr id="32781" name="Group 23"/>
          <p:cNvGrpSpPr/>
          <p:nvPr/>
        </p:nvGrpSpPr>
        <p:grpSpPr>
          <a:xfrm>
            <a:off x="1599867" y="914924"/>
            <a:ext cx="8673881" cy="1007853"/>
            <a:chOff x="1008" y="576"/>
            <a:chExt cx="5465" cy="635"/>
          </a:xfrm>
        </p:grpSpPr>
        <p:sp>
          <p:nvSpPr>
            <p:cNvPr id="32782" name="文本框 94231"/>
            <p:cNvSpPr txBox="1"/>
            <p:nvPr/>
          </p:nvSpPr>
          <p:spPr>
            <a:xfrm>
              <a:off x="1520" y="960"/>
              <a:ext cx="4416" cy="251"/>
            </a:xfrm>
            <a:prstGeom prst="rect">
              <a:avLst/>
            </a:prstGeom>
            <a:noFill/>
            <a:ln w="9525">
              <a:noFill/>
            </a:ln>
          </p:spPr>
          <p:txBody>
            <a:bodyPr anchor="t">
              <a:spAutoFit/>
            </a:bodyPr>
            <a:p>
              <a:pPr lvl="0" indent="0">
                <a:spcBef>
                  <a:spcPct val="50000"/>
                </a:spcBef>
              </a:pPr>
              <a:r>
                <a:rPr lang="en-US" altLang="zh-CN" sz="2000" b="1">
                  <a:solidFill>
                    <a:srgbClr val="FF3300"/>
                  </a:solidFill>
                  <a:latin typeface="Arial" panose="020B0604020202020204" pitchFamily="34" charset="0"/>
                  <a:ea typeface="黑体" panose="02010609060101010101" pitchFamily="2" charset="-122"/>
                </a:rPr>
                <a:t> </a:t>
              </a:r>
              <a:r>
                <a:rPr lang="zh-CN" altLang="en-US" sz="2000" b="1" dirty="0">
                  <a:solidFill>
                    <a:srgbClr val="FF3300"/>
                  </a:solidFill>
                  <a:latin typeface="Arial" panose="020B0604020202020204" pitchFamily="34" charset="0"/>
                  <a:ea typeface="黑体" panose="02010609060101010101" pitchFamily="2" charset="-122"/>
                </a:rPr>
                <a:t>（</a:t>
              </a:r>
              <a:r>
                <a:rPr lang="en-US" altLang="zh-CN" sz="2000" b="1">
                  <a:solidFill>
                    <a:srgbClr val="FF3300"/>
                  </a:solidFill>
                  <a:latin typeface="黑体" panose="02010609060101010101" pitchFamily="2" charset="-122"/>
                  <a:ea typeface="黑体" panose="02010609060101010101" pitchFamily="2" charset="-122"/>
                </a:rPr>
                <a:t>2</a:t>
              </a:r>
              <a:r>
                <a:rPr lang="zh-CN" altLang="en-US" sz="2000" b="1" dirty="0">
                  <a:solidFill>
                    <a:srgbClr val="FF3300"/>
                  </a:solidFill>
                  <a:latin typeface="黑体" panose="02010609060101010101" pitchFamily="2" charset="-122"/>
                  <a:ea typeface="黑体" panose="02010609060101010101" pitchFamily="2" charset="-122"/>
                </a:rPr>
                <a:t>）</a:t>
              </a:r>
              <a:r>
                <a:rPr lang="zh-CN" altLang="en-US" sz="2000" b="1" dirty="0">
                  <a:solidFill>
                    <a:srgbClr val="FF3300"/>
                  </a:solidFill>
                  <a:latin typeface="Arial" panose="020B0604020202020204" pitchFamily="34" charset="0"/>
                  <a:ea typeface="黑体" panose="02010609060101010101" pitchFamily="2" charset="-122"/>
                </a:rPr>
                <a:t>同周期</a:t>
              </a:r>
              <a:endParaRPr lang="zh-CN" altLang="en-US" sz="2000" b="1" dirty="0">
                <a:latin typeface="Arial" panose="020B0604020202020204" pitchFamily="34" charset="0"/>
                <a:ea typeface="华文新魏" panose="02010800040101010101" pitchFamily="2" charset="-122"/>
              </a:endParaRPr>
            </a:p>
          </p:txBody>
        </p:sp>
        <p:sp>
          <p:nvSpPr>
            <p:cNvPr id="32783" name="文本框 94232"/>
            <p:cNvSpPr txBox="1"/>
            <p:nvPr/>
          </p:nvSpPr>
          <p:spPr>
            <a:xfrm>
              <a:off x="1008" y="576"/>
              <a:ext cx="5465" cy="251"/>
            </a:xfrm>
            <a:prstGeom prst="rect">
              <a:avLst/>
            </a:prstGeom>
            <a:noFill/>
            <a:ln w="9525">
              <a:noFill/>
            </a:ln>
          </p:spPr>
          <p:txBody>
            <a:bodyPr anchor="t">
              <a:spAutoFit/>
            </a:bodyPr>
            <a:p>
              <a:pPr lvl="0" indent="0">
                <a:spcBef>
                  <a:spcPct val="50000"/>
                </a:spcBef>
              </a:pPr>
              <a:r>
                <a:rPr lang="zh-CN" altLang="en-US" sz="100" b="1" dirty="0">
                  <a:latin typeface="Times New Roman" panose="02020603050405020304" pitchFamily="18" charset="0"/>
                  <a:ea typeface="宋体" panose="02010600030101010101" pitchFamily="2" charset="-122"/>
                </a:rPr>
                <a:t>规律</a:t>
              </a:r>
              <a:r>
                <a:rPr lang="en-US" altLang="zh-CN" sz="100" b="1">
                  <a:latin typeface="Times New Roman" panose="02020603050405020304" pitchFamily="18" charset="0"/>
                  <a:ea typeface="宋体" panose="02010600030101010101" pitchFamily="2" charset="-122"/>
                </a:rPr>
                <a:t>1:</a:t>
              </a:r>
              <a:r>
                <a:rPr lang="zh-CN" altLang="en-US" sz="2000" b="1" dirty="0">
                  <a:solidFill>
                    <a:srgbClr val="FF3300"/>
                  </a:solidFill>
                  <a:latin typeface="Arial" panose="020B0604020202020204" pitchFamily="34" charset="0"/>
                  <a:ea typeface="黑体" panose="02010609060101010101" pitchFamily="2" charset="-122"/>
                </a:rPr>
                <a:t>（</a:t>
              </a:r>
              <a:r>
                <a:rPr lang="en-US" altLang="zh-CN" sz="2000" b="1">
                  <a:solidFill>
                    <a:srgbClr val="FF3300"/>
                  </a:solidFill>
                  <a:latin typeface="Arial" panose="020B0604020202020204" pitchFamily="34" charset="0"/>
                  <a:ea typeface="黑体" panose="02010609060101010101" pitchFamily="2" charset="-122"/>
                </a:rPr>
                <a:t>1</a:t>
              </a:r>
              <a:r>
                <a:rPr lang="zh-CN" altLang="en-US" sz="2000" b="1" dirty="0">
                  <a:solidFill>
                    <a:srgbClr val="FF3300"/>
                  </a:solidFill>
                  <a:latin typeface="Arial" panose="020B0604020202020204" pitchFamily="34" charset="0"/>
                  <a:ea typeface="黑体" panose="02010609060101010101" pitchFamily="2" charset="-122"/>
                </a:rPr>
                <a:t>）同主族</a:t>
              </a:r>
              <a:endParaRPr lang="zh-CN" altLang="en-US" sz="2000" b="1" dirty="0">
                <a:solidFill>
                  <a:schemeClr val="tx1"/>
                </a:solidFill>
                <a:latin typeface="Arial" panose="020B0604020202020204" pitchFamily="34" charset="0"/>
                <a:ea typeface="黑体" panose="02010609060101010101" pitchFamily="2" charset="-122"/>
              </a:endParaRPr>
            </a:p>
          </p:txBody>
        </p:sp>
      </p:grpSp>
      <p:grpSp>
        <p:nvGrpSpPr>
          <p:cNvPr id="5" name="组合 94227"/>
          <p:cNvGrpSpPr/>
          <p:nvPr/>
        </p:nvGrpSpPr>
        <p:grpSpPr>
          <a:xfrm>
            <a:off x="964999" y="1359331"/>
            <a:ext cx="7097821" cy="2361708"/>
            <a:chOff x="608" y="856"/>
            <a:chExt cx="4472" cy="1488"/>
          </a:xfrm>
        </p:grpSpPr>
        <p:sp>
          <p:nvSpPr>
            <p:cNvPr id="32785" name="直接连接符 94211"/>
            <p:cNvSpPr/>
            <p:nvPr/>
          </p:nvSpPr>
          <p:spPr>
            <a:xfrm>
              <a:off x="608" y="856"/>
              <a:ext cx="864" cy="528"/>
            </a:xfrm>
            <a:prstGeom prst="line">
              <a:avLst/>
            </a:prstGeom>
            <a:ln w="19050" cap="flat" cmpd="sng">
              <a:solidFill>
                <a:srgbClr val="333333"/>
              </a:solidFill>
              <a:prstDash val="solid"/>
              <a:round/>
              <a:headEnd type="none" w="med" len="med"/>
              <a:tailEnd type="none" w="med" len="med"/>
            </a:ln>
          </p:spPr>
        </p:sp>
        <p:sp>
          <p:nvSpPr>
            <p:cNvPr id="32786" name="直接连接符 94212"/>
            <p:cNvSpPr/>
            <p:nvPr/>
          </p:nvSpPr>
          <p:spPr>
            <a:xfrm>
              <a:off x="1488" y="1392"/>
              <a:ext cx="864" cy="528"/>
            </a:xfrm>
            <a:prstGeom prst="line">
              <a:avLst/>
            </a:prstGeom>
            <a:ln w="19050" cap="flat" cmpd="sng">
              <a:solidFill>
                <a:srgbClr val="333333"/>
              </a:solidFill>
              <a:prstDash val="solid"/>
              <a:round/>
              <a:headEnd type="none" w="med" len="med"/>
              <a:tailEnd type="none" w="med" len="med"/>
            </a:ln>
          </p:spPr>
        </p:sp>
        <p:sp>
          <p:nvSpPr>
            <p:cNvPr id="32787" name="直接连接符 94213"/>
            <p:cNvSpPr/>
            <p:nvPr/>
          </p:nvSpPr>
          <p:spPr>
            <a:xfrm>
              <a:off x="2304" y="1896"/>
              <a:ext cx="1920" cy="288"/>
            </a:xfrm>
            <a:prstGeom prst="line">
              <a:avLst/>
            </a:prstGeom>
            <a:ln w="19050" cap="flat" cmpd="sng">
              <a:solidFill>
                <a:srgbClr val="333333"/>
              </a:solidFill>
              <a:prstDash val="solid"/>
              <a:round/>
              <a:headEnd type="none" w="med" len="med"/>
              <a:tailEnd type="none" w="med" len="med"/>
            </a:ln>
          </p:spPr>
        </p:sp>
        <p:sp>
          <p:nvSpPr>
            <p:cNvPr id="32788" name="直接连接符 94214"/>
            <p:cNvSpPr/>
            <p:nvPr/>
          </p:nvSpPr>
          <p:spPr>
            <a:xfrm>
              <a:off x="4216" y="2168"/>
              <a:ext cx="864" cy="176"/>
            </a:xfrm>
            <a:prstGeom prst="line">
              <a:avLst/>
            </a:prstGeom>
            <a:ln w="19050" cap="flat" cmpd="sng">
              <a:solidFill>
                <a:srgbClr val="333333"/>
              </a:solidFill>
              <a:prstDash val="solid"/>
              <a:round/>
              <a:headEnd type="none" w="med" len="med"/>
              <a:tailEnd type="none" w="med" len="med"/>
            </a:ln>
          </p:spPr>
        </p:sp>
      </p:grpSp>
      <p:sp>
        <p:nvSpPr>
          <p:cNvPr id="112661" name="文本框 94232"/>
          <p:cNvSpPr txBox="1"/>
          <p:nvPr/>
        </p:nvSpPr>
        <p:spPr>
          <a:xfrm>
            <a:off x="3982208" y="951429"/>
            <a:ext cx="8673880" cy="398780"/>
          </a:xfrm>
          <a:prstGeom prst="rect">
            <a:avLst/>
          </a:prstGeom>
          <a:noFill/>
          <a:ln w="9525">
            <a:noFill/>
          </a:ln>
        </p:spPr>
        <p:txBody>
          <a:bodyPr anchor="t">
            <a:spAutoFit/>
          </a:bodyPr>
          <a:p>
            <a:pPr lvl="0" indent="0">
              <a:spcBef>
                <a:spcPct val="50000"/>
              </a:spcBef>
            </a:pPr>
            <a:r>
              <a:rPr lang="zh-CN" altLang="en-US" sz="2000" b="1" dirty="0">
                <a:solidFill>
                  <a:srgbClr val="0000FF"/>
                </a:solidFill>
                <a:latin typeface="Arial" panose="020B0604020202020204" pitchFamily="34" charset="0"/>
                <a:ea typeface="黑体" panose="02010609060101010101" pitchFamily="2" charset="-122"/>
              </a:rPr>
              <a:t>元素从上到下第一电离能逐渐减小；</a:t>
            </a:r>
            <a:endParaRPr lang="zh-CN" altLang="en-US" sz="2000" b="1" dirty="0">
              <a:solidFill>
                <a:srgbClr val="0000FF"/>
              </a:solidFill>
              <a:latin typeface="Arial" panose="020B0604020202020204" pitchFamily="34" charset="0"/>
              <a:ea typeface="黑体" panose="02010609060101010101" pitchFamily="2" charset="-122"/>
            </a:endParaRPr>
          </a:p>
        </p:txBody>
      </p:sp>
      <p:sp>
        <p:nvSpPr>
          <p:cNvPr id="112662" name="文本框 94231"/>
          <p:cNvSpPr txBox="1"/>
          <p:nvPr/>
        </p:nvSpPr>
        <p:spPr>
          <a:xfrm>
            <a:off x="2844207" y="1513287"/>
            <a:ext cx="8638963" cy="860425"/>
          </a:xfrm>
          <a:prstGeom prst="rect">
            <a:avLst/>
          </a:prstGeom>
          <a:noFill/>
          <a:ln w="9525">
            <a:noFill/>
          </a:ln>
        </p:spPr>
        <p:txBody>
          <a:bodyPr anchor="t">
            <a:spAutoFit/>
          </a:bodyPr>
          <a:p>
            <a:pPr lvl="0" indent="0">
              <a:spcBef>
                <a:spcPct val="50000"/>
              </a:spcBef>
            </a:pPr>
            <a:r>
              <a:rPr lang="zh-CN" altLang="en-US" sz="2000" b="1" dirty="0">
                <a:solidFill>
                  <a:schemeClr val="tx1"/>
                </a:solidFill>
                <a:latin typeface="Arial" panose="020B0604020202020204" pitchFamily="34" charset="0"/>
                <a:ea typeface="黑体" panose="02010609060101010101" pitchFamily="2" charset="-122"/>
              </a:rPr>
              <a:t>                </a:t>
            </a:r>
            <a:r>
              <a:rPr lang="zh-CN" altLang="en-US" sz="2000" b="1" dirty="0">
                <a:solidFill>
                  <a:srgbClr val="0000FF"/>
                </a:solidFill>
                <a:latin typeface="Arial" panose="020B0604020202020204" pitchFamily="34" charset="0"/>
                <a:ea typeface="黑体" panose="02010609060101010101" pitchFamily="2" charset="-122"/>
              </a:rPr>
              <a:t>元素从左到右第一电离能总体</a:t>
            </a:r>
            <a:r>
              <a:rPr lang="zh-CN" altLang="en-US" sz="2000" b="1" dirty="0">
                <a:solidFill>
                  <a:srgbClr val="FF0000"/>
                </a:solidFill>
                <a:latin typeface="Arial" panose="020B0604020202020204" pitchFamily="34" charset="0"/>
                <a:ea typeface="黑体" panose="02010609060101010101" pitchFamily="2" charset="-122"/>
              </a:rPr>
              <a:t>呈增大趋势。</a:t>
            </a:r>
            <a:r>
              <a:rPr lang="zh-CN" altLang="en-US" sz="2000" b="1" dirty="0">
                <a:solidFill>
                  <a:schemeClr val="tx1"/>
                </a:solidFill>
                <a:latin typeface="Arial" panose="020B0604020202020204" pitchFamily="34" charset="0"/>
                <a:ea typeface="黑体" panose="02010609060101010101" pitchFamily="2" charset="-122"/>
              </a:rPr>
              <a:t> </a:t>
            </a:r>
            <a:endParaRPr lang="zh-CN" altLang="en-US" sz="2000" b="1" dirty="0">
              <a:solidFill>
                <a:schemeClr val="tx1"/>
              </a:solidFill>
              <a:latin typeface="Arial" panose="020B0604020202020204" pitchFamily="34" charset="0"/>
              <a:ea typeface="黑体" panose="02010609060101010101" pitchFamily="2" charset="-122"/>
            </a:endParaRPr>
          </a:p>
          <a:p>
            <a:pPr lvl="0" indent="0">
              <a:spcBef>
                <a:spcPct val="50000"/>
              </a:spcBef>
            </a:pPr>
            <a:r>
              <a:rPr lang="zh-CN" altLang="en-US" sz="2000" b="1" dirty="0">
                <a:latin typeface="Arial" panose="020B0604020202020204" pitchFamily="34" charset="0"/>
                <a:ea typeface="华文新魏" panose="02010800040101010101" pitchFamily="2" charset="-122"/>
              </a:rPr>
              <a:t> </a:t>
            </a:r>
            <a:endParaRPr lang="zh-CN" altLang="en-US" sz="2000" b="1" dirty="0">
              <a:latin typeface="Arial" panose="020B0604020202020204" pitchFamily="34" charset="0"/>
              <a:ea typeface="华文新魏" panose="02010800040101010101" pitchFamily="2" charset="-122"/>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37"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out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37"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barn(outVertical)">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37" fill="hold"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barn(outVertical)">
                                      <p:cBhvr>
                                        <p:cTn id="17" dur="500"/>
                                        <p:tgtEl>
                                          <p:spTgt spid="5"/>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112661"/>
                                        </p:tgtEl>
                                        <p:attrNameLst>
                                          <p:attrName>style.visibility</p:attrName>
                                        </p:attrNameLst>
                                      </p:cBhvr>
                                      <p:to>
                                        <p:strVal val="visible"/>
                                      </p:to>
                                    </p:set>
                                    <p:animEffect transition="in" filter="blinds(horizontal)">
                                      <p:cBhvr>
                                        <p:cTn id="22" dur="500"/>
                                        <p:tgtEl>
                                          <p:spTgt spid="112661"/>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112662"/>
                                        </p:tgtEl>
                                        <p:attrNameLst>
                                          <p:attrName>style.visibility</p:attrName>
                                        </p:attrNameLst>
                                      </p:cBhvr>
                                      <p:to>
                                        <p:strVal val="visible"/>
                                      </p:to>
                                    </p:set>
                                    <p:animEffect transition="in" filter="blinds(horizontal)">
                                      <p:cBhvr>
                                        <p:cTn id="27" dur="500"/>
                                        <p:tgtEl>
                                          <p:spTgt spid="11266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661" grpId="0"/>
      <p:bldP spid="112662"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3793" name="矩形 216066"/>
          <p:cNvSpPr/>
          <p:nvPr/>
        </p:nvSpPr>
        <p:spPr>
          <a:xfrm>
            <a:off x="241252" y="261010"/>
            <a:ext cx="8838947" cy="521970"/>
          </a:xfrm>
          <a:prstGeom prst="rect">
            <a:avLst/>
          </a:prstGeom>
          <a:noFill/>
          <a:ln w="9525">
            <a:noFill/>
          </a:ln>
        </p:spPr>
        <p:txBody>
          <a:bodyPr anchor="t">
            <a:spAutoFit/>
          </a:bodyPr>
          <a:p>
            <a:pPr lvl="0" indent="0"/>
            <a:r>
              <a:rPr lang="zh-CN" altLang="en-US" sz="2800" b="1" dirty="0">
                <a:solidFill>
                  <a:srgbClr val="FF0000"/>
                </a:solidFill>
                <a:latin typeface="楷体_GB2312" pitchFamily="49" charset="-122"/>
                <a:ea typeface="楷体_GB2312" pitchFamily="49" charset="-122"/>
              </a:rPr>
              <a:t>交流讨论：</a:t>
            </a:r>
            <a:endParaRPr lang="zh-CN" altLang="en-US" sz="2800" b="1" dirty="0">
              <a:solidFill>
                <a:srgbClr val="000000"/>
              </a:solidFill>
              <a:latin typeface="楷体_GB2312" pitchFamily="49" charset="-122"/>
              <a:ea typeface="楷体_GB2312" pitchFamily="49" charset="-122"/>
            </a:endParaRPr>
          </a:p>
        </p:txBody>
      </p:sp>
      <p:grpSp>
        <p:nvGrpSpPr>
          <p:cNvPr id="2" name="组合 216109"/>
          <p:cNvGrpSpPr/>
          <p:nvPr/>
        </p:nvGrpSpPr>
        <p:grpSpPr>
          <a:xfrm>
            <a:off x="2744216" y="1372029"/>
            <a:ext cx="3961575" cy="3733022"/>
            <a:chOff x="1728" y="864"/>
            <a:chExt cx="2496" cy="2352"/>
          </a:xfrm>
        </p:grpSpPr>
        <p:sp>
          <p:nvSpPr>
            <p:cNvPr id="24579" name="文本框 216069"/>
            <p:cNvSpPr txBox="1">
              <a:spLocks noChangeArrowheads="1"/>
            </p:cNvSpPr>
            <p:nvPr/>
          </p:nvSpPr>
          <p:spPr bwMode="auto">
            <a:xfrm>
              <a:off x="2976" y="1440"/>
              <a:ext cx="576" cy="329"/>
            </a:xfrm>
            <a:prstGeom prst="rect">
              <a:avLst/>
            </a:prstGeom>
            <a:gradFill rotWithShape="1">
              <a:gsLst>
                <a:gs pos="0">
                  <a:srgbClr val="9900CC"/>
                </a:gs>
                <a:gs pos="50000">
                  <a:schemeClr val="bg1"/>
                </a:gs>
                <a:gs pos="100000">
                  <a:srgbClr val="9900CC"/>
                </a:gs>
              </a:gsLst>
              <a:lin ang="2700000" scaled="1"/>
            </a:gradFill>
            <a:ln w="9525">
              <a:noFill/>
              <a:miter lim="800000"/>
            </a:ln>
          </p:spPr>
          <p:txBody>
            <a:bodyPr>
              <a:spAutoFit/>
            </a:bodyPr>
            <a:lstStyle/>
            <a:p>
              <a:pPr marL="0" marR="0" lvl="0" indent="0" algn="l" defTabSz="914400" rtl="0" eaLnBrk="1" fontAlgn="base" latinLnBrk="0" hangingPunct="1">
                <a:lnSpc>
                  <a:spcPct val="100000"/>
                </a:lnSpc>
                <a:spcBef>
                  <a:spcPct val="50000"/>
                </a:spcBef>
                <a:spcAft>
                  <a:spcPct val="0"/>
                </a:spcAft>
                <a:buClrTx/>
                <a:buSzTx/>
                <a:buFont typeface="Arial" panose="020B0604020202020204" pitchFamily="34" charset="0"/>
                <a:buNone/>
                <a:defRPr/>
              </a:pPr>
              <a:r>
                <a:rPr kumimoji="0" lang="zh-CN" altLang="en-US" sz="2800" b="1" i="0" u="none" strike="noStrike" kern="1200" cap="none" spc="0" normalizeH="0" baseline="0" noProof="0">
                  <a:ln>
                    <a:noFill/>
                  </a:ln>
                  <a:solidFill>
                    <a:srgbClr val="FF3399"/>
                  </a:solidFill>
                  <a:effectLst/>
                  <a:uLnTx/>
                  <a:uFillTx/>
                  <a:latin typeface="Arial" panose="020B0604020202020204" pitchFamily="34" charset="0"/>
                  <a:ea typeface="宋体" panose="02010600030101010101" pitchFamily="2" charset="-122"/>
                  <a:cs typeface="+mn-cs"/>
                </a:rPr>
                <a:t>半满</a:t>
              </a:r>
              <a:endParaRPr kumimoji="0" lang="zh-CN" altLang="en-US" sz="2800" b="1" i="0" u="none" strike="noStrike" kern="1200" cap="none" spc="0" normalizeH="0" baseline="0" noProof="0">
                <a:ln>
                  <a:noFill/>
                </a:ln>
                <a:solidFill>
                  <a:srgbClr val="FF3399"/>
                </a:solidFill>
                <a:effectLst/>
                <a:uLnTx/>
                <a:uFillTx/>
                <a:latin typeface="Arial" panose="020B0604020202020204" pitchFamily="34" charset="0"/>
                <a:ea typeface="宋体" panose="02010600030101010101" pitchFamily="2" charset="-122"/>
                <a:cs typeface="+mn-cs"/>
              </a:endParaRPr>
            </a:p>
          </p:txBody>
        </p:sp>
        <p:sp>
          <p:nvSpPr>
            <p:cNvPr id="33796" name="直接连接符 216070"/>
            <p:cNvSpPr/>
            <p:nvPr/>
          </p:nvSpPr>
          <p:spPr>
            <a:xfrm flipV="1">
              <a:off x="2976" y="1776"/>
              <a:ext cx="144" cy="336"/>
            </a:xfrm>
            <a:prstGeom prst="line">
              <a:avLst/>
            </a:prstGeom>
            <a:ln w="28575" cap="rnd" cmpd="sng">
              <a:solidFill>
                <a:srgbClr val="CC0000"/>
              </a:solidFill>
              <a:prstDash val="sysDot"/>
              <a:round/>
              <a:headEnd type="none" w="med" len="med"/>
              <a:tailEnd type="none" w="med" len="med"/>
            </a:ln>
          </p:spPr>
        </p:sp>
        <p:sp>
          <p:nvSpPr>
            <p:cNvPr id="24581" name="文本框 216073"/>
            <p:cNvSpPr txBox="1">
              <a:spLocks noChangeArrowheads="1"/>
            </p:cNvSpPr>
            <p:nvPr/>
          </p:nvSpPr>
          <p:spPr bwMode="auto">
            <a:xfrm>
              <a:off x="2592" y="864"/>
              <a:ext cx="576" cy="329"/>
            </a:xfrm>
            <a:prstGeom prst="rect">
              <a:avLst/>
            </a:prstGeom>
            <a:gradFill rotWithShape="1">
              <a:gsLst>
                <a:gs pos="0">
                  <a:srgbClr val="9900CC"/>
                </a:gs>
                <a:gs pos="50000">
                  <a:schemeClr val="bg1"/>
                </a:gs>
                <a:gs pos="100000">
                  <a:srgbClr val="9900CC"/>
                </a:gs>
              </a:gsLst>
              <a:lin ang="2700000" scaled="1"/>
            </a:gradFill>
            <a:ln w="9525">
              <a:noFill/>
              <a:miter lim="800000"/>
            </a:ln>
          </p:spPr>
          <p:txBody>
            <a:bodyPr>
              <a:spAutoFit/>
            </a:bodyPr>
            <a:lstStyle/>
            <a:p>
              <a:pPr marL="0" marR="0" lvl="0" indent="0" algn="l" defTabSz="914400" rtl="0" eaLnBrk="1" fontAlgn="base" latinLnBrk="0" hangingPunct="1">
                <a:lnSpc>
                  <a:spcPct val="100000"/>
                </a:lnSpc>
                <a:spcBef>
                  <a:spcPct val="50000"/>
                </a:spcBef>
                <a:spcAft>
                  <a:spcPct val="0"/>
                </a:spcAft>
                <a:buClrTx/>
                <a:buSzTx/>
                <a:buFont typeface="Arial" panose="020B0604020202020204" pitchFamily="34" charset="0"/>
                <a:buNone/>
                <a:defRPr/>
              </a:pPr>
              <a:r>
                <a:rPr kumimoji="0" lang="zh-CN" altLang="en-US" sz="2800" b="1" i="0" u="none" strike="noStrike" kern="1200" cap="none" spc="0" normalizeH="0" baseline="0" noProof="0">
                  <a:ln>
                    <a:noFill/>
                  </a:ln>
                  <a:solidFill>
                    <a:srgbClr val="FF0066"/>
                  </a:solidFill>
                  <a:effectLst/>
                  <a:uLnTx/>
                  <a:uFillTx/>
                  <a:latin typeface="Arial" panose="020B0604020202020204" pitchFamily="34" charset="0"/>
                  <a:ea typeface="宋体" panose="02010600030101010101" pitchFamily="2" charset="-122"/>
                  <a:cs typeface="+mn-cs"/>
                </a:rPr>
                <a:t>全满</a:t>
              </a:r>
              <a:endParaRPr kumimoji="0" lang="zh-CN" altLang="en-US" sz="2800" b="1" i="0" u="none" strike="noStrike" kern="1200" cap="none" spc="0" normalizeH="0" baseline="0" noProof="0">
                <a:ln>
                  <a:noFill/>
                </a:ln>
                <a:solidFill>
                  <a:srgbClr val="FF0066"/>
                </a:solidFill>
                <a:effectLst/>
                <a:uLnTx/>
                <a:uFillTx/>
                <a:latin typeface="Arial" panose="020B0604020202020204" pitchFamily="34" charset="0"/>
                <a:ea typeface="宋体" panose="02010600030101010101" pitchFamily="2" charset="-122"/>
                <a:cs typeface="+mn-cs"/>
              </a:endParaRPr>
            </a:p>
          </p:txBody>
        </p:sp>
        <p:sp>
          <p:nvSpPr>
            <p:cNvPr id="33798" name="直接连接符 216074"/>
            <p:cNvSpPr/>
            <p:nvPr/>
          </p:nvSpPr>
          <p:spPr>
            <a:xfrm>
              <a:off x="3168" y="1008"/>
              <a:ext cx="1056" cy="144"/>
            </a:xfrm>
            <a:prstGeom prst="line">
              <a:avLst/>
            </a:prstGeom>
            <a:ln w="28575" cap="flat" cmpd="sng">
              <a:solidFill>
                <a:srgbClr val="CC0000"/>
              </a:solidFill>
              <a:prstDash val="sysDot"/>
              <a:round/>
              <a:headEnd type="none" w="med" len="med"/>
              <a:tailEnd type="none" w="med" len="med"/>
            </a:ln>
          </p:spPr>
        </p:sp>
        <p:sp>
          <p:nvSpPr>
            <p:cNvPr id="33799" name="直接连接符 216075"/>
            <p:cNvSpPr/>
            <p:nvPr/>
          </p:nvSpPr>
          <p:spPr>
            <a:xfrm flipV="1">
              <a:off x="1728" y="1200"/>
              <a:ext cx="912" cy="2016"/>
            </a:xfrm>
            <a:prstGeom prst="line">
              <a:avLst/>
            </a:prstGeom>
            <a:ln w="28575" cap="rnd" cmpd="sng">
              <a:solidFill>
                <a:srgbClr val="CC0000"/>
              </a:solidFill>
              <a:prstDash val="sysDot"/>
              <a:round/>
              <a:headEnd type="none" w="med" len="med"/>
              <a:tailEnd type="none" w="med" len="med"/>
            </a:ln>
          </p:spPr>
        </p:sp>
      </p:grpSp>
      <p:grpSp>
        <p:nvGrpSpPr>
          <p:cNvPr id="3" name="组合 216108"/>
          <p:cNvGrpSpPr/>
          <p:nvPr/>
        </p:nvGrpSpPr>
        <p:grpSpPr>
          <a:xfrm>
            <a:off x="2056971" y="5981168"/>
            <a:ext cx="5867766" cy="450756"/>
            <a:chOff x="1296" y="3768"/>
            <a:chExt cx="3696" cy="284"/>
          </a:xfrm>
        </p:grpSpPr>
        <p:sp>
          <p:nvSpPr>
            <p:cNvPr id="33801" name="文本框 216077"/>
            <p:cNvSpPr txBox="1"/>
            <p:nvPr/>
          </p:nvSpPr>
          <p:spPr>
            <a:xfrm>
              <a:off x="1296" y="3816"/>
              <a:ext cx="816" cy="67"/>
            </a:xfrm>
            <a:prstGeom prst="rect">
              <a:avLst/>
            </a:prstGeom>
            <a:noFill/>
            <a:ln w="9525">
              <a:noFill/>
            </a:ln>
          </p:spPr>
          <p:txBody>
            <a:bodyPr anchor="t">
              <a:spAutoFit/>
            </a:bodyPr>
            <a:p>
              <a:pPr lvl="0" indent="0" algn="ctr">
                <a:spcBef>
                  <a:spcPct val="50000"/>
                </a:spcBef>
              </a:pPr>
              <a:r>
                <a:rPr lang="en-US" altLang="zh-CN" sz="100" b="1">
                  <a:solidFill>
                    <a:srgbClr val="FF0066"/>
                  </a:solidFill>
                  <a:latin typeface="Arial" panose="020B0604020202020204" pitchFamily="34" charset="0"/>
                  <a:ea typeface="华文彩云" panose="02010800040101010101" pitchFamily="2" charset="-122"/>
                </a:rPr>
                <a:t>2S</a:t>
              </a:r>
              <a:r>
                <a:rPr lang="en-US" altLang="zh-CN" sz="100" b="1" baseline="30000">
                  <a:solidFill>
                    <a:srgbClr val="FF0066"/>
                  </a:solidFill>
                  <a:latin typeface="Arial" panose="020B0604020202020204" pitchFamily="34" charset="0"/>
                  <a:ea typeface="华文彩云" panose="02010800040101010101" pitchFamily="2" charset="-122"/>
                </a:rPr>
                <a:t>2</a:t>
              </a:r>
              <a:endParaRPr lang="en-US" altLang="zh-CN" sz="100" b="1">
                <a:solidFill>
                  <a:srgbClr val="FF0066"/>
                </a:solidFill>
                <a:latin typeface="Arial" panose="020B0604020202020204" pitchFamily="34" charset="0"/>
                <a:ea typeface="华文彩云" panose="02010800040101010101" pitchFamily="2" charset="-122"/>
              </a:endParaRPr>
            </a:p>
          </p:txBody>
        </p:sp>
        <p:sp>
          <p:nvSpPr>
            <p:cNvPr id="33802" name="文本框 216078"/>
            <p:cNvSpPr txBox="1"/>
            <p:nvPr/>
          </p:nvSpPr>
          <p:spPr>
            <a:xfrm>
              <a:off x="1872" y="3801"/>
              <a:ext cx="816" cy="251"/>
            </a:xfrm>
            <a:prstGeom prst="rect">
              <a:avLst/>
            </a:prstGeom>
            <a:noFill/>
            <a:ln w="9525">
              <a:noFill/>
            </a:ln>
          </p:spPr>
          <p:txBody>
            <a:bodyPr anchor="t">
              <a:spAutoFit/>
            </a:bodyPr>
            <a:p>
              <a:pPr lvl="0" indent="0" algn="ctr">
                <a:spcBef>
                  <a:spcPct val="50000"/>
                </a:spcBef>
              </a:pPr>
              <a:r>
                <a:rPr lang="en-US" altLang="zh-CN" sz="2000" b="1">
                  <a:solidFill>
                    <a:srgbClr val="000000"/>
                  </a:solidFill>
                  <a:latin typeface="Arial" panose="020B0604020202020204" pitchFamily="34" charset="0"/>
                  <a:ea typeface="华文彩云" panose="02010800040101010101" pitchFamily="2" charset="-122"/>
                </a:rPr>
                <a:t>2S</a:t>
              </a:r>
              <a:r>
                <a:rPr lang="en-US" altLang="zh-CN" sz="2000" b="1" baseline="30000">
                  <a:solidFill>
                    <a:srgbClr val="000000"/>
                  </a:solidFill>
                  <a:latin typeface="Arial" panose="020B0604020202020204" pitchFamily="34" charset="0"/>
                  <a:ea typeface="华文彩云" panose="02010800040101010101" pitchFamily="2" charset="-122"/>
                </a:rPr>
                <a:t>2</a:t>
              </a:r>
              <a:r>
                <a:rPr lang="en-US" altLang="zh-CN" sz="2000" b="1">
                  <a:solidFill>
                    <a:srgbClr val="000000"/>
                  </a:solidFill>
                  <a:latin typeface="Arial" panose="020B0604020202020204" pitchFamily="34" charset="0"/>
                  <a:ea typeface="华文彩云" panose="02010800040101010101" pitchFamily="2" charset="-122"/>
                </a:rPr>
                <a:t>2P</a:t>
              </a:r>
              <a:r>
                <a:rPr lang="en-US" altLang="zh-CN" sz="2000" b="1" baseline="30000">
                  <a:solidFill>
                    <a:srgbClr val="000000"/>
                  </a:solidFill>
                  <a:latin typeface="Arial" panose="020B0604020202020204" pitchFamily="34" charset="0"/>
                  <a:ea typeface="华文彩云" panose="02010800040101010101" pitchFamily="2" charset="-122"/>
                </a:rPr>
                <a:t>1</a:t>
              </a:r>
              <a:endParaRPr lang="en-US" altLang="zh-CN" sz="2000" b="1">
                <a:solidFill>
                  <a:srgbClr val="000000"/>
                </a:solidFill>
                <a:latin typeface="Arial" panose="020B0604020202020204" pitchFamily="34" charset="0"/>
                <a:ea typeface="华文彩云" panose="02010800040101010101" pitchFamily="2" charset="-122"/>
              </a:endParaRPr>
            </a:p>
          </p:txBody>
        </p:sp>
        <p:sp>
          <p:nvSpPr>
            <p:cNvPr id="33803" name="文本框 216079"/>
            <p:cNvSpPr txBox="1"/>
            <p:nvPr/>
          </p:nvSpPr>
          <p:spPr>
            <a:xfrm>
              <a:off x="2688" y="3784"/>
              <a:ext cx="816" cy="251"/>
            </a:xfrm>
            <a:prstGeom prst="rect">
              <a:avLst/>
            </a:prstGeom>
            <a:noFill/>
            <a:ln w="9525">
              <a:noFill/>
            </a:ln>
          </p:spPr>
          <p:txBody>
            <a:bodyPr anchor="t">
              <a:spAutoFit/>
            </a:bodyPr>
            <a:p>
              <a:pPr lvl="0" indent="0" algn="ctr">
                <a:spcBef>
                  <a:spcPct val="50000"/>
                </a:spcBef>
              </a:pPr>
              <a:r>
                <a:rPr lang="en-US" altLang="zh-CN" sz="2000" b="1">
                  <a:solidFill>
                    <a:srgbClr val="FF0066"/>
                  </a:solidFill>
                  <a:latin typeface="Arial" panose="020B0604020202020204" pitchFamily="34" charset="0"/>
                  <a:ea typeface="华文彩云" panose="02010800040101010101" pitchFamily="2" charset="-122"/>
                </a:rPr>
                <a:t> </a:t>
              </a:r>
              <a:r>
                <a:rPr lang="en-US" altLang="zh-CN" sz="100" b="1">
                  <a:solidFill>
                    <a:srgbClr val="FF0066"/>
                  </a:solidFill>
                  <a:latin typeface="Arial" panose="020B0604020202020204" pitchFamily="34" charset="0"/>
                  <a:ea typeface="华文彩云" panose="02010800040101010101" pitchFamily="2" charset="-122"/>
                </a:rPr>
                <a:t>2S</a:t>
              </a:r>
              <a:r>
                <a:rPr lang="en-US" altLang="zh-CN" sz="100" b="1" baseline="30000">
                  <a:solidFill>
                    <a:srgbClr val="FF0066"/>
                  </a:solidFill>
                  <a:latin typeface="Arial" panose="020B0604020202020204" pitchFamily="34" charset="0"/>
                  <a:ea typeface="华文彩云" panose="02010800040101010101" pitchFamily="2" charset="-122"/>
                </a:rPr>
                <a:t>2</a:t>
              </a:r>
              <a:r>
                <a:rPr lang="en-US" altLang="zh-CN" sz="100" b="1">
                  <a:solidFill>
                    <a:srgbClr val="FF0066"/>
                  </a:solidFill>
                  <a:latin typeface="Arial" panose="020B0604020202020204" pitchFamily="34" charset="0"/>
                  <a:ea typeface="华文彩云" panose="02010800040101010101" pitchFamily="2" charset="-122"/>
                </a:rPr>
                <a:t>2P</a:t>
              </a:r>
              <a:r>
                <a:rPr lang="en-US" altLang="zh-CN" sz="100" b="1" baseline="30000">
                  <a:solidFill>
                    <a:srgbClr val="FF0066"/>
                  </a:solidFill>
                  <a:latin typeface="Arial" panose="020B0604020202020204" pitchFamily="34" charset="0"/>
                  <a:ea typeface="华文彩云" panose="02010800040101010101" pitchFamily="2" charset="-122"/>
                </a:rPr>
                <a:t>3</a:t>
              </a:r>
              <a:endParaRPr lang="en-US" altLang="zh-CN" sz="100" b="1" baseline="30000">
                <a:solidFill>
                  <a:srgbClr val="FF0066"/>
                </a:solidFill>
                <a:latin typeface="Arial" panose="020B0604020202020204" pitchFamily="34" charset="0"/>
                <a:ea typeface="华文彩云" panose="02010800040101010101" pitchFamily="2" charset="-122"/>
              </a:endParaRPr>
            </a:p>
          </p:txBody>
        </p:sp>
        <p:sp>
          <p:nvSpPr>
            <p:cNvPr id="33804" name="文本框 216080"/>
            <p:cNvSpPr txBox="1"/>
            <p:nvPr/>
          </p:nvSpPr>
          <p:spPr>
            <a:xfrm>
              <a:off x="3312" y="3777"/>
              <a:ext cx="816" cy="251"/>
            </a:xfrm>
            <a:prstGeom prst="rect">
              <a:avLst/>
            </a:prstGeom>
            <a:noFill/>
            <a:ln w="9525">
              <a:noFill/>
            </a:ln>
          </p:spPr>
          <p:txBody>
            <a:bodyPr anchor="t">
              <a:spAutoFit/>
            </a:bodyPr>
            <a:p>
              <a:pPr lvl="0" indent="0" algn="ctr">
                <a:spcBef>
                  <a:spcPct val="50000"/>
                </a:spcBef>
              </a:pPr>
              <a:r>
                <a:rPr lang="en-US" altLang="zh-CN" sz="1800" b="1">
                  <a:solidFill>
                    <a:srgbClr val="000000"/>
                  </a:solidFill>
                  <a:latin typeface="Arial" panose="020B0604020202020204" pitchFamily="34" charset="0"/>
                  <a:ea typeface="华文彩云" panose="02010800040101010101" pitchFamily="2" charset="-122"/>
                </a:rPr>
                <a:t> </a:t>
              </a:r>
              <a:r>
                <a:rPr lang="en-US" altLang="zh-CN" sz="2000" b="1">
                  <a:solidFill>
                    <a:srgbClr val="000000"/>
                  </a:solidFill>
                  <a:latin typeface="Arial" panose="020B0604020202020204" pitchFamily="34" charset="0"/>
                  <a:ea typeface="华文彩云" panose="02010800040101010101" pitchFamily="2" charset="-122"/>
                </a:rPr>
                <a:t>2S</a:t>
              </a:r>
              <a:r>
                <a:rPr lang="en-US" altLang="zh-CN" sz="2000" b="1" baseline="30000">
                  <a:solidFill>
                    <a:srgbClr val="000000"/>
                  </a:solidFill>
                  <a:latin typeface="Arial" panose="020B0604020202020204" pitchFamily="34" charset="0"/>
                  <a:ea typeface="华文彩云" panose="02010800040101010101" pitchFamily="2" charset="-122"/>
                </a:rPr>
                <a:t>2</a:t>
              </a:r>
              <a:r>
                <a:rPr lang="en-US" altLang="zh-CN" sz="2000" b="1">
                  <a:solidFill>
                    <a:srgbClr val="000000"/>
                  </a:solidFill>
                  <a:latin typeface="Arial" panose="020B0604020202020204" pitchFamily="34" charset="0"/>
                  <a:ea typeface="华文彩云" panose="02010800040101010101" pitchFamily="2" charset="-122"/>
                </a:rPr>
                <a:t>2P</a:t>
              </a:r>
              <a:r>
                <a:rPr lang="en-US" altLang="zh-CN" sz="2000" b="1" baseline="30000">
                  <a:solidFill>
                    <a:srgbClr val="000000"/>
                  </a:solidFill>
                  <a:latin typeface="Arial" panose="020B0604020202020204" pitchFamily="34" charset="0"/>
                  <a:ea typeface="华文彩云" panose="02010800040101010101" pitchFamily="2" charset="-122"/>
                </a:rPr>
                <a:t>4</a:t>
              </a:r>
              <a:endParaRPr lang="en-US" altLang="zh-CN" sz="2000" b="1" baseline="30000">
                <a:solidFill>
                  <a:srgbClr val="000000"/>
                </a:solidFill>
                <a:latin typeface="Arial" panose="020B0604020202020204" pitchFamily="34" charset="0"/>
                <a:ea typeface="华文彩云" panose="02010800040101010101" pitchFamily="2" charset="-122"/>
              </a:endParaRPr>
            </a:p>
          </p:txBody>
        </p:sp>
        <p:sp>
          <p:nvSpPr>
            <p:cNvPr id="33805" name="文本框 216081"/>
            <p:cNvSpPr txBox="1"/>
            <p:nvPr/>
          </p:nvSpPr>
          <p:spPr>
            <a:xfrm>
              <a:off x="4176" y="3768"/>
              <a:ext cx="816" cy="67"/>
            </a:xfrm>
            <a:prstGeom prst="rect">
              <a:avLst/>
            </a:prstGeom>
            <a:noFill/>
            <a:ln w="9525">
              <a:noFill/>
            </a:ln>
          </p:spPr>
          <p:txBody>
            <a:bodyPr anchor="t">
              <a:spAutoFit/>
            </a:bodyPr>
            <a:p>
              <a:pPr lvl="0" indent="0" algn="ctr">
                <a:spcBef>
                  <a:spcPct val="50000"/>
                </a:spcBef>
              </a:pPr>
              <a:r>
                <a:rPr lang="en-US" altLang="zh-CN" sz="100" b="1">
                  <a:solidFill>
                    <a:srgbClr val="FF0066"/>
                  </a:solidFill>
                  <a:latin typeface="Arial" panose="020B0604020202020204" pitchFamily="34" charset="0"/>
                  <a:ea typeface="华文彩云" panose="02010800040101010101" pitchFamily="2" charset="-122"/>
                </a:rPr>
                <a:t> 2S</a:t>
              </a:r>
              <a:r>
                <a:rPr lang="en-US" altLang="zh-CN" sz="100" b="1" baseline="30000">
                  <a:solidFill>
                    <a:srgbClr val="FF0066"/>
                  </a:solidFill>
                  <a:latin typeface="Arial" panose="020B0604020202020204" pitchFamily="34" charset="0"/>
                  <a:ea typeface="华文彩云" panose="02010800040101010101" pitchFamily="2" charset="-122"/>
                </a:rPr>
                <a:t>2</a:t>
              </a:r>
              <a:r>
                <a:rPr lang="en-US" altLang="zh-CN" sz="100" b="1">
                  <a:solidFill>
                    <a:srgbClr val="FF0066"/>
                  </a:solidFill>
                  <a:latin typeface="Arial" panose="020B0604020202020204" pitchFamily="34" charset="0"/>
                  <a:ea typeface="华文彩云" panose="02010800040101010101" pitchFamily="2" charset="-122"/>
                </a:rPr>
                <a:t>2P</a:t>
              </a:r>
              <a:r>
                <a:rPr lang="en-US" altLang="zh-CN" sz="100" b="1" baseline="30000">
                  <a:solidFill>
                    <a:srgbClr val="FF0066"/>
                  </a:solidFill>
                  <a:latin typeface="Arial" panose="020B0604020202020204" pitchFamily="34" charset="0"/>
                  <a:ea typeface="华文彩云" panose="02010800040101010101" pitchFamily="2" charset="-122"/>
                </a:rPr>
                <a:t>6</a:t>
              </a:r>
              <a:endParaRPr lang="en-US" altLang="zh-CN" sz="100" b="1" baseline="30000">
                <a:solidFill>
                  <a:srgbClr val="FF0066"/>
                </a:solidFill>
                <a:latin typeface="Arial" panose="020B0604020202020204" pitchFamily="34" charset="0"/>
                <a:ea typeface="华文彩云" panose="02010800040101010101" pitchFamily="2" charset="-122"/>
              </a:endParaRPr>
            </a:p>
          </p:txBody>
        </p:sp>
      </p:grpSp>
      <p:sp>
        <p:nvSpPr>
          <p:cNvPr id="113668" name="矩形 216082"/>
          <p:cNvSpPr/>
          <p:nvPr/>
        </p:nvSpPr>
        <p:spPr>
          <a:xfrm>
            <a:off x="241250" y="4135291"/>
            <a:ext cx="4725004" cy="521970"/>
          </a:xfrm>
          <a:prstGeom prst="rect">
            <a:avLst/>
          </a:prstGeom>
          <a:noFill/>
          <a:ln w="9525">
            <a:noFill/>
          </a:ln>
        </p:spPr>
        <p:txBody>
          <a:bodyPr anchor="t">
            <a:spAutoFit/>
          </a:bodyPr>
          <a:p>
            <a:pPr lvl="0" indent="266700" algn="just"/>
            <a:r>
              <a:rPr lang="en-US" altLang="zh-CN" sz="2800" b="1">
                <a:solidFill>
                  <a:srgbClr val="000000"/>
                </a:solidFill>
                <a:latin typeface="Times New Roman" panose="02020603050405020304" pitchFamily="18" charset="0"/>
                <a:ea typeface="宋体" panose="02010600030101010101" pitchFamily="2" charset="-122"/>
              </a:rPr>
              <a:t> </a:t>
            </a:r>
            <a:r>
              <a:rPr lang="en-US" altLang="zh-CN" sz="2800" b="1">
                <a:solidFill>
                  <a:schemeClr val="tx2"/>
                </a:solidFill>
                <a:latin typeface="Times New Roman" panose="02020603050405020304" pitchFamily="18" charset="0"/>
                <a:ea typeface="宋体" panose="02010600030101010101" pitchFamily="2" charset="-122"/>
              </a:rPr>
              <a:t>B</a:t>
            </a:r>
            <a:r>
              <a:rPr lang="en-US" altLang="zh-CN" sz="2800" b="1">
                <a:solidFill>
                  <a:schemeClr val="tx2"/>
                </a:solidFill>
                <a:latin typeface="Arial" panose="020B0604020202020204" pitchFamily="34" charset="0"/>
                <a:ea typeface="宋体" panose="02010600030101010101" pitchFamily="2" charset="-122"/>
              </a:rPr>
              <a:t>&lt;</a:t>
            </a:r>
            <a:r>
              <a:rPr lang="en-US" altLang="zh-CN" sz="2800" b="1">
                <a:solidFill>
                  <a:schemeClr val="tx2"/>
                </a:solidFill>
                <a:latin typeface="Times New Roman" panose="02020603050405020304" pitchFamily="18" charset="0"/>
                <a:ea typeface="宋体" panose="02010600030101010101" pitchFamily="2" charset="-122"/>
              </a:rPr>
              <a:t> </a:t>
            </a:r>
            <a:r>
              <a:rPr lang="en-US" altLang="zh-CN" sz="2800" b="1">
                <a:latin typeface="Times New Roman" panose="02020603050405020304" pitchFamily="18" charset="0"/>
                <a:ea typeface="宋体" panose="02010600030101010101" pitchFamily="2" charset="-122"/>
              </a:rPr>
              <a:t>Be</a:t>
            </a:r>
            <a:r>
              <a:rPr lang="en-US" altLang="zh-CN" sz="2800" b="1">
                <a:solidFill>
                  <a:schemeClr val="tx2"/>
                </a:solidFill>
                <a:latin typeface="Arial" panose="020B0604020202020204" pitchFamily="34" charset="0"/>
                <a:ea typeface="宋体" panose="02010600030101010101" pitchFamily="2" charset="-122"/>
              </a:rPr>
              <a:t>&lt;</a:t>
            </a:r>
            <a:r>
              <a:rPr lang="en-US" altLang="zh-CN" sz="2800" b="1">
                <a:solidFill>
                  <a:schemeClr val="tx2"/>
                </a:solidFill>
                <a:latin typeface="Times New Roman" panose="02020603050405020304" pitchFamily="18" charset="0"/>
                <a:ea typeface="宋体" panose="02010600030101010101" pitchFamily="2" charset="-122"/>
              </a:rPr>
              <a:t>C</a:t>
            </a:r>
            <a:endParaRPr lang="en-US" altLang="zh-CN" sz="2800" b="1">
              <a:solidFill>
                <a:srgbClr val="FF0000"/>
              </a:solidFill>
              <a:latin typeface="Times New Roman" panose="02020603050405020304" pitchFamily="18" charset="0"/>
              <a:ea typeface="宋体" panose="02010600030101010101" pitchFamily="2" charset="-122"/>
            </a:endParaRPr>
          </a:p>
        </p:txBody>
      </p:sp>
      <p:sp>
        <p:nvSpPr>
          <p:cNvPr id="113669" name="矩形 216083"/>
          <p:cNvSpPr/>
          <p:nvPr/>
        </p:nvSpPr>
        <p:spPr>
          <a:xfrm>
            <a:off x="5637625" y="4114657"/>
            <a:ext cx="4725004" cy="583565"/>
          </a:xfrm>
          <a:prstGeom prst="rect">
            <a:avLst/>
          </a:prstGeom>
          <a:noFill/>
          <a:ln w="9525">
            <a:noFill/>
          </a:ln>
        </p:spPr>
        <p:txBody>
          <a:bodyPr anchor="t">
            <a:spAutoFit/>
          </a:bodyPr>
          <a:p>
            <a:pPr lvl="0" indent="266700" algn="just"/>
            <a:r>
              <a:rPr lang="en-US" altLang="zh-CN" sz="3200" b="1">
                <a:solidFill>
                  <a:srgbClr val="000000"/>
                </a:solidFill>
                <a:latin typeface="Times New Roman" panose="02020603050405020304" pitchFamily="18" charset="0"/>
                <a:ea typeface="宋体" panose="02010600030101010101" pitchFamily="2" charset="-122"/>
              </a:rPr>
              <a:t> </a:t>
            </a:r>
            <a:r>
              <a:rPr lang="en-US" altLang="zh-CN" sz="2800" b="1">
                <a:solidFill>
                  <a:schemeClr val="tx2"/>
                </a:solidFill>
                <a:latin typeface="Times New Roman" panose="02020603050405020304" pitchFamily="18" charset="0"/>
                <a:ea typeface="宋体" panose="02010600030101010101" pitchFamily="2" charset="-122"/>
              </a:rPr>
              <a:t>O</a:t>
            </a:r>
            <a:r>
              <a:rPr lang="en-US" altLang="zh-CN" sz="2800" b="1">
                <a:solidFill>
                  <a:schemeClr val="tx2"/>
                </a:solidFill>
                <a:latin typeface="Arial" panose="020B0604020202020204" pitchFamily="34" charset="0"/>
                <a:ea typeface="宋体" panose="02010600030101010101" pitchFamily="2" charset="-122"/>
              </a:rPr>
              <a:t>&lt;</a:t>
            </a:r>
            <a:r>
              <a:rPr lang="en-US" altLang="zh-CN" sz="2800" b="1">
                <a:solidFill>
                  <a:schemeClr val="tx2"/>
                </a:solidFill>
                <a:latin typeface="Times New Roman" panose="02020603050405020304" pitchFamily="18" charset="0"/>
                <a:ea typeface="宋体" panose="02010600030101010101" pitchFamily="2" charset="-122"/>
              </a:rPr>
              <a:t> </a:t>
            </a:r>
            <a:r>
              <a:rPr lang="en-US" altLang="zh-CN" sz="2800" b="1">
                <a:latin typeface="Times New Roman" panose="02020603050405020304" pitchFamily="18" charset="0"/>
                <a:ea typeface="宋体" panose="02010600030101010101" pitchFamily="2" charset="-122"/>
              </a:rPr>
              <a:t>N</a:t>
            </a:r>
            <a:r>
              <a:rPr lang="en-US" altLang="zh-CN" sz="2800" b="1">
                <a:solidFill>
                  <a:schemeClr val="tx2"/>
                </a:solidFill>
                <a:latin typeface="Arial" panose="020B0604020202020204" pitchFamily="34" charset="0"/>
                <a:ea typeface="宋体" panose="02010600030101010101" pitchFamily="2" charset="-122"/>
              </a:rPr>
              <a:t>&lt;</a:t>
            </a:r>
            <a:r>
              <a:rPr lang="en-US" altLang="zh-CN" sz="2800" b="1">
                <a:solidFill>
                  <a:schemeClr val="tx2"/>
                </a:solidFill>
                <a:latin typeface="Times New Roman" panose="02020603050405020304" pitchFamily="18" charset="0"/>
                <a:ea typeface="宋体" panose="02010600030101010101" pitchFamily="2" charset="-122"/>
              </a:rPr>
              <a:t>F</a:t>
            </a:r>
            <a:r>
              <a:rPr lang="en-US" altLang="zh-CN" sz="2800" b="1">
                <a:solidFill>
                  <a:schemeClr val="tx2"/>
                </a:solidFill>
                <a:latin typeface="Arial" panose="020B0604020202020204" pitchFamily="34" charset="0"/>
                <a:ea typeface="宋体" panose="02010600030101010101" pitchFamily="2" charset="-122"/>
              </a:rPr>
              <a:t>&lt;</a:t>
            </a:r>
            <a:r>
              <a:rPr lang="en-US" altLang="zh-CN" sz="2800" b="1">
                <a:solidFill>
                  <a:schemeClr val="tx2"/>
                </a:solidFill>
                <a:latin typeface="Times New Roman" panose="02020603050405020304" pitchFamily="18" charset="0"/>
                <a:ea typeface="宋体" panose="02010600030101010101" pitchFamily="2" charset="-122"/>
              </a:rPr>
              <a:t>Ne</a:t>
            </a:r>
            <a:endParaRPr lang="en-US" altLang="zh-CN" sz="2800" b="1">
              <a:solidFill>
                <a:srgbClr val="FF0000"/>
              </a:solidFill>
              <a:latin typeface="Times New Roman" panose="02020603050405020304" pitchFamily="18" charset="0"/>
              <a:ea typeface="宋体" panose="02010600030101010101" pitchFamily="2" charset="-122"/>
            </a:endParaRPr>
          </a:p>
        </p:txBody>
      </p:sp>
      <p:grpSp>
        <p:nvGrpSpPr>
          <p:cNvPr id="33808" name="组合 216084"/>
          <p:cNvGrpSpPr/>
          <p:nvPr/>
        </p:nvGrpSpPr>
        <p:grpSpPr>
          <a:xfrm>
            <a:off x="1904603" y="1752949"/>
            <a:ext cx="4953556" cy="4571048"/>
            <a:chOff x="1344" y="672"/>
            <a:chExt cx="2352" cy="2592"/>
          </a:xfrm>
        </p:grpSpPr>
        <p:sp>
          <p:nvSpPr>
            <p:cNvPr id="33809" name="直接连接符 216085"/>
            <p:cNvSpPr/>
            <p:nvPr/>
          </p:nvSpPr>
          <p:spPr>
            <a:xfrm flipV="1">
              <a:off x="3320" y="704"/>
              <a:ext cx="336" cy="576"/>
            </a:xfrm>
            <a:prstGeom prst="line">
              <a:avLst/>
            </a:prstGeom>
            <a:ln w="38100" cap="flat" cmpd="sng">
              <a:solidFill>
                <a:srgbClr val="FF3399"/>
              </a:solidFill>
              <a:prstDash val="solid"/>
              <a:round/>
              <a:headEnd type="none" w="med" len="med"/>
              <a:tailEnd type="none" w="med" len="med"/>
            </a:ln>
          </p:spPr>
        </p:sp>
        <p:sp>
          <p:nvSpPr>
            <p:cNvPr id="33810" name="直接连接符 216086"/>
            <p:cNvSpPr/>
            <p:nvPr/>
          </p:nvSpPr>
          <p:spPr>
            <a:xfrm flipV="1">
              <a:off x="2976" y="1304"/>
              <a:ext cx="336" cy="536"/>
            </a:xfrm>
            <a:prstGeom prst="line">
              <a:avLst/>
            </a:prstGeom>
            <a:ln w="38100" cap="flat" cmpd="sng">
              <a:solidFill>
                <a:srgbClr val="FF3399"/>
              </a:solidFill>
              <a:prstDash val="solid"/>
              <a:round/>
              <a:headEnd type="none" w="med" len="med"/>
              <a:tailEnd type="none" w="med" len="med"/>
            </a:ln>
          </p:spPr>
        </p:sp>
        <p:sp>
          <p:nvSpPr>
            <p:cNvPr id="33811" name="直接连接符 216087"/>
            <p:cNvSpPr/>
            <p:nvPr/>
          </p:nvSpPr>
          <p:spPr>
            <a:xfrm flipH="1" flipV="1">
              <a:off x="2688" y="1632"/>
              <a:ext cx="288" cy="192"/>
            </a:xfrm>
            <a:prstGeom prst="line">
              <a:avLst/>
            </a:prstGeom>
            <a:ln w="38100" cap="flat" cmpd="sng">
              <a:solidFill>
                <a:srgbClr val="FF3399"/>
              </a:solidFill>
              <a:prstDash val="solid"/>
              <a:round/>
              <a:headEnd type="none" w="med" len="med"/>
              <a:tailEnd type="none" w="med" len="med"/>
            </a:ln>
          </p:spPr>
        </p:sp>
        <p:sp>
          <p:nvSpPr>
            <p:cNvPr id="33812" name="直接连接符 216088"/>
            <p:cNvSpPr/>
            <p:nvPr/>
          </p:nvSpPr>
          <p:spPr>
            <a:xfrm flipV="1">
              <a:off x="2336" y="1632"/>
              <a:ext cx="352" cy="688"/>
            </a:xfrm>
            <a:prstGeom prst="line">
              <a:avLst/>
            </a:prstGeom>
            <a:ln w="38100" cap="flat" cmpd="sng">
              <a:solidFill>
                <a:srgbClr val="FF3399"/>
              </a:solidFill>
              <a:prstDash val="solid"/>
              <a:round/>
              <a:headEnd type="none" w="med" len="med"/>
              <a:tailEnd type="none" w="med" len="med"/>
            </a:ln>
          </p:spPr>
        </p:sp>
        <p:sp>
          <p:nvSpPr>
            <p:cNvPr id="33813" name="直接连接符 216089"/>
            <p:cNvSpPr/>
            <p:nvPr/>
          </p:nvSpPr>
          <p:spPr>
            <a:xfrm flipV="1">
              <a:off x="2016" y="2296"/>
              <a:ext cx="336" cy="576"/>
            </a:xfrm>
            <a:prstGeom prst="line">
              <a:avLst/>
            </a:prstGeom>
            <a:ln w="38100" cap="flat" cmpd="sng">
              <a:solidFill>
                <a:srgbClr val="FF3399"/>
              </a:solidFill>
              <a:prstDash val="solid"/>
              <a:round/>
              <a:headEnd type="none" w="med" len="med"/>
              <a:tailEnd type="none" w="med" len="med"/>
            </a:ln>
          </p:spPr>
        </p:sp>
        <p:sp>
          <p:nvSpPr>
            <p:cNvPr id="33814" name="直接连接符 216090"/>
            <p:cNvSpPr/>
            <p:nvPr/>
          </p:nvSpPr>
          <p:spPr>
            <a:xfrm>
              <a:off x="1728" y="2640"/>
              <a:ext cx="288" cy="240"/>
            </a:xfrm>
            <a:prstGeom prst="line">
              <a:avLst/>
            </a:prstGeom>
            <a:ln w="38100" cap="flat" cmpd="sng">
              <a:solidFill>
                <a:srgbClr val="FF3399"/>
              </a:solidFill>
              <a:prstDash val="solid"/>
              <a:round/>
              <a:headEnd type="none" w="med" len="med"/>
              <a:tailEnd type="none" w="med" len="med"/>
            </a:ln>
          </p:spPr>
        </p:sp>
        <p:sp>
          <p:nvSpPr>
            <p:cNvPr id="33815" name="直接连接符 216091"/>
            <p:cNvSpPr/>
            <p:nvPr/>
          </p:nvSpPr>
          <p:spPr>
            <a:xfrm flipV="1">
              <a:off x="1408" y="2640"/>
              <a:ext cx="320" cy="544"/>
            </a:xfrm>
            <a:prstGeom prst="line">
              <a:avLst/>
            </a:prstGeom>
            <a:ln w="38100" cap="flat" cmpd="sng">
              <a:solidFill>
                <a:srgbClr val="FF3399"/>
              </a:solidFill>
              <a:prstDash val="solid"/>
              <a:round/>
              <a:headEnd type="none" w="med" len="med"/>
              <a:tailEnd type="none" w="med" len="med"/>
            </a:ln>
          </p:spPr>
        </p:sp>
        <p:sp>
          <p:nvSpPr>
            <p:cNvPr id="33816" name="椭圆 216092"/>
            <p:cNvSpPr/>
            <p:nvPr/>
          </p:nvSpPr>
          <p:spPr>
            <a:xfrm>
              <a:off x="3600" y="672"/>
              <a:ext cx="96" cy="96"/>
            </a:xfrm>
            <a:prstGeom prst="ellipse">
              <a:avLst/>
            </a:prstGeom>
            <a:solidFill>
              <a:srgbClr val="3366FF"/>
            </a:solidFill>
            <a:ln w="9525">
              <a:noFill/>
            </a:ln>
          </p:spPr>
          <p:txBody>
            <a:bodyPr anchor="t"/>
            <a:p>
              <a:pPr lvl="0" indent="0">
                <a:lnSpc>
                  <a:spcPct val="90000"/>
                </a:lnSpc>
                <a:spcBef>
                  <a:spcPts val="1350"/>
                </a:spcBef>
              </a:pPr>
              <a:endParaRPr lang="zh-CN" altLang="en-US" sz="100" dirty="0">
                <a:latin typeface="Arial" panose="020B0604020202020204" pitchFamily="34" charset="0"/>
                <a:ea typeface="宋体" panose="02010600030101010101" pitchFamily="2" charset="-122"/>
              </a:endParaRPr>
            </a:p>
          </p:txBody>
        </p:sp>
        <p:sp>
          <p:nvSpPr>
            <p:cNvPr id="33817" name="椭圆 216093"/>
            <p:cNvSpPr/>
            <p:nvPr/>
          </p:nvSpPr>
          <p:spPr>
            <a:xfrm>
              <a:off x="3264" y="1248"/>
              <a:ext cx="96" cy="96"/>
            </a:xfrm>
            <a:prstGeom prst="ellipse">
              <a:avLst/>
            </a:prstGeom>
            <a:solidFill>
              <a:srgbClr val="3366FF"/>
            </a:solidFill>
            <a:ln w="9525">
              <a:noFill/>
            </a:ln>
          </p:spPr>
          <p:txBody>
            <a:bodyPr anchor="t"/>
            <a:p>
              <a:pPr lvl="0" indent="0">
                <a:lnSpc>
                  <a:spcPct val="90000"/>
                </a:lnSpc>
                <a:spcBef>
                  <a:spcPts val="1350"/>
                </a:spcBef>
              </a:pPr>
              <a:endParaRPr lang="zh-CN" altLang="en-US" sz="100" dirty="0">
                <a:latin typeface="Arial" panose="020B0604020202020204" pitchFamily="34" charset="0"/>
                <a:ea typeface="宋体" panose="02010600030101010101" pitchFamily="2" charset="-122"/>
              </a:endParaRPr>
            </a:p>
          </p:txBody>
        </p:sp>
        <p:sp>
          <p:nvSpPr>
            <p:cNvPr id="33818" name="椭圆 216094"/>
            <p:cNvSpPr/>
            <p:nvPr/>
          </p:nvSpPr>
          <p:spPr>
            <a:xfrm>
              <a:off x="2928" y="1792"/>
              <a:ext cx="96" cy="96"/>
            </a:xfrm>
            <a:prstGeom prst="ellipse">
              <a:avLst/>
            </a:prstGeom>
            <a:solidFill>
              <a:srgbClr val="3366FF"/>
            </a:solidFill>
            <a:ln w="9525">
              <a:noFill/>
            </a:ln>
          </p:spPr>
          <p:txBody>
            <a:bodyPr anchor="t"/>
            <a:p>
              <a:pPr lvl="0" indent="0">
                <a:lnSpc>
                  <a:spcPct val="90000"/>
                </a:lnSpc>
                <a:spcBef>
                  <a:spcPts val="1350"/>
                </a:spcBef>
              </a:pPr>
              <a:endParaRPr lang="zh-CN" altLang="en-US" sz="100" dirty="0">
                <a:latin typeface="Arial" panose="020B0604020202020204" pitchFamily="34" charset="0"/>
                <a:ea typeface="宋体" panose="02010600030101010101" pitchFamily="2" charset="-122"/>
              </a:endParaRPr>
            </a:p>
          </p:txBody>
        </p:sp>
        <p:sp>
          <p:nvSpPr>
            <p:cNvPr id="33819" name="椭圆 216095"/>
            <p:cNvSpPr/>
            <p:nvPr/>
          </p:nvSpPr>
          <p:spPr>
            <a:xfrm>
              <a:off x="2640" y="1584"/>
              <a:ext cx="96" cy="96"/>
            </a:xfrm>
            <a:prstGeom prst="ellipse">
              <a:avLst/>
            </a:prstGeom>
            <a:solidFill>
              <a:srgbClr val="3366FF"/>
            </a:solidFill>
            <a:ln w="9525">
              <a:noFill/>
            </a:ln>
          </p:spPr>
          <p:txBody>
            <a:bodyPr anchor="t"/>
            <a:p>
              <a:pPr lvl="0" indent="0">
                <a:lnSpc>
                  <a:spcPct val="90000"/>
                </a:lnSpc>
                <a:spcBef>
                  <a:spcPts val="1350"/>
                </a:spcBef>
              </a:pPr>
              <a:endParaRPr lang="zh-CN" altLang="en-US" sz="100" dirty="0">
                <a:latin typeface="Arial" panose="020B0604020202020204" pitchFamily="34" charset="0"/>
                <a:ea typeface="宋体" panose="02010600030101010101" pitchFamily="2" charset="-122"/>
              </a:endParaRPr>
            </a:p>
          </p:txBody>
        </p:sp>
        <p:sp>
          <p:nvSpPr>
            <p:cNvPr id="33820" name="椭圆 216096"/>
            <p:cNvSpPr/>
            <p:nvPr/>
          </p:nvSpPr>
          <p:spPr>
            <a:xfrm>
              <a:off x="2296" y="2256"/>
              <a:ext cx="96" cy="96"/>
            </a:xfrm>
            <a:prstGeom prst="ellipse">
              <a:avLst/>
            </a:prstGeom>
            <a:solidFill>
              <a:srgbClr val="3366FF"/>
            </a:solidFill>
            <a:ln w="9525">
              <a:noFill/>
            </a:ln>
          </p:spPr>
          <p:txBody>
            <a:bodyPr anchor="t"/>
            <a:p>
              <a:pPr lvl="0" indent="0">
                <a:lnSpc>
                  <a:spcPct val="90000"/>
                </a:lnSpc>
                <a:spcBef>
                  <a:spcPts val="1350"/>
                </a:spcBef>
              </a:pPr>
              <a:endParaRPr lang="zh-CN" altLang="en-US" sz="100" dirty="0">
                <a:latin typeface="Arial" panose="020B0604020202020204" pitchFamily="34" charset="0"/>
                <a:ea typeface="宋体" panose="02010600030101010101" pitchFamily="2" charset="-122"/>
              </a:endParaRPr>
            </a:p>
          </p:txBody>
        </p:sp>
        <p:sp>
          <p:nvSpPr>
            <p:cNvPr id="33821" name="椭圆 216097"/>
            <p:cNvSpPr/>
            <p:nvPr/>
          </p:nvSpPr>
          <p:spPr>
            <a:xfrm>
              <a:off x="1968" y="2832"/>
              <a:ext cx="96" cy="96"/>
            </a:xfrm>
            <a:prstGeom prst="ellipse">
              <a:avLst/>
            </a:prstGeom>
            <a:solidFill>
              <a:srgbClr val="3366FF"/>
            </a:solidFill>
            <a:ln w="9525">
              <a:noFill/>
            </a:ln>
          </p:spPr>
          <p:txBody>
            <a:bodyPr anchor="t"/>
            <a:p>
              <a:pPr lvl="0" indent="0">
                <a:lnSpc>
                  <a:spcPct val="90000"/>
                </a:lnSpc>
                <a:spcBef>
                  <a:spcPts val="1350"/>
                </a:spcBef>
              </a:pPr>
              <a:endParaRPr lang="zh-CN" altLang="en-US" sz="100" dirty="0">
                <a:latin typeface="Arial" panose="020B0604020202020204" pitchFamily="34" charset="0"/>
                <a:ea typeface="宋体" panose="02010600030101010101" pitchFamily="2" charset="-122"/>
              </a:endParaRPr>
            </a:p>
          </p:txBody>
        </p:sp>
        <p:sp>
          <p:nvSpPr>
            <p:cNvPr id="33822" name="椭圆 216098"/>
            <p:cNvSpPr/>
            <p:nvPr/>
          </p:nvSpPr>
          <p:spPr>
            <a:xfrm>
              <a:off x="1680" y="2592"/>
              <a:ext cx="96" cy="96"/>
            </a:xfrm>
            <a:prstGeom prst="ellipse">
              <a:avLst/>
            </a:prstGeom>
            <a:solidFill>
              <a:srgbClr val="3366FF"/>
            </a:solidFill>
            <a:ln w="9525">
              <a:noFill/>
            </a:ln>
          </p:spPr>
          <p:txBody>
            <a:bodyPr anchor="t"/>
            <a:p>
              <a:pPr lvl="0" indent="0">
                <a:lnSpc>
                  <a:spcPct val="90000"/>
                </a:lnSpc>
                <a:spcBef>
                  <a:spcPts val="1350"/>
                </a:spcBef>
              </a:pPr>
              <a:endParaRPr lang="zh-CN" altLang="en-US" sz="100" dirty="0">
                <a:latin typeface="Arial" panose="020B0604020202020204" pitchFamily="34" charset="0"/>
                <a:ea typeface="宋体" panose="02010600030101010101" pitchFamily="2" charset="-122"/>
              </a:endParaRPr>
            </a:p>
          </p:txBody>
        </p:sp>
        <p:sp>
          <p:nvSpPr>
            <p:cNvPr id="33823" name="椭圆 216099"/>
            <p:cNvSpPr/>
            <p:nvPr/>
          </p:nvSpPr>
          <p:spPr>
            <a:xfrm>
              <a:off x="1344" y="3168"/>
              <a:ext cx="96" cy="96"/>
            </a:xfrm>
            <a:prstGeom prst="ellipse">
              <a:avLst/>
            </a:prstGeom>
            <a:solidFill>
              <a:srgbClr val="3366FF"/>
            </a:solidFill>
            <a:ln w="9525">
              <a:noFill/>
            </a:ln>
          </p:spPr>
          <p:txBody>
            <a:bodyPr anchor="t"/>
            <a:p>
              <a:pPr lvl="0" indent="0">
                <a:lnSpc>
                  <a:spcPct val="90000"/>
                </a:lnSpc>
                <a:spcBef>
                  <a:spcPts val="1350"/>
                </a:spcBef>
              </a:pPr>
              <a:endParaRPr lang="zh-CN" altLang="en-US" sz="100" dirty="0">
                <a:latin typeface="Arial" panose="020B0604020202020204" pitchFamily="34" charset="0"/>
                <a:ea typeface="宋体" panose="02010600030101010101" pitchFamily="2" charset="-122"/>
              </a:endParaRPr>
            </a:p>
          </p:txBody>
        </p:sp>
      </p:grpSp>
      <p:sp>
        <p:nvSpPr>
          <p:cNvPr id="33824" name="文本框 216100"/>
          <p:cNvSpPr txBox="1"/>
          <p:nvPr/>
        </p:nvSpPr>
        <p:spPr>
          <a:xfrm>
            <a:off x="1320525" y="5701826"/>
            <a:ext cx="1142762" cy="478155"/>
          </a:xfrm>
          <a:prstGeom prst="rect">
            <a:avLst/>
          </a:prstGeom>
          <a:noFill/>
          <a:ln w="9525">
            <a:noFill/>
          </a:ln>
        </p:spPr>
        <p:txBody>
          <a:bodyPr anchor="t">
            <a:spAutoFit/>
          </a:bodyPr>
          <a:p>
            <a:pPr marL="266700" lvl="0" indent="-266700" defTabSz="685800">
              <a:lnSpc>
                <a:spcPct val="90000"/>
              </a:lnSpc>
              <a:spcBef>
                <a:spcPct val="50000"/>
              </a:spcBef>
              <a:buClr>
                <a:schemeClr val="accent1"/>
              </a:buClr>
              <a:buSzPct val="60000"/>
              <a:buFont typeface="Wingdings 2" panose="05020102010507070707" pitchFamily="18" charset="2"/>
              <a:buNone/>
            </a:pPr>
            <a:r>
              <a:rPr lang="en-US" altLang="zh-CN" sz="2800" b="1">
                <a:solidFill>
                  <a:srgbClr val="292929"/>
                </a:solidFill>
                <a:latin typeface="Times New Roman" panose="02020603050405020304" pitchFamily="18" charset="0"/>
                <a:ea typeface="宋体" panose="02010600030101010101" pitchFamily="2" charset="-122"/>
              </a:rPr>
              <a:t>   Li</a:t>
            </a:r>
            <a:endParaRPr lang="en-US" altLang="zh-CN" sz="2800" b="1">
              <a:solidFill>
                <a:srgbClr val="292929"/>
              </a:solidFill>
              <a:latin typeface="Times New Roman" panose="02020603050405020304" pitchFamily="18" charset="0"/>
              <a:ea typeface="宋体" panose="02010600030101010101" pitchFamily="2" charset="-122"/>
            </a:endParaRPr>
          </a:p>
        </p:txBody>
      </p:sp>
      <p:sp>
        <p:nvSpPr>
          <p:cNvPr id="33825" name="文本框 216101"/>
          <p:cNvSpPr txBox="1"/>
          <p:nvPr/>
        </p:nvSpPr>
        <p:spPr>
          <a:xfrm>
            <a:off x="1904603" y="4647946"/>
            <a:ext cx="1144350" cy="478155"/>
          </a:xfrm>
          <a:prstGeom prst="rect">
            <a:avLst/>
          </a:prstGeom>
          <a:noFill/>
          <a:ln w="9525">
            <a:noFill/>
          </a:ln>
        </p:spPr>
        <p:txBody>
          <a:bodyPr anchor="t">
            <a:spAutoFit/>
          </a:bodyPr>
          <a:p>
            <a:pPr marL="266700" lvl="0" indent="-266700" defTabSz="685800">
              <a:lnSpc>
                <a:spcPct val="90000"/>
              </a:lnSpc>
              <a:spcBef>
                <a:spcPct val="50000"/>
              </a:spcBef>
              <a:buClr>
                <a:schemeClr val="accent1"/>
              </a:buClr>
              <a:buSzPct val="60000"/>
              <a:buFont typeface="Wingdings 2" panose="05020102010507070707" pitchFamily="18" charset="2"/>
              <a:buNone/>
            </a:pPr>
            <a:r>
              <a:rPr lang="en-US" altLang="zh-CN" sz="2800" b="1">
                <a:solidFill>
                  <a:srgbClr val="292929"/>
                </a:solidFill>
                <a:latin typeface="Times New Roman" panose="02020603050405020304" pitchFamily="18" charset="0"/>
                <a:ea typeface="宋体" panose="02010600030101010101" pitchFamily="2" charset="-122"/>
              </a:rPr>
              <a:t>   Be</a:t>
            </a:r>
            <a:endParaRPr lang="en-US" altLang="zh-CN" sz="2800" b="1">
              <a:solidFill>
                <a:srgbClr val="292929"/>
              </a:solidFill>
              <a:latin typeface="Times New Roman" panose="02020603050405020304" pitchFamily="18" charset="0"/>
              <a:ea typeface="宋体" panose="02010600030101010101" pitchFamily="2" charset="-122"/>
            </a:endParaRPr>
          </a:p>
        </p:txBody>
      </p:sp>
      <p:sp>
        <p:nvSpPr>
          <p:cNvPr id="33826" name="文本框 216102"/>
          <p:cNvSpPr txBox="1"/>
          <p:nvPr/>
        </p:nvSpPr>
        <p:spPr>
          <a:xfrm>
            <a:off x="3277505" y="5619294"/>
            <a:ext cx="761841" cy="478155"/>
          </a:xfrm>
          <a:prstGeom prst="rect">
            <a:avLst/>
          </a:prstGeom>
          <a:noFill/>
          <a:ln w="9525">
            <a:noFill/>
          </a:ln>
        </p:spPr>
        <p:txBody>
          <a:bodyPr anchor="t">
            <a:spAutoFit/>
          </a:bodyPr>
          <a:p>
            <a:pPr marL="266700" lvl="0" indent="-266700" defTabSz="685800">
              <a:lnSpc>
                <a:spcPct val="90000"/>
              </a:lnSpc>
              <a:spcBef>
                <a:spcPct val="50000"/>
              </a:spcBef>
              <a:buClr>
                <a:schemeClr val="accent1"/>
              </a:buClr>
              <a:buSzPct val="60000"/>
              <a:buFont typeface="Wingdings 2" panose="05020102010507070707" pitchFamily="18" charset="2"/>
              <a:buNone/>
            </a:pPr>
            <a:r>
              <a:rPr lang="en-US" altLang="zh-CN" sz="2800" b="1">
                <a:solidFill>
                  <a:srgbClr val="292929"/>
                </a:solidFill>
                <a:latin typeface="Times New Roman" panose="02020603050405020304" pitchFamily="18" charset="0"/>
                <a:ea typeface="宋体" panose="02010600030101010101" pitchFamily="2" charset="-122"/>
              </a:rPr>
              <a:t> B</a:t>
            </a:r>
            <a:endParaRPr lang="en-US" altLang="zh-CN" sz="2800" b="1">
              <a:solidFill>
                <a:srgbClr val="292929"/>
              </a:solidFill>
              <a:latin typeface="Times New Roman" panose="02020603050405020304" pitchFamily="18" charset="0"/>
              <a:ea typeface="宋体" panose="02010600030101010101" pitchFamily="2" charset="-122"/>
            </a:endParaRPr>
          </a:p>
        </p:txBody>
      </p:sp>
      <p:sp>
        <p:nvSpPr>
          <p:cNvPr id="33827" name="文本框 216103"/>
          <p:cNvSpPr txBox="1"/>
          <p:nvPr/>
        </p:nvSpPr>
        <p:spPr>
          <a:xfrm>
            <a:off x="3429873" y="4127355"/>
            <a:ext cx="761841" cy="478155"/>
          </a:xfrm>
          <a:prstGeom prst="rect">
            <a:avLst/>
          </a:prstGeom>
          <a:noFill/>
          <a:ln w="9525">
            <a:noFill/>
          </a:ln>
        </p:spPr>
        <p:txBody>
          <a:bodyPr anchor="t">
            <a:spAutoFit/>
          </a:bodyPr>
          <a:p>
            <a:pPr marL="266700" lvl="0" indent="-266700" defTabSz="685800">
              <a:lnSpc>
                <a:spcPct val="90000"/>
              </a:lnSpc>
              <a:spcBef>
                <a:spcPct val="50000"/>
              </a:spcBef>
              <a:buClr>
                <a:schemeClr val="accent1"/>
              </a:buClr>
              <a:buSzPct val="60000"/>
              <a:buFont typeface="Wingdings 2" panose="05020102010507070707" pitchFamily="18" charset="2"/>
              <a:buNone/>
            </a:pPr>
            <a:r>
              <a:rPr lang="en-US" altLang="zh-CN" sz="2800" b="1">
                <a:solidFill>
                  <a:srgbClr val="292929"/>
                </a:solidFill>
                <a:latin typeface="Times New Roman" panose="02020603050405020304" pitchFamily="18" charset="0"/>
                <a:ea typeface="宋体" panose="02010600030101010101" pitchFamily="2" charset="-122"/>
              </a:rPr>
              <a:t>  C</a:t>
            </a:r>
            <a:endParaRPr lang="en-US" altLang="zh-CN" sz="2800" b="1">
              <a:solidFill>
                <a:srgbClr val="292929"/>
              </a:solidFill>
              <a:latin typeface="Times New Roman" panose="02020603050405020304" pitchFamily="18" charset="0"/>
              <a:ea typeface="宋体" panose="02010600030101010101" pitchFamily="2" charset="-122"/>
            </a:endParaRPr>
          </a:p>
        </p:txBody>
      </p:sp>
      <p:sp>
        <p:nvSpPr>
          <p:cNvPr id="33828" name="文本框 216104"/>
          <p:cNvSpPr txBox="1"/>
          <p:nvPr/>
        </p:nvSpPr>
        <p:spPr>
          <a:xfrm>
            <a:off x="4115531" y="2959198"/>
            <a:ext cx="760254" cy="478155"/>
          </a:xfrm>
          <a:prstGeom prst="rect">
            <a:avLst/>
          </a:prstGeom>
          <a:noFill/>
          <a:ln w="9525">
            <a:noFill/>
          </a:ln>
        </p:spPr>
        <p:txBody>
          <a:bodyPr anchor="t">
            <a:spAutoFit/>
          </a:bodyPr>
          <a:p>
            <a:pPr marL="266700" lvl="0" indent="-266700" defTabSz="685800">
              <a:lnSpc>
                <a:spcPct val="90000"/>
              </a:lnSpc>
              <a:spcBef>
                <a:spcPct val="50000"/>
              </a:spcBef>
              <a:buClr>
                <a:schemeClr val="accent1"/>
              </a:buClr>
              <a:buSzPct val="60000"/>
              <a:buFont typeface="Wingdings 2" panose="05020102010507070707" pitchFamily="18" charset="2"/>
              <a:buNone/>
            </a:pPr>
            <a:r>
              <a:rPr lang="en-US" altLang="zh-CN" sz="2800" b="1">
                <a:solidFill>
                  <a:srgbClr val="292929"/>
                </a:solidFill>
                <a:latin typeface="Times New Roman" panose="02020603050405020304" pitchFamily="18" charset="0"/>
                <a:ea typeface="宋体" panose="02010600030101010101" pitchFamily="2" charset="-122"/>
              </a:rPr>
              <a:t>  N</a:t>
            </a:r>
            <a:endParaRPr lang="en-US" altLang="zh-CN" sz="2800" b="1">
              <a:solidFill>
                <a:srgbClr val="292929"/>
              </a:solidFill>
              <a:latin typeface="Times New Roman" panose="02020603050405020304" pitchFamily="18" charset="0"/>
              <a:ea typeface="宋体" panose="02010600030101010101" pitchFamily="2" charset="-122"/>
            </a:endParaRPr>
          </a:p>
        </p:txBody>
      </p:sp>
      <p:sp>
        <p:nvSpPr>
          <p:cNvPr id="33829" name="文本框 216105"/>
          <p:cNvSpPr txBox="1"/>
          <p:nvPr/>
        </p:nvSpPr>
        <p:spPr>
          <a:xfrm>
            <a:off x="4951968" y="3886105"/>
            <a:ext cx="761841" cy="478155"/>
          </a:xfrm>
          <a:prstGeom prst="rect">
            <a:avLst/>
          </a:prstGeom>
          <a:noFill/>
          <a:ln w="9525">
            <a:noFill/>
          </a:ln>
        </p:spPr>
        <p:txBody>
          <a:bodyPr anchor="t">
            <a:spAutoFit/>
          </a:bodyPr>
          <a:p>
            <a:pPr marL="266700" lvl="0" indent="-266700" defTabSz="685800">
              <a:lnSpc>
                <a:spcPct val="90000"/>
              </a:lnSpc>
              <a:spcBef>
                <a:spcPct val="50000"/>
              </a:spcBef>
              <a:buClr>
                <a:schemeClr val="accent1"/>
              </a:buClr>
              <a:buSzPct val="60000"/>
              <a:buFont typeface="Wingdings 2" panose="05020102010507070707" pitchFamily="18" charset="2"/>
              <a:buNone/>
            </a:pPr>
            <a:r>
              <a:rPr lang="en-US" altLang="zh-CN" sz="2800" b="1">
                <a:solidFill>
                  <a:srgbClr val="292929"/>
                </a:solidFill>
                <a:latin typeface="Times New Roman" panose="02020603050405020304" pitchFamily="18" charset="0"/>
                <a:ea typeface="宋体" panose="02010600030101010101" pitchFamily="2" charset="-122"/>
              </a:rPr>
              <a:t>  O</a:t>
            </a:r>
            <a:endParaRPr lang="en-US" altLang="zh-CN" sz="2800" b="1">
              <a:solidFill>
                <a:srgbClr val="292929"/>
              </a:solidFill>
              <a:latin typeface="Times New Roman" panose="02020603050405020304" pitchFamily="18" charset="0"/>
              <a:ea typeface="宋体" panose="02010600030101010101" pitchFamily="2" charset="-122"/>
            </a:endParaRPr>
          </a:p>
        </p:txBody>
      </p:sp>
      <p:sp>
        <p:nvSpPr>
          <p:cNvPr id="33830" name="文本框 216106"/>
          <p:cNvSpPr txBox="1"/>
          <p:nvPr/>
        </p:nvSpPr>
        <p:spPr>
          <a:xfrm>
            <a:off x="5804279" y="2921106"/>
            <a:ext cx="761841" cy="478155"/>
          </a:xfrm>
          <a:prstGeom prst="rect">
            <a:avLst/>
          </a:prstGeom>
          <a:noFill/>
          <a:ln w="9525">
            <a:noFill/>
          </a:ln>
        </p:spPr>
        <p:txBody>
          <a:bodyPr anchor="t">
            <a:spAutoFit/>
          </a:bodyPr>
          <a:p>
            <a:pPr marL="266700" lvl="0" indent="-266700" defTabSz="685800">
              <a:lnSpc>
                <a:spcPct val="90000"/>
              </a:lnSpc>
              <a:spcBef>
                <a:spcPct val="50000"/>
              </a:spcBef>
              <a:buClr>
                <a:schemeClr val="accent1"/>
              </a:buClr>
              <a:buSzPct val="60000"/>
              <a:buFont typeface="Wingdings 2" panose="05020102010507070707" pitchFamily="18" charset="2"/>
              <a:buNone/>
            </a:pPr>
            <a:r>
              <a:rPr lang="en-US" altLang="zh-CN" sz="2800" b="1">
                <a:solidFill>
                  <a:srgbClr val="292929"/>
                </a:solidFill>
                <a:latin typeface="Times New Roman" panose="02020603050405020304" pitchFamily="18" charset="0"/>
                <a:ea typeface="宋体" panose="02010600030101010101" pitchFamily="2" charset="-122"/>
              </a:rPr>
              <a:t>  F</a:t>
            </a:r>
            <a:endParaRPr lang="en-US" altLang="zh-CN" sz="2800" b="1">
              <a:solidFill>
                <a:srgbClr val="292929"/>
              </a:solidFill>
              <a:latin typeface="Times New Roman" panose="02020603050405020304" pitchFamily="18" charset="0"/>
              <a:ea typeface="宋体" panose="02010600030101010101" pitchFamily="2" charset="-122"/>
            </a:endParaRPr>
          </a:p>
        </p:txBody>
      </p:sp>
      <p:sp>
        <p:nvSpPr>
          <p:cNvPr id="33831" name="文本框 216107"/>
          <p:cNvSpPr txBox="1"/>
          <p:nvPr/>
        </p:nvSpPr>
        <p:spPr>
          <a:xfrm>
            <a:off x="6629607" y="1448213"/>
            <a:ext cx="1676051" cy="478155"/>
          </a:xfrm>
          <a:prstGeom prst="rect">
            <a:avLst/>
          </a:prstGeom>
          <a:noFill/>
          <a:ln w="9525">
            <a:noFill/>
          </a:ln>
        </p:spPr>
        <p:txBody>
          <a:bodyPr anchor="t">
            <a:spAutoFit/>
          </a:bodyPr>
          <a:p>
            <a:pPr marL="266700" lvl="0" indent="-266700" defTabSz="685800">
              <a:lnSpc>
                <a:spcPct val="90000"/>
              </a:lnSpc>
              <a:spcBef>
                <a:spcPct val="50000"/>
              </a:spcBef>
              <a:buClr>
                <a:schemeClr val="accent1"/>
              </a:buClr>
              <a:buSzPct val="60000"/>
              <a:buFont typeface="Wingdings 2" panose="05020102010507070707" pitchFamily="18" charset="2"/>
              <a:buNone/>
            </a:pPr>
            <a:r>
              <a:rPr lang="en-US" altLang="zh-CN" sz="2800" b="1">
                <a:solidFill>
                  <a:srgbClr val="292929"/>
                </a:solidFill>
                <a:latin typeface="Times New Roman" panose="02020603050405020304" pitchFamily="18" charset="0"/>
                <a:ea typeface="宋体" panose="02010600030101010101" pitchFamily="2" charset="-122"/>
              </a:rPr>
              <a:t>   Ne</a:t>
            </a:r>
            <a:endParaRPr lang="en-US" altLang="zh-CN" sz="2800" b="1">
              <a:solidFill>
                <a:srgbClr val="292929"/>
              </a:solidFill>
              <a:latin typeface="Times New Roman" panose="02020603050405020304" pitchFamily="18" charset="0"/>
              <a:ea typeface="宋体" panose="02010600030101010101" pitchFamily="2" charset="-122"/>
            </a:endParaRPr>
          </a:p>
        </p:txBody>
      </p:sp>
      <p:sp>
        <p:nvSpPr>
          <p:cNvPr id="113679" name="矩形 216110"/>
          <p:cNvSpPr/>
          <p:nvPr/>
        </p:nvSpPr>
        <p:spPr>
          <a:xfrm>
            <a:off x="76162" y="260995"/>
            <a:ext cx="8838947" cy="953135"/>
          </a:xfrm>
          <a:prstGeom prst="rect">
            <a:avLst/>
          </a:prstGeom>
          <a:noFill/>
          <a:ln w="9525">
            <a:noFill/>
          </a:ln>
        </p:spPr>
        <p:txBody>
          <a:bodyPr anchor="t">
            <a:spAutoFit/>
          </a:bodyPr>
          <a:p>
            <a:pPr lvl="0" indent="0"/>
            <a:r>
              <a:rPr lang="en-US" altLang="zh-CN" sz="2800" b="1">
                <a:solidFill>
                  <a:srgbClr val="FF0000"/>
                </a:solidFill>
                <a:latin typeface="楷体_GB2312" pitchFamily="49" charset="-122"/>
                <a:ea typeface="楷体_GB2312" pitchFamily="49" charset="-122"/>
              </a:rPr>
              <a:t>           </a:t>
            </a:r>
            <a:r>
              <a:rPr lang="zh-CN" altLang="en-US" sz="2800" b="1" dirty="0">
                <a:solidFill>
                  <a:srgbClr val="0000FF"/>
                </a:solidFill>
                <a:latin typeface="楷体_GB2312" pitchFamily="49" charset="-122"/>
                <a:ea typeface="楷体_GB2312" pitchFamily="49" charset="-122"/>
              </a:rPr>
              <a:t>以第二周期为例，说明为什么</a:t>
            </a:r>
            <a:r>
              <a:rPr lang="en-US" altLang="zh-CN" sz="2800" b="1">
                <a:solidFill>
                  <a:srgbClr val="FF0000"/>
                </a:solidFill>
                <a:latin typeface="Times New Roman" panose="02020603050405020304" pitchFamily="18" charset="0"/>
                <a:ea typeface="楷体_GB2312" pitchFamily="49" charset="-122"/>
              </a:rPr>
              <a:t>I</a:t>
            </a:r>
            <a:r>
              <a:rPr lang="en-US" altLang="zh-CN" sz="2800" b="1" baseline="-25000">
                <a:solidFill>
                  <a:srgbClr val="FF0000"/>
                </a:solidFill>
                <a:latin typeface="Times New Roman" panose="02020603050405020304" pitchFamily="18" charset="0"/>
                <a:ea typeface="楷体_GB2312" pitchFamily="49" charset="-122"/>
              </a:rPr>
              <a:t>1</a:t>
            </a:r>
            <a:r>
              <a:rPr lang="zh-CN" altLang="en-US" sz="2800" b="1" dirty="0">
                <a:solidFill>
                  <a:srgbClr val="0000FF"/>
                </a:solidFill>
                <a:latin typeface="Times New Roman" panose="02020603050405020304" pitchFamily="18" charset="0"/>
                <a:ea typeface="楷体_GB2312" pitchFamily="49" charset="-122"/>
              </a:rPr>
              <a:t>总体呈</a:t>
            </a:r>
            <a:r>
              <a:rPr lang="zh-CN" altLang="en-US" sz="2800" b="1" dirty="0">
                <a:solidFill>
                  <a:srgbClr val="FF0000"/>
                </a:solidFill>
                <a:latin typeface="Times New Roman" panose="02020603050405020304" pitchFamily="18" charset="0"/>
                <a:ea typeface="楷体_GB2312" pitchFamily="49" charset="-122"/>
              </a:rPr>
              <a:t>增大趋势上有异常现象</a:t>
            </a:r>
            <a:r>
              <a:rPr lang="zh-CN" altLang="en-US" sz="2800" b="1" dirty="0">
                <a:solidFill>
                  <a:srgbClr val="0000FF"/>
                </a:solidFill>
                <a:latin typeface="Times New Roman" panose="02020603050405020304" pitchFamily="18" charset="0"/>
                <a:ea typeface="楷体_GB2312" pitchFamily="49" charset="-122"/>
              </a:rPr>
              <a:t>？请试</a:t>
            </a:r>
            <a:r>
              <a:rPr lang="zh-CN" altLang="en-US" sz="2800" b="1" dirty="0">
                <a:solidFill>
                  <a:srgbClr val="0000FF"/>
                </a:solidFill>
                <a:latin typeface="楷体_GB2312" pitchFamily="49" charset="-122"/>
                <a:ea typeface="楷体_GB2312" pitchFamily="49" charset="-122"/>
              </a:rPr>
              <a:t>从核外电子排布分析。</a:t>
            </a:r>
            <a:endParaRPr lang="zh-CN" altLang="en-US" sz="2800" b="1" dirty="0">
              <a:solidFill>
                <a:srgbClr val="0000FF"/>
              </a:solidFill>
              <a:latin typeface="楷体_GB2312" pitchFamily="49" charset="-122"/>
              <a:ea typeface="楷体_GB2312" pitchFamily="49" charset="-122"/>
            </a:endParaRPr>
          </a:p>
        </p:txBody>
      </p:sp>
      <p:sp>
        <p:nvSpPr>
          <p:cNvPr id="4" name="文本框 216078"/>
          <p:cNvSpPr txBox="1"/>
          <p:nvPr/>
        </p:nvSpPr>
        <p:spPr>
          <a:xfrm>
            <a:off x="2330450" y="5755640"/>
            <a:ext cx="946785" cy="398780"/>
          </a:xfrm>
          <a:prstGeom prst="rect">
            <a:avLst/>
          </a:prstGeom>
          <a:noFill/>
          <a:ln w="9525">
            <a:noFill/>
          </a:ln>
        </p:spPr>
        <p:txBody>
          <a:bodyPr wrap="square" anchor="t">
            <a:spAutoFit/>
          </a:bodyPr>
          <a:p>
            <a:pPr lvl="0" indent="0" algn="ctr">
              <a:spcBef>
                <a:spcPct val="50000"/>
              </a:spcBef>
            </a:pPr>
            <a:r>
              <a:rPr lang="en-US" altLang="zh-CN" sz="2000" b="1">
                <a:solidFill>
                  <a:srgbClr val="F50B11"/>
                </a:solidFill>
                <a:latin typeface="Arial" panose="020B0604020202020204" pitchFamily="34" charset="0"/>
                <a:ea typeface="华文彩云" panose="02010800040101010101" pitchFamily="2" charset="-122"/>
              </a:rPr>
              <a:t>2S</a:t>
            </a:r>
            <a:r>
              <a:rPr lang="en-US" altLang="zh-CN" sz="2000" b="1" baseline="30000">
                <a:solidFill>
                  <a:srgbClr val="F50B11"/>
                </a:solidFill>
                <a:latin typeface="Arial" panose="020B0604020202020204" pitchFamily="34" charset="0"/>
                <a:ea typeface="华文彩云" panose="02010800040101010101" pitchFamily="2" charset="-122"/>
              </a:rPr>
              <a:t>2</a:t>
            </a:r>
            <a:endParaRPr lang="en-US" altLang="zh-CN" sz="2000" b="1" baseline="30000">
              <a:solidFill>
                <a:srgbClr val="F50B11"/>
              </a:solidFill>
              <a:latin typeface="Arial" panose="020B0604020202020204" pitchFamily="34" charset="0"/>
              <a:ea typeface="华文彩云" panose="02010800040101010101" pitchFamily="2" charset="-122"/>
            </a:endParaRPr>
          </a:p>
        </p:txBody>
      </p:sp>
      <p:sp>
        <p:nvSpPr>
          <p:cNvPr id="5" name="文本框 216078"/>
          <p:cNvSpPr txBox="1"/>
          <p:nvPr/>
        </p:nvSpPr>
        <p:spPr>
          <a:xfrm>
            <a:off x="4267463" y="5741445"/>
            <a:ext cx="1295481" cy="398780"/>
          </a:xfrm>
          <a:prstGeom prst="rect">
            <a:avLst/>
          </a:prstGeom>
          <a:noFill/>
          <a:ln w="9525">
            <a:noFill/>
          </a:ln>
        </p:spPr>
        <p:txBody>
          <a:bodyPr anchor="t">
            <a:spAutoFit/>
          </a:bodyPr>
          <a:p>
            <a:pPr lvl="0" indent="0" algn="ctr">
              <a:spcBef>
                <a:spcPct val="50000"/>
              </a:spcBef>
            </a:pPr>
            <a:r>
              <a:rPr lang="en-US" altLang="zh-CN" sz="2000" b="1">
                <a:solidFill>
                  <a:srgbClr val="F50B11"/>
                </a:solidFill>
                <a:latin typeface="Arial" panose="020B0604020202020204" pitchFamily="34" charset="0"/>
                <a:ea typeface="华文彩云" panose="02010800040101010101" pitchFamily="2" charset="-122"/>
              </a:rPr>
              <a:t>2S</a:t>
            </a:r>
            <a:r>
              <a:rPr lang="en-US" altLang="zh-CN" sz="2000" b="1" baseline="30000">
                <a:solidFill>
                  <a:srgbClr val="F50B11"/>
                </a:solidFill>
                <a:latin typeface="Arial" panose="020B0604020202020204" pitchFamily="34" charset="0"/>
                <a:ea typeface="华文彩云" panose="02010800040101010101" pitchFamily="2" charset="-122"/>
              </a:rPr>
              <a:t>2</a:t>
            </a:r>
            <a:r>
              <a:rPr lang="en-US" altLang="zh-CN" sz="2000" b="1">
                <a:solidFill>
                  <a:srgbClr val="F50B11"/>
                </a:solidFill>
                <a:latin typeface="Arial" panose="020B0604020202020204" pitchFamily="34" charset="0"/>
                <a:ea typeface="华文彩云" panose="02010800040101010101" pitchFamily="2" charset="-122"/>
              </a:rPr>
              <a:t>2P</a:t>
            </a:r>
            <a:r>
              <a:rPr lang="en-US" altLang="zh-CN" sz="2000" b="1" baseline="30000">
                <a:solidFill>
                  <a:srgbClr val="F50B11"/>
                </a:solidFill>
                <a:latin typeface="Arial" panose="020B0604020202020204" pitchFamily="34" charset="0"/>
                <a:ea typeface="华文彩云" panose="02010800040101010101" pitchFamily="2" charset="-122"/>
              </a:rPr>
              <a:t>3</a:t>
            </a:r>
            <a:endParaRPr lang="en-US" altLang="zh-CN" sz="2000" b="1" baseline="30000">
              <a:solidFill>
                <a:srgbClr val="F50B11"/>
              </a:solidFill>
              <a:latin typeface="Arial" panose="020B0604020202020204" pitchFamily="34" charset="0"/>
              <a:ea typeface="华文彩云" panose="02010800040101010101" pitchFamily="2" charset="-122"/>
            </a:endParaRPr>
          </a:p>
        </p:txBody>
      </p:sp>
      <p:sp>
        <p:nvSpPr>
          <p:cNvPr id="6" name="文本框 216078"/>
          <p:cNvSpPr txBox="1"/>
          <p:nvPr/>
        </p:nvSpPr>
        <p:spPr>
          <a:xfrm>
            <a:off x="6705863" y="5698900"/>
            <a:ext cx="1295481" cy="398780"/>
          </a:xfrm>
          <a:prstGeom prst="rect">
            <a:avLst/>
          </a:prstGeom>
          <a:noFill/>
          <a:ln w="9525">
            <a:noFill/>
          </a:ln>
        </p:spPr>
        <p:txBody>
          <a:bodyPr anchor="t">
            <a:spAutoFit/>
          </a:bodyPr>
          <a:p>
            <a:pPr lvl="0" indent="0" algn="ctr">
              <a:spcBef>
                <a:spcPct val="50000"/>
              </a:spcBef>
            </a:pPr>
            <a:r>
              <a:rPr lang="en-US" altLang="zh-CN" sz="2000" b="1">
                <a:solidFill>
                  <a:srgbClr val="F50B11"/>
                </a:solidFill>
                <a:latin typeface="Arial" panose="020B0604020202020204" pitchFamily="34" charset="0"/>
                <a:ea typeface="华文彩云" panose="02010800040101010101" pitchFamily="2" charset="-122"/>
              </a:rPr>
              <a:t>2S</a:t>
            </a:r>
            <a:r>
              <a:rPr lang="en-US" altLang="zh-CN" sz="2000" b="1" baseline="30000">
                <a:solidFill>
                  <a:srgbClr val="F50B11"/>
                </a:solidFill>
                <a:latin typeface="Arial" panose="020B0604020202020204" pitchFamily="34" charset="0"/>
                <a:ea typeface="华文彩云" panose="02010800040101010101" pitchFamily="2" charset="-122"/>
              </a:rPr>
              <a:t>2</a:t>
            </a:r>
            <a:r>
              <a:rPr lang="en-US" altLang="zh-CN" sz="2000" b="1">
                <a:solidFill>
                  <a:srgbClr val="F50B11"/>
                </a:solidFill>
                <a:latin typeface="Arial" panose="020B0604020202020204" pitchFamily="34" charset="0"/>
                <a:ea typeface="华文彩云" panose="02010800040101010101" pitchFamily="2" charset="-122"/>
              </a:rPr>
              <a:t>2P</a:t>
            </a:r>
            <a:r>
              <a:rPr lang="en-US" altLang="zh-CN" sz="2000" b="1" baseline="30000">
                <a:solidFill>
                  <a:srgbClr val="F50B11"/>
                </a:solidFill>
                <a:latin typeface="Arial" panose="020B0604020202020204" pitchFamily="34" charset="0"/>
                <a:ea typeface="华文彩云" panose="02010800040101010101" pitchFamily="2" charset="-122"/>
              </a:rPr>
              <a:t>6</a:t>
            </a:r>
            <a:endParaRPr lang="en-US" altLang="zh-CN" sz="2000" b="1" baseline="30000">
              <a:solidFill>
                <a:srgbClr val="F50B11"/>
              </a:solidFill>
              <a:latin typeface="Arial" panose="020B0604020202020204" pitchFamily="34" charset="0"/>
              <a:ea typeface="华文彩云" panose="02010800040101010101" pitchFamily="2" charset="-122"/>
            </a:endParaRPr>
          </a:p>
        </p:txBody>
      </p:sp>
    </p:spTree>
  </p:cSld>
  <p:clrMapOvr>
    <a:masterClrMapping/>
  </p:clrMapOvr>
  <p:transition spd="med">
    <p:zo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up)">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1"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blinds(horizontal)">
                                      <p:cBhvr>
                                        <p:cTn id="12" dur="500"/>
                                        <p:tgtEl>
                                          <p:spTgt spid="4"/>
                                        </p:tgtEl>
                                      </p:cBhvr>
                                    </p:animEffect>
                                  </p:childTnLst>
                                </p:cTn>
                              </p:par>
                              <p:par>
                                <p:cTn id="13" presetID="3" presetClass="entr" presetSubtype="10" fill="hold" grpId="1" nodeType="with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blinds(horizontal)">
                                      <p:cBhvr>
                                        <p:cTn id="15" dur="500"/>
                                        <p:tgtEl>
                                          <p:spTgt spid="5"/>
                                        </p:tgtEl>
                                      </p:cBhvr>
                                    </p:animEffect>
                                  </p:childTnLst>
                                </p:cTn>
                              </p:par>
                              <p:par>
                                <p:cTn id="16" presetID="3" presetClass="entr" presetSubtype="10" fill="hold" grpId="0" nodeType="withEffect">
                                  <p:stCondLst>
                                    <p:cond delay="0"/>
                                  </p:stCondLst>
                                  <p:childTnLst>
                                    <p:set>
                                      <p:cBhvr>
                                        <p:cTn id="17" dur="1" fill="hold">
                                          <p:stCondLst>
                                            <p:cond delay="0"/>
                                          </p:stCondLst>
                                        </p:cTn>
                                        <p:tgtEl>
                                          <p:spTgt spid="6"/>
                                        </p:tgtEl>
                                        <p:attrNameLst>
                                          <p:attrName>style.visibility</p:attrName>
                                        </p:attrNameLst>
                                      </p:cBhvr>
                                      <p:to>
                                        <p:strVal val="visible"/>
                                      </p:to>
                                    </p:set>
                                    <p:animEffect transition="in" filter="blinds(horizontal)">
                                      <p:cBhvr>
                                        <p:cTn id="18" dur="500"/>
                                        <p:tgtEl>
                                          <p:spTgt spid="6"/>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4" fill="hold" nodeType="clickEffect">
                                  <p:stCondLst>
                                    <p:cond delay="0"/>
                                  </p:stCondLst>
                                  <p:childTnLst>
                                    <p:set>
                                      <p:cBhvr>
                                        <p:cTn id="22" dur="1" fill="hold">
                                          <p:stCondLst>
                                            <p:cond delay="0"/>
                                          </p:stCondLst>
                                        </p:cTn>
                                        <p:tgtEl>
                                          <p:spTgt spid="2"/>
                                        </p:tgtEl>
                                        <p:attrNameLst>
                                          <p:attrName>style.visibility</p:attrName>
                                        </p:attrNameLst>
                                      </p:cBhvr>
                                      <p:to>
                                        <p:strVal val="visible"/>
                                      </p:to>
                                    </p:set>
                                    <p:animEffect transition="in" filter="wipe(down)">
                                      <p:cBhvr>
                                        <p:cTn id="23" dur="500"/>
                                        <p:tgtEl>
                                          <p:spTgt spid="2"/>
                                        </p:tgtEl>
                                      </p:cBhvr>
                                    </p:animEffect>
                                  </p:childTnLst>
                                </p:cTn>
                              </p:par>
                            </p:childTnLst>
                          </p:cTn>
                        </p:par>
                      </p:childTnLst>
                    </p:cTn>
                  </p:par>
                  <p:par>
                    <p:cTn id="24" fill="hold">
                      <p:stCondLst>
                        <p:cond delay="indefinite"/>
                      </p:stCondLst>
                      <p:childTnLst>
                        <p:par>
                          <p:cTn id="25" fill="hold">
                            <p:stCondLst>
                              <p:cond delay="0"/>
                            </p:stCondLst>
                            <p:childTnLst>
                              <p:par>
                                <p:cTn id="26" presetID="3" presetClass="entr" presetSubtype="10" fill="hold" grpId="0" nodeType="clickEffect">
                                  <p:stCondLst>
                                    <p:cond delay="0"/>
                                  </p:stCondLst>
                                  <p:iterate type="wd">
                                    <p:tmPct val="100000"/>
                                  </p:iterate>
                                  <p:childTnLst>
                                    <p:set>
                                      <p:cBhvr>
                                        <p:cTn id="27" dur="1" fill="hold">
                                          <p:stCondLst>
                                            <p:cond delay="0"/>
                                          </p:stCondLst>
                                        </p:cTn>
                                        <p:tgtEl>
                                          <p:spTgt spid="113668">
                                            <p:txEl>
                                              <p:charRg st="0" end="9"/>
                                            </p:txEl>
                                          </p:spTgt>
                                        </p:tgtEl>
                                        <p:attrNameLst>
                                          <p:attrName>style.visibility</p:attrName>
                                        </p:attrNameLst>
                                      </p:cBhvr>
                                      <p:to>
                                        <p:strVal val="visible"/>
                                      </p:to>
                                    </p:set>
                                    <p:animEffect transition="in" filter="blinds(horizontal)">
                                      <p:cBhvr>
                                        <p:cTn id="28" dur="300"/>
                                        <p:tgtEl>
                                          <p:spTgt spid="113668">
                                            <p:txEl>
                                              <p:charRg st="0" end="9"/>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3" presetClass="entr" presetSubtype="10" fill="hold" grpId="0" nodeType="clickEffect">
                                  <p:stCondLst>
                                    <p:cond delay="0"/>
                                  </p:stCondLst>
                                  <p:iterate type="wd">
                                    <p:tmPct val="100000"/>
                                  </p:iterate>
                                  <p:childTnLst>
                                    <p:set>
                                      <p:cBhvr>
                                        <p:cTn id="32" dur="1" fill="hold">
                                          <p:stCondLst>
                                            <p:cond delay="0"/>
                                          </p:stCondLst>
                                        </p:cTn>
                                        <p:tgtEl>
                                          <p:spTgt spid="113669">
                                            <p:txEl>
                                              <p:charRg st="0" end="11"/>
                                            </p:txEl>
                                          </p:spTgt>
                                        </p:tgtEl>
                                        <p:attrNameLst>
                                          <p:attrName>style.visibility</p:attrName>
                                        </p:attrNameLst>
                                      </p:cBhvr>
                                      <p:to>
                                        <p:strVal val="visible"/>
                                      </p:to>
                                    </p:set>
                                    <p:animEffect transition="in" filter="blinds(horizontal)">
                                      <p:cBhvr>
                                        <p:cTn id="33" dur="300"/>
                                        <p:tgtEl>
                                          <p:spTgt spid="113669">
                                            <p:txEl>
                                              <p:charRg st="0" end="1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3668" grpId="0" build="p"/>
      <p:bldP spid="113669" grpId="0" build="p"/>
      <p:bldP spid="4" grpId="1"/>
      <p:bldP spid="5" grpId="1"/>
      <p:bldP spid="6"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2" name="图片 1"/>
          <p:cNvPicPr>
            <a:picLocks noChangeAspect="1"/>
          </p:cNvPicPr>
          <p:nvPr/>
        </p:nvPicPr>
        <p:blipFill>
          <a:blip r:embed="rId1"/>
          <a:stretch>
            <a:fillRect/>
          </a:stretch>
        </p:blipFill>
        <p:spPr>
          <a:xfrm>
            <a:off x="778510" y="577215"/>
            <a:ext cx="7946390" cy="5960110"/>
          </a:xfrm>
          <a:prstGeom prst="rect">
            <a:avLst/>
          </a:prstGeom>
        </p:spPr>
      </p:pic>
      <p:sp>
        <p:nvSpPr>
          <p:cNvPr id="113668" name="矩形 216082"/>
          <p:cNvSpPr/>
          <p:nvPr/>
        </p:nvSpPr>
        <p:spPr>
          <a:xfrm>
            <a:off x="2299285" y="2973876"/>
            <a:ext cx="4725004" cy="521970"/>
          </a:xfrm>
          <a:prstGeom prst="rect">
            <a:avLst/>
          </a:prstGeom>
          <a:noFill/>
          <a:ln w="9525">
            <a:noFill/>
          </a:ln>
        </p:spPr>
        <p:txBody>
          <a:bodyPr anchor="t">
            <a:spAutoFit/>
          </a:bodyPr>
          <a:p>
            <a:pPr lvl="0" indent="266700" algn="just"/>
            <a:r>
              <a:rPr lang="en-US" altLang="zh-CN" sz="2800" b="1">
                <a:solidFill>
                  <a:schemeClr val="tx2"/>
                </a:solidFill>
                <a:latin typeface="Times New Roman" panose="02020603050405020304" pitchFamily="18" charset="0"/>
                <a:ea typeface="宋体" panose="02010600030101010101" pitchFamily="2" charset="-122"/>
              </a:rPr>
              <a:t>Li</a:t>
            </a:r>
            <a:r>
              <a:rPr lang="en-US" altLang="zh-CN" sz="2800" b="1">
                <a:solidFill>
                  <a:srgbClr val="000000"/>
                </a:solidFill>
                <a:latin typeface="Times New Roman" panose="02020603050405020304" pitchFamily="18" charset="0"/>
                <a:ea typeface="宋体" panose="02010600030101010101" pitchFamily="2" charset="-122"/>
              </a:rPr>
              <a:t> </a:t>
            </a:r>
            <a:r>
              <a:rPr lang="en-US" altLang="zh-CN" sz="2800" b="1">
                <a:solidFill>
                  <a:schemeClr val="tx2"/>
                </a:solidFill>
                <a:sym typeface="+mn-ea"/>
              </a:rPr>
              <a:t>&lt;</a:t>
            </a:r>
            <a:r>
              <a:rPr lang="en-US" altLang="zh-CN" sz="2800" b="1">
                <a:solidFill>
                  <a:schemeClr val="tx1"/>
                </a:solidFill>
                <a:latin typeface="Times New Roman" panose="02020603050405020304" pitchFamily="18" charset="0"/>
                <a:ea typeface="宋体" panose="02010600030101010101" pitchFamily="2" charset="-122"/>
              </a:rPr>
              <a:t>B</a:t>
            </a:r>
            <a:r>
              <a:rPr lang="en-US" altLang="zh-CN" sz="2800" b="1">
                <a:solidFill>
                  <a:schemeClr val="tx2"/>
                </a:solidFill>
                <a:latin typeface="Arial" panose="020B0604020202020204" pitchFamily="34" charset="0"/>
                <a:ea typeface="宋体" panose="02010600030101010101" pitchFamily="2" charset="-122"/>
              </a:rPr>
              <a:t>&lt;</a:t>
            </a:r>
            <a:r>
              <a:rPr lang="en-US" altLang="zh-CN" sz="2800" b="1">
                <a:solidFill>
                  <a:schemeClr val="tx2"/>
                </a:solidFill>
                <a:latin typeface="Times New Roman" panose="02020603050405020304" pitchFamily="18" charset="0"/>
                <a:ea typeface="宋体" panose="02010600030101010101" pitchFamily="2" charset="-122"/>
              </a:rPr>
              <a:t> </a:t>
            </a:r>
            <a:r>
              <a:rPr lang="en-US" altLang="zh-CN" sz="2800" b="1">
                <a:solidFill>
                  <a:srgbClr val="F50B11"/>
                </a:solidFill>
                <a:latin typeface="Times New Roman" panose="02020603050405020304" pitchFamily="18" charset="0"/>
                <a:ea typeface="宋体" panose="02010600030101010101" pitchFamily="2" charset="-122"/>
              </a:rPr>
              <a:t>Be</a:t>
            </a:r>
            <a:r>
              <a:rPr lang="en-US" altLang="zh-CN" sz="2800" b="1">
                <a:solidFill>
                  <a:schemeClr val="tx2"/>
                </a:solidFill>
                <a:latin typeface="Arial" panose="020B0604020202020204" pitchFamily="34" charset="0"/>
                <a:ea typeface="宋体" panose="02010600030101010101" pitchFamily="2" charset="-122"/>
              </a:rPr>
              <a:t>&lt;</a:t>
            </a:r>
            <a:r>
              <a:rPr lang="en-US" altLang="zh-CN" sz="2800" b="1">
                <a:solidFill>
                  <a:schemeClr val="tx2"/>
                </a:solidFill>
                <a:latin typeface="Times New Roman" panose="02020603050405020304" pitchFamily="18" charset="0"/>
                <a:ea typeface="宋体" panose="02010600030101010101" pitchFamily="2" charset="-122"/>
              </a:rPr>
              <a:t>C</a:t>
            </a:r>
            <a:r>
              <a:rPr lang="en-US" altLang="zh-CN" sz="2800" b="1">
                <a:solidFill>
                  <a:schemeClr val="tx2"/>
                </a:solidFill>
                <a:sym typeface="+mn-ea"/>
              </a:rPr>
              <a:t>&lt;</a:t>
            </a:r>
            <a:r>
              <a:rPr lang="en-US" altLang="zh-CN" sz="2800" b="1">
                <a:solidFill>
                  <a:schemeClr val="tx2"/>
                </a:solidFill>
                <a:latin typeface="Times New Roman" panose="02020603050405020304" pitchFamily="18" charset="0"/>
                <a:ea typeface="宋体" panose="02010600030101010101" pitchFamily="2" charset="-122"/>
              </a:rPr>
              <a:t> </a:t>
            </a:r>
            <a:r>
              <a:rPr lang="en-US" altLang="zh-CN" sz="2800" b="1">
                <a:solidFill>
                  <a:schemeClr val="tx1"/>
                </a:solidFill>
                <a:latin typeface="Times New Roman" panose="02020603050405020304" pitchFamily="18" charset="0"/>
                <a:sym typeface="+mn-ea"/>
              </a:rPr>
              <a:t>O</a:t>
            </a:r>
            <a:r>
              <a:rPr lang="en-US" altLang="zh-CN" sz="2800" b="1">
                <a:solidFill>
                  <a:schemeClr val="tx2"/>
                </a:solidFill>
                <a:sym typeface="+mn-ea"/>
              </a:rPr>
              <a:t>&lt;</a:t>
            </a:r>
            <a:r>
              <a:rPr lang="en-US" altLang="zh-CN" sz="2800" b="1">
                <a:solidFill>
                  <a:schemeClr val="tx2"/>
                </a:solidFill>
                <a:latin typeface="Times New Roman" panose="02020603050405020304" pitchFamily="18" charset="0"/>
                <a:sym typeface="+mn-ea"/>
              </a:rPr>
              <a:t> </a:t>
            </a:r>
            <a:r>
              <a:rPr lang="en-US" altLang="zh-CN" sz="2800" b="1">
                <a:solidFill>
                  <a:srgbClr val="F50B11"/>
                </a:solidFill>
                <a:latin typeface="Times New Roman" panose="02020603050405020304" pitchFamily="18" charset="0"/>
                <a:sym typeface="+mn-ea"/>
              </a:rPr>
              <a:t>N</a:t>
            </a:r>
            <a:r>
              <a:rPr lang="en-US" altLang="zh-CN" sz="2800" b="1">
                <a:solidFill>
                  <a:schemeClr val="tx2"/>
                </a:solidFill>
                <a:sym typeface="+mn-ea"/>
              </a:rPr>
              <a:t>&lt;</a:t>
            </a:r>
            <a:r>
              <a:rPr lang="en-US" altLang="zh-CN" sz="2800" b="1">
                <a:solidFill>
                  <a:schemeClr val="tx2"/>
                </a:solidFill>
                <a:latin typeface="Times New Roman" panose="02020603050405020304" pitchFamily="18" charset="0"/>
                <a:sym typeface="+mn-ea"/>
              </a:rPr>
              <a:t>F</a:t>
            </a:r>
            <a:r>
              <a:rPr lang="en-US" altLang="zh-CN" sz="2800" b="1">
                <a:solidFill>
                  <a:schemeClr val="tx2"/>
                </a:solidFill>
                <a:sym typeface="+mn-ea"/>
              </a:rPr>
              <a:t>&lt;</a:t>
            </a:r>
            <a:r>
              <a:rPr lang="en-US" altLang="zh-CN" sz="2800" b="1">
                <a:solidFill>
                  <a:schemeClr val="tx2"/>
                </a:solidFill>
                <a:latin typeface="Times New Roman" panose="02020603050405020304" pitchFamily="18" charset="0"/>
                <a:sym typeface="+mn-ea"/>
              </a:rPr>
              <a:t>Ne</a:t>
            </a:r>
            <a:endParaRPr lang="en-US" altLang="zh-CN" sz="2800" b="1">
              <a:solidFill>
                <a:srgbClr val="FF0000"/>
              </a:solidFill>
              <a:latin typeface="Times New Roman" panose="02020603050405020304" pitchFamily="18" charset="0"/>
              <a:ea typeface="宋体" panose="02010600030101010101" pitchFamily="2" charset="-122"/>
            </a:endParaRPr>
          </a:p>
        </p:txBody>
      </p:sp>
      <p:sp>
        <p:nvSpPr>
          <p:cNvPr id="3" name="矩形 216082"/>
          <p:cNvSpPr/>
          <p:nvPr/>
        </p:nvSpPr>
        <p:spPr>
          <a:xfrm>
            <a:off x="2299285" y="3495846"/>
            <a:ext cx="4725004" cy="460375"/>
          </a:xfrm>
          <a:prstGeom prst="rect">
            <a:avLst/>
          </a:prstGeom>
          <a:noFill/>
          <a:ln w="9525">
            <a:noFill/>
          </a:ln>
        </p:spPr>
        <p:txBody>
          <a:bodyPr anchor="t">
            <a:spAutoFit/>
          </a:bodyPr>
          <a:p>
            <a:pPr lvl="0" indent="266700" algn="just"/>
            <a:r>
              <a:rPr lang="en-US" altLang="zh-CN" sz="2400" b="1">
                <a:solidFill>
                  <a:schemeClr val="tx2"/>
                </a:solidFill>
                <a:latin typeface="Times New Roman" panose="02020603050405020304" pitchFamily="18" charset="0"/>
                <a:ea typeface="宋体" panose="02010600030101010101" pitchFamily="2" charset="-122"/>
              </a:rPr>
              <a:t>Na</a:t>
            </a:r>
            <a:r>
              <a:rPr lang="en-US" altLang="zh-CN" sz="2400" b="1">
                <a:solidFill>
                  <a:srgbClr val="000000"/>
                </a:solidFill>
                <a:latin typeface="Times New Roman" panose="02020603050405020304" pitchFamily="18" charset="0"/>
                <a:ea typeface="宋体" panose="02010600030101010101" pitchFamily="2" charset="-122"/>
              </a:rPr>
              <a:t> </a:t>
            </a:r>
            <a:r>
              <a:rPr lang="en-US" altLang="zh-CN" sz="2400" b="1">
                <a:solidFill>
                  <a:schemeClr val="tx2"/>
                </a:solidFill>
                <a:sym typeface="+mn-ea"/>
              </a:rPr>
              <a:t>&lt;</a:t>
            </a:r>
            <a:r>
              <a:rPr lang="en-US" altLang="zh-CN" sz="2400" b="1">
                <a:solidFill>
                  <a:schemeClr val="tx1"/>
                </a:solidFill>
                <a:latin typeface="Times New Roman" panose="02020603050405020304" pitchFamily="18" charset="0"/>
                <a:ea typeface="宋体" panose="02010600030101010101" pitchFamily="2" charset="-122"/>
              </a:rPr>
              <a:t>Al</a:t>
            </a:r>
            <a:r>
              <a:rPr lang="en-US" altLang="zh-CN" sz="2400" b="1">
                <a:solidFill>
                  <a:schemeClr val="tx2"/>
                </a:solidFill>
                <a:latin typeface="Arial" panose="020B0604020202020204" pitchFamily="34" charset="0"/>
                <a:ea typeface="宋体" panose="02010600030101010101" pitchFamily="2" charset="-122"/>
              </a:rPr>
              <a:t>&lt;</a:t>
            </a:r>
            <a:r>
              <a:rPr lang="en-US" altLang="zh-CN" sz="2400" b="1">
                <a:solidFill>
                  <a:schemeClr val="tx2"/>
                </a:solidFill>
                <a:latin typeface="Times New Roman" panose="02020603050405020304" pitchFamily="18" charset="0"/>
                <a:ea typeface="宋体" panose="02010600030101010101" pitchFamily="2" charset="-122"/>
              </a:rPr>
              <a:t> </a:t>
            </a:r>
            <a:r>
              <a:rPr lang="en-US" altLang="zh-CN" sz="2400" b="1">
                <a:solidFill>
                  <a:srgbClr val="F50B11"/>
                </a:solidFill>
                <a:latin typeface="Times New Roman" panose="02020603050405020304" pitchFamily="18" charset="0"/>
                <a:ea typeface="宋体" panose="02010600030101010101" pitchFamily="2" charset="-122"/>
              </a:rPr>
              <a:t>Mg</a:t>
            </a:r>
            <a:r>
              <a:rPr lang="en-US" altLang="zh-CN" sz="2400" b="1">
                <a:solidFill>
                  <a:schemeClr val="tx2"/>
                </a:solidFill>
                <a:latin typeface="Arial" panose="020B0604020202020204" pitchFamily="34" charset="0"/>
                <a:ea typeface="宋体" panose="02010600030101010101" pitchFamily="2" charset="-122"/>
              </a:rPr>
              <a:t>&lt;</a:t>
            </a:r>
            <a:r>
              <a:rPr lang="en-US" altLang="zh-CN" sz="2400" b="1">
                <a:solidFill>
                  <a:schemeClr val="tx2"/>
                </a:solidFill>
                <a:latin typeface="Times New Roman" panose="02020603050405020304" pitchFamily="18" charset="0"/>
                <a:ea typeface="宋体" panose="02010600030101010101" pitchFamily="2" charset="-122"/>
              </a:rPr>
              <a:t>Si </a:t>
            </a:r>
            <a:r>
              <a:rPr lang="en-US" altLang="zh-CN" sz="2400" b="1">
                <a:solidFill>
                  <a:schemeClr val="tx2"/>
                </a:solidFill>
                <a:sym typeface="+mn-ea"/>
              </a:rPr>
              <a:t>&lt;</a:t>
            </a:r>
            <a:r>
              <a:rPr lang="en-US" altLang="zh-CN" sz="2400" b="1">
                <a:solidFill>
                  <a:schemeClr val="tx2"/>
                </a:solidFill>
                <a:latin typeface="Times New Roman" panose="02020603050405020304" pitchFamily="18" charset="0"/>
                <a:ea typeface="宋体" panose="02010600030101010101" pitchFamily="2" charset="-122"/>
              </a:rPr>
              <a:t> </a:t>
            </a:r>
            <a:r>
              <a:rPr lang="en-US" altLang="zh-CN" sz="2400" b="1">
                <a:solidFill>
                  <a:schemeClr val="tx1"/>
                </a:solidFill>
                <a:latin typeface="Times New Roman" panose="02020603050405020304" pitchFamily="18" charset="0"/>
                <a:sym typeface="+mn-ea"/>
              </a:rPr>
              <a:t>S </a:t>
            </a:r>
            <a:r>
              <a:rPr lang="en-US" altLang="zh-CN" sz="2400" b="1">
                <a:solidFill>
                  <a:schemeClr val="tx2"/>
                </a:solidFill>
                <a:sym typeface="+mn-ea"/>
              </a:rPr>
              <a:t>&lt;</a:t>
            </a:r>
            <a:r>
              <a:rPr lang="en-US" altLang="zh-CN" sz="2400" b="1">
                <a:solidFill>
                  <a:schemeClr val="tx2"/>
                </a:solidFill>
                <a:latin typeface="Times New Roman" panose="02020603050405020304" pitchFamily="18" charset="0"/>
                <a:sym typeface="+mn-ea"/>
              </a:rPr>
              <a:t> </a:t>
            </a:r>
            <a:r>
              <a:rPr lang="en-US" altLang="zh-CN" sz="2400" b="1">
                <a:solidFill>
                  <a:srgbClr val="F50B11"/>
                </a:solidFill>
                <a:latin typeface="Times New Roman" panose="02020603050405020304" pitchFamily="18" charset="0"/>
                <a:sym typeface="+mn-ea"/>
              </a:rPr>
              <a:t>P </a:t>
            </a:r>
            <a:r>
              <a:rPr lang="en-US" altLang="zh-CN" sz="2400" b="1">
                <a:solidFill>
                  <a:schemeClr val="tx2"/>
                </a:solidFill>
                <a:sym typeface="+mn-ea"/>
              </a:rPr>
              <a:t>&lt;</a:t>
            </a:r>
            <a:r>
              <a:rPr lang="en-US" altLang="zh-CN" sz="2400" b="1">
                <a:solidFill>
                  <a:schemeClr val="tx2"/>
                </a:solidFill>
                <a:latin typeface="Times New Roman" panose="02020603050405020304" pitchFamily="18" charset="0"/>
                <a:sym typeface="+mn-ea"/>
              </a:rPr>
              <a:t>Cl </a:t>
            </a:r>
            <a:r>
              <a:rPr lang="en-US" altLang="zh-CN" sz="2400" b="1">
                <a:solidFill>
                  <a:schemeClr val="tx2"/>
                </a:solidFill>
                <a:sym typeface="+mn-ea"/>
              </a:rPr>
              <a:t>&lt;</a:t>
            </a:r>
            <a:r>
              <a:rPr lang="en-US" altLang="zh-CN" sz="2400" b="1">
                <a:solidFill>
                  <a:schemeClr val="tx2"/>
                </a:solidFill>
                <a:latin typeface="Times New Roman" panose="02020603050405020304" pitchFamily="18" charset="0"/>
                <a:sym typeface="+mn-ea"/>
              </a:rPr>
              <a:t>Ar</a:t>
            </a:r>
            <a:endParaRPr lang="en-US" altLang="zh-CN" sz="2400" b="1">
              <a:solidFill>
                <a:srgbClr val="FF0000"/>
              </a:solidFill>
              <a:latin typeface="Times New Roman" panose="02020603050405020304" pitchFamily="18" charset="0"/>
              <a:ea typeface="宋体" panose="02010600030101010101"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iterate type="wd">
                                    <p:tmPct val="100000"/>
                                  </p:iterate>
                                  <p:childTnLst>
                                    <p:set>
                                      <p:cBhvr>
                                        <p:cTn id="6" dur="1" fill="hold">
                                          <p:stCondLst>
                                            <p:cond delay="0"/>
                                          </p:stCondLst>
                                        </p:cTn>
                                        <p:tgtEl>
                                          <p:spTgt spid="113668">
                                            <p:txEl>
                                              <p:charRg st="0" end="9"/>
                                            </p:txEl>
                                          </p:spTgt>
                                        </p:tgtEl>
                                        <p:attrNameLst>
                                          <p:attrName>style.visibility</p:attrName>
                                        </p:attrNameLst>
                                      </p:cBhvr>
                                      <p:to>
                                        <p:strVal val="visible"/>
                                      </p:to>
                                    </p:set>
                                    <p:animEffect transition="in" filter="blinds(horizontal)">
                                      <p:cBhvr>
                                        <p:cTn id="7" dur="300"/>
                                        <p:tgtEl>
                                          <p:spTgt spid="113668">
                                            <p:txEl>
                                              <p:charRg st="0" end="9"/>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1" nodeType="clickEffect">
                                  <p:stCondLst>
                                    <p:cond delay="0"/>
                                  </p:stCondLst>
                                  <p:iterate type="wd">
                                    <p:tmPct val="0"/>
                                  </p:iterate>
                                  <p:childTnLst>
                                    <p:set>
                                      <p:cBhvr>
                                        <p:cTn id="11" dur="1" fill="hold">
                                          <p:stCondLst>
                                            <p:cond delay="0"/>
                                          </p:stCondLst>
                                        </p:cTn>
                                        <p:tgtEl>
                                          <p:spTgt spid="113668">
                                            <p:txEl>
                                              <p:pRg st="0" end="0"/>
                                            </p:txEl>
                                          </p:spTgt>
                                        </p:tgtEl>
                                        <p:attrNameLst>
                                          <p:attrName>style.visibility</p:attrName>
                                        </p:attrNameLst>
                                      </p:cBhvr>
                                      <p:to>
                                        <p:strVal val="visible"/>
                                      </p:to>
                                    </p:set>
                                    <p:animEffect transition="in" filter="blinds(horizontal)">
                                      <p:cBhvr>
                                        <p:cTn id="12" dur="500"/>
                                        <p:tgtEl>
                                          <p:spTgt spid="113668">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iterate type="wd">
                                    <p:tmPct val="100000"/>
                                  </p:iterate>
                                  <p:childTnLst>
                                    <p:set>
                                      <p:cBhvr>
                                        <p:cTn id="16" dur="1" fill="hold">
                                          <p:stCondLst>
                                            <p:cond delay="0"/>
                                          </p:stCondLst>
                                        </p:cTn>
                                        <p:tgtEl>
                                          <p:spTgt spid="3">
                                            <p:txEl>
                                              <p:charRg st="0" end="9"/>
                                            </p:txEl>
                                          </p:spTgt>
                                        </p:tgtEl>
                                        <p:attrNameLst>
                                          <p:attrName>style.visibility</p:attrName>
                                        </p:attrNameLst>
                                      </p:cBhvr>
                                      <p:to>
                                        <p:strVal val="visible"/>
                                      </p:to>
                                    </p:set>
                                    <p:animEffect transition="in" filter="blinds(horizontal)">
                                      <p:cBhvr>
                                        <p:cTn id="17" dur="300"/>
                                        <p:tgtEl>
                                          <p:spTgt spid="3">
                                            <p:txEl>
                                              <p:charRg st="0" end="9"/>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1" nodeType="clickEffect">
                                  <p:stCondLst>
                                    <p:cond delay="0"/>
                                  </p:stCondLst>
                                  <p:iterate type="wd">
                                    <p:tmPct val="0"/>
                                  </p:iterate>
                                  <p:childTnLst>
                                    <p:set>
                                      <p:cBhvr>
                                        <p:cTn id="21" dur="1" fill="hold">
                                          <p:stCondLst>
                                            <p:cond delay="0"/>
                                          </p:stCondLst>
                                        </p:cTn>
                                        <p:tgtEl>
                                          <p:spTgt spid="3">
                                            <p:txEl>
                                              <p:pRg st="0" end="0"/>
                                            </p:txEl>
                                          </p:spTgt>
                                        </p:tgtEl>
                                        <p:attrNameLst>
                                          <p:attrName>style.visibility</p:attrName>
                                        </p:attrNameLst>
                                      </p:cBhvr>
                                      <p:to>
                                        <p:strVal val="visible"/>
                                      </p:to>
                                    </p:set>
                                    <p:animEffect transition="in" filter="blinds(horizontal)">
                                      <p:cBhvr>
                                        <p:cTn id="22"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3668" grpId="0" build="p"/>
      <p:bldP spid="113668" grpId="1" bldLvl="0" build="allAtOnce"/>
      <p:bldP spid="3" grpId="0" build="p"/>
      <p:bldP spid="3" grpId="1" bldLvl="0" build="allAtOnce"/>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5841" name="文本框 252933"/>
          <p:cNvSpPr txBox="1"/>
          <p:nvPr/>
        </p:nvSpPr>
        <p:spPr>
          <a:xfrm>
            <a:off x="533289" y="305451"/>
            <a:ext cx="7772369" cy="583565"/>
          </a:xfrm>
          <a:prstGeom prst="rect">
            <a:avLst/>
          </a:prstGeom>
          <a:noFill/>
          <a:ln w="9525">
            <a:noFill/>
          </a:ln>
        </p:spPr>
        <p:txBody>
          <a:bodyPr anchor="t">
            <a:spAutoFit/>
          </a:bodyPr>
          <a:p>
            <a:pPr lvl="0" indent="0">
              <a:spcBef>
                <a:spcPct val="50000"/>
              </a:spcBef>
            </a:pPr>
            <a:r>
              <a:rPr lang="zh-CN" altLang="en-US" sz="3200" b="1" dirty="0">
                <a:solidFill>
                  <a:srgbClr val="FF0000"/>
                </a:solidFill>
                <a:latin typeface="华文新魏" panose="02010800040101010101" pitchFamily="2" charset="-122"/>
                <a:ea typeface="华文新魏" panose="02010800040101010101" pitchFamily="2" charset="-122"/>
              </a:rPr>
              <a:t>拓展讨论</a:t>
            </a:r>
            <a:r>
              <a:rPr lang="zh-CN" altLang="en-US" sz="2800" b="1" dirty="0">
                <a:solidFill>
                  <a:srgbClr val="FF0000"/>
                </a:solidFill>
                <a:latin typeface="华文新魏" panose="02010800040101010101" pitchFamily="2" charset="-122"/>
                <a:ea typeface="华文新魏" panose="02010800040101010101" pitchFamily="2" charset="-122"/>
              </a:rPr>
              <a:t>：</a:t>
            </a:r>
            <a:r>
              <a:rPr lang="zh-CN" altLang="en-US" sz="2800" b="1" dirty="0">
                <a:latin typeface="华文新魏" panose="02010800040101010101" pitchFamily="2" charset="-122"/>
                <a:ea typeface="华文新魏" panose="02010800040101010101" pitchFamily="2" charset="-122"/>
              </a:rPr>
              <a:t>同种元素逐级电离能的变化规律</a:t>
            </a:r>
            <a:endParaRPr lang="zh-CN" altLang="en-US" sz="2800" b="1" dirty="0">
              <a:latin typeface="华文新魏" panose="02010800040101010101" pitchFamily="2" charset="-122"/>
              <a:ea typeface="华文新魏" panose="02010800040101010101" pitchFamily="2" charset="-122"/>
            </a:endParaRPr>
          </a:p>
        </p:txBody>
      </p:sp>
      <p:grpSp>
        <p:nvGrpSpPr>
          <p:cNvPr id="2" name="组合 252998"/>
          <p:cNvGrpSpPr/>
          <p:nvPr/>
        </p:nvGrpSpPr>
        <p:grpSpPr>
          <a:xfrm>
            <a:off x="685657" y="991108"/>
            <a:ext cx="7765086" cy="1598864"/>
            <a:chOff x="-497" y="2457"/>
            <a:chExt cx="5931" cy="1209"/>
          </a:xfrm>
        </p:grpSpPr>
        <p:sp>
          <p:nvSpPr>
            <p:cNvPr id="35843" name="矩形 252999"/>
            <p:cNvSpPr/>
            <p:nvPr/>
          </p:nvSpPr>
          <p:spPr>
            <a:xfrm>
              <a:off x="495" y="2457"/>
              <a:ext cx="4593" cy="395"/>
            </a:xfrm>
            <a:prstGeom prst="rect">
              <a:avLst/>
            </a:prstGeom>
            <a:noFill/>
            <a:ln w="9525">
              <a:noFill/>
            </a:ln>
          </p:spPr>
          <p:txBody>
            <a:bodyPr anchor="t">
              <a:spAutoFit/>
            </a:bodyPr>
            <a:p>
              <a:pPr lvl="0" indent="0"/>
              <a:r>
                <a:rPr lang="zh-CN" altLang="zh-CN" sz="2800" b="1" dirty="0">
                  <a:solidFill>
                    <a:schemeClr val="tx1"/>
                  </a:solidFill>
                  <a:latin typeface="Times New Roman" panose="02020603050405020304" pitchFamily="18" charset="0"/>
                  <a:ea typeface="宋体" panose="02010600030101010101" pitchFamily="2" charset="-122"/>
                </a:rPr>
                <a:t>M(g)= M</a:t>
              </a:r>
              <a:r>
                <a:rPr lang="zh-CN" altLang="zh-CN" sz="2800" b="1" baseline="30000" dirty="0">
                  <a:solidFill>
                    <a:schemeClr val="tx1"/>
                  </a:solidFill>
                  <a:latin typeface="Times New Roman" panose="02020603050405020304" pitchFamily="18" charset="0"/>
                  <a:ea typeface="宋体" panose="02010600030101010101" pitchFamily="2" charset="-122"/>
                </a:rPr>
                <a:t>+</a:t>
              </a:r>
              <a:r>
                <a:rPr lang="zh-CN" altLang="zh-CN" sz="2800" b="1" dirty="0">
                  <a:solidFill>
                    <a:schemeClr val="tx1"/>
                  </a:solidFill>
                  <a:latin typeface="Times New Roman" panose="02020603050405020304" pitchFamily="18" charset="0"/>
                  <a:ea typeface="宋体" panose="02010600030101010101" pitchFamily="2" charset="-122"/>
                </a:rPr>
                <a:t> (g)</a:t>
              </a:r>
              <a:r>
                <a:rPr lang="en-US" altLang="zh-CN" sz="2800" b="1">
                  <a:solidFill>
                    <a:schemeClr val="tx1"/>
                  </a:solidFill>
                  <a:latin typeface="Times New Roman" panose="02020603050405020304" pitchFamily="18" charset="0"/>
                  <a:ea typeface="宋体" panose="02010600030101010101" pitchFamily="2" charset="-122"/>
                </a:rPr>
                <a:t> + e</a:t>
              </a:r>
              <a:r>
                <a:rPr lang="en-US" altLang="zh-CN" sz="2800" b="1" baseline="30000">
                  <a:solidFill>
                    <a:schemeClr val="tx1"/>
                  </a:solidFill>
                  <a:latin typeface="Times New Roman" panose="02020603050405020304" pitchFamily="18" charset="0"/>
                  <a:ea typeface="宋体" panose="02010600030101010101" pitchFamily="2" charset="-122"/>
                </a:rPr>
                <a:t>-</a:t>
              </a:r>
              <a:r>
                <a:rPr lang="en-US" altLang="zh-CN" sz="2800" b="1">
                  <a:solidFill>
                    <a:schemeClr val="tx1"/>
                  </a:solidFill>
                  <a:latin typeface="Times New Roman" panose="02020603050405020304" pitchFamily="18" charset="0"/>
                  <a:ea typeface="宋体" panose="02010600030101010101" pitchFamily="2" charset="-122"/>
                </a:rPr>
                <a:t>     </a:t>
              </a:r>
              <a:r>
                <a:rPr lang="en-US" altLang="zh-CN" sz="2800" b="1">
                  <a:solidFill>
                    <a:srgbClr val="FF0000"/>
                  </a:solidFill>
                  <a:latin typeface="Times New Roman" panose="02020603050405020304" pitchFamily="18" charset="0"/>
                  <a:ea typeface="宋体" panose="02010600030101010101" pitchFamily="2" charset="-122"/>
                </a:rPr>
                <a:t>I</a:t>
              </a:r>
              <a:r>
                <a:rPr lang="en-US" altLang="zh-CN" sz="2800" b="1" baseline="-25000">
                  <a:solidFill>
                    <a:srgbClr val="FF0000"/>
                  </a:solidFill>
                  <a:latin typeface="Times New Roman" panose="02020603050405020304" pitchFamily="18" charset="0"/>
                  <a:ea typeface="宋体" panose="02010600030101010101" pitchFamily="2" charset="-122"/>
                </a:rPr>
                <a:t>1</a:t>
              </a:r>
              <a:endParaRPr lang="zh-CN" altLang="en-US" sz="100" b="1" dirty="0">
                <a:solidFill>
                  <a:srgbClr val="FF0000"/>
                </a:solidFill>
                <a:latin typeface="Times New Roman" panose="02020603050405020304" pitchFamily="18" charset="0"/>
                <a:ea typeface="宋体" panose="02010600030101010101" pitchFamily="2" charset="-122"/>
              </a:endParaRPr>
            </a:p>
          </p:txBody>
        </p:sp>
        <p:sp>
          <p:nvSpPr>
            <p:cNvPr id="35844" name="矩形 253000"/>
            <p:cNvSpPr/>
            <p:nvPr/>
          </p:nvSpPr>
          <p:spPr>
            <a:xfrm>
              <a:off x="479" y="2841"/>
              <a:ext cx="4453" cy="395"/>
            </a:xfrm>
            <a:prstGeom prst="rect">
              <a:avLst/>
            </a:prstGeom>
            <a:noFill/>
            <a:ln w="9525">
              <a:noFill/>
            </a:ln>
          </p:spPr>
          <p:txBody>
            <a:bodyPr anchor="t">
              <a:spAutoFit/>
            </a:bodyPr>
            <a:p>
              <a:pPr lvl="0" indent="0"/>
              <a:r>
                <a:rPr lang="zh-CN" altLang="zh-CN" sz="2800" b="1" dirty="0">
                  <a:solidFill>
                    <a:schemeClr val="tx1"/>
                  </a:solidFill>
                  <a:latin typeface="Times New Roman" panose="02020603050405020304" pitchFamily="18" charset="0"/>
                  <a:ea typeface="宋体" panose="02010600030101010101" pitchFamily="2" charset="-122"/>
                </a:rPr>
                <a:t>M</a:t>
              </a:r>
              <a:r>
                <a:rPr lang="en-US" altLang="zh-CN" sz="2800" b="1" baseline="30000">
                  <a:solidFill>
                    <a:schemeClr val="tx1"/>
                  </a:solidFill>
                  <a:latin typeface="Times New Roman" panose="02020603050405020304" pitchFamily="18" charset="0"/>
                  <a:ea typeface="宋体" panose="02010600030101010101" pitchFamily="2" charset="-122"/>
                </a:rPr>
                <a:t>+</a:t>
              </a:r>
              <a:r>
                <a:rPr lang="zh-CN" altLang="zh-CN" sz="2800" b="1" dirty="0">
                  <a:solidFill>
                    <a:schemeClr val="tx1"/>
                  </a:solidFill>
                  <a:latin typeface="Times New Roman" panose="02020603050405020304" pitchFamily="18" charset="0"/>
                  <a:ea typeface="宋体" panose="02010600030101010101" pitchFamily="2" charset="-122"/>
                </a:rPr>
                <a:t>(g)= M</a:t>
              </a:r>
              <a:r>
                <a:rPr lang="zh-CN" altLang="zh-CN" sz="2800" b="1" baseline="30000" dirty="0">
                  <a:solidFill>
                    <a:schemeClr val="tx1"/>
                  </a:solidFill>
                  <a:latin typeface="Times New Roman" panose="02020603050405020304" pitchFamily="18" charset="0"/>
                  <a:ea typeface="宋体" panose="02010600030101010101" pitchFamily="2" charset="-122"/>
                </a:rPr>
                <a:t>2+</a:t>
              </a:r>
              <a:r>
                <a:rPr lang="zh-CN" altLang="zh-CN" sz="2800" b="1" dirty="0">
                  <a:solidFill>
                    <a:schemeClr val="tx1"/>
                  </a:solidFill>
                  <a:latin typeface="Times New Roman" panose="02020603050405020304" pitchFamily="18" charset="0"/>
                  <a:ea typeface="宋体" panose="02010600030101010101" pitchFamily="2" charset="-122"/>
                </a:rPr>
                <a:t> (g) </a:t>
              </a:r>
              <a:r>
                <a:rPr lang="en-US" altLang="zh-CN" sz="2800" b="1">
                  <a:solidFill>
                    <a:schemeClr val="tx1"/>
                  </a:solidFill>
                  <a:latin typeface="Times New Roman" panose="02020603050405020304" pitchFamily="18" charset="0"/>
                  <a:ea typeface="宋体" panose="02010600030101010101" pitchFamily="2" charset="-122"/>
                </a:rPr>
                <a:t>+ e</a:t>
              </a:r>
              <a:r>
                <a:rPr lang="en-US" altLang="zh-CN" sz="2800" b="1" baseline="30000">
                  <a:solidFill>
                    <a:schemeClr val="tx1"/>
                  </a:solidFill>
                  <a:latin typeface="Times New Roman" panose="02020603050405020304" pitchFamily="18" charset="0"/>
                  <a:ea typeface="宋体" panose="02010600030101010101" pitchFamily="2" charset="-122"/>
                </a:rPr>
                <a:t>- </a:t>
              </a:r>
              <a:r>
                <a:rPr lang="en-US" altLang="zh-CN" sz="2800" b="1">
                  <a:solidFill>
                    <a:schemeClr val="tx1"/>
                  </a:solidFill>
                  <a:latin typeface="Times New Roman" panose="02020603050405020304" pitchFamily="18" charset="0"/>
                  <a:ea typeface="宋体" panose="02010600030101010101" pitchFamily="2" charset="-122"/>
                </a:rPr>
                <a:t>  </a:t>
              </a:r>
              <a:r>
                <a:rPr lang="en-US" altLang="zh-CN" sz="2800" b="1">
                  <a:solidFill>
                    <a:srgbClr val="FF0000"/>
                  </a:solidFill>
                  <a:latin typeface="Times New Roman" panose="02020603050405020304" pitchFamily="18" charset="0"/>
                  <a:ea typeface="宋体" panose="02010600030101010101" pitchFamily="2" charset="-122"/>
                </a:rPr>
                <a:t>I</a:t>
              </a:r>
              <a:r>
                <a:rPr lang="en-US" altLang="zh-CN" sz="2800" b="1" baseline="-25000">
                  <a:solidFill>
                    <a:srgbClr val="FF0000"/>
                  </a:solidFill>
                  <a:latin typeface="Times New Roman" panose="02020603050405020304" pitchFamily="18" charset="0"/>
                  <a:ea typeface="宋体" panose="02010600030101010101" pitchFamily="2" charset="-122"/>
                </a:rPr>
                <a:t>2</a:t>
              </a:r>
              <a:endParaRPr lang="zh-CN" altLang="en-US" sz="100" b="1" dirty="0">
                <a:solidFill>
                  <a:srgbClr val="FF0000"/>
                </a:solidFill>
                <a:latin typeface="Times New Roman" panose="02020603050405020304" pitchFamily="18" charset="0"/>
                <a:ea typeface="宋体" panose="02010600030101010101" pitchFamily="2" charset="-122"/>
              </a:endParaRPr>
            </a:p>
          </p:txBody>
        </p:sp>
        <p:sp>
          <p:nvSpPr>
            <p:cNvPr id="35845" name="矩形 253001"/>
            <p:cNvSpPr/>
            <p:nvPr/>
          </p:nvSpPr>
          <p:spPr>
            <a:xfrm>
              <a:off x="-497" y="3225"/>
              <a:ext cx="5931" cy="441"/>
            </a:xfrm>
            <a:prstGeom prst="rect">
              <a:avLst/>
            </a:prstGeom>
            <a:noFill/>
            <a:ln w="9525">
              <a:noFill/>
            </a:ln>
          </p:spPr>
          <p:txBody>
            <a:bodyPr wrap="none" anchor="t">
              <a:spAutoFit/>
            </a:bodyPr>
            <a:p>
              <a:pPr lvl="0" indent="0"/>
              <a:r>
                <a:rPr lang="zh-CN" altLang="zh-CN" sz="2800" b="1" dirty="0">
                  <a:solidFill>
                    <a:schemeClr val="tx1"/>
                  </a:solidFill>
                  <a:latin typeface="Times New Roman" panose="02020603050405020304" pitchFamily="18" charset="0"/>
                  <a:ea typeface="宋体" panose="02010600030101010101" pitchFamily="2" charset="-122"/>
                </a:rPr>
                <a:t>              M</a:t>
              </a:r>
              <a:r>
                <a:rPr lang="en-US" altLang="zh-CN" sz="2800" b="1" baseline="30000">
                  <a:solidFill>
                    <a:schemeClr val="tx1"/>
                  </a:solidFill>
                  <a:latin typeface="Times New Roman" panose="02020603050405020304" pitchFamily="18" charset="0"/>
                  <a:ea typeface="宋体" panose="02010600030101010101" pitchFamily="2" charset="-122"/>
                </a:rPr>
                <a:t>2+</a:t>
              </a:r>
              <a:r>
                <a:rPr lang="zh-CN" altLang="zh-CN" sz="2800" b="1" dirty="0">
                  <a:solidFill>
                    <a:schemeClr val="tx1"/>
                  </a:solidFill>
                  <a:latin typeface="Times New Roman" panose="02020603050405020304" pitchFamily="18" charset="0"/>
                  <a:ea typeface="宋体" panose="02010600030101010101" pitchFamily="2" charset="-122"/>
                </a:rPr>
                <a:t>(g)= M</a:t>
              </a:r>
              <a:r>
                <a:rPr lang="zh-CN" altLang="zh-CN" sz="2800" b="1" baseline="30000" dirty="0">
                  <a:solidFill>
                    <a:schemeClr val="tx1"/>
                  </a:solidFill>
                  <a:latin typeface="Times New Roman" panose="02020603050405020304" pitchFamily="18" charset="0"/>
                  <a:ea typeface="宋体" panose="02010600030101010101" pitchFamily="2" charset="-122"/>
                </a:rPr>
                <a:t>3+</a:t>
              </a:r>
              <a:r>
                <a:rPr lang="zh-CN" altLang="zh-CN" sz="2800" b="1" dirty="0">
                  <a:solidFill>
                    <a:schemeClr val="tx1"/>
                  </a:solidFill>
                  <a:latin typeface="Times New Roman" panose="02020603050405020304" pitchFamily="18" charset="0"/>
                  <a:ea typeface="宋体" panose="02010600030101010101" pitchFamily="2" charset="-122"/>
                </a:rPr>
                <a:t> (g) </a:t>
              </a:r>
              <a:r>
                <a:rPr lang="en-US" altLang="zh-CN" sz="2800" b="1">
                  <a:solidFill>
                    <a:schemeClr val="tx1"/>
                  </a:solidFill>
                  <a:latin typeface="Times New Roman" panose="02020603050405020304" pitchFamily="18" charset="0"/>
                  <a:ea typeface="宋体" panose="02010600030101010101" pitchFamily="2" charset="-122"/>
                </a:rPr>
                <a:t>+ e</a:t>
              </a:r>
              <a:r>
                <a:rPr lang="en-US" altLang="zh-CN" sz="2800" b="1" baseline="30000">
                  <a:solidFill>
                    <a:schemeClr val="tx1"/>
                  </a:solidFill>
                  <a:latin typeface="Times New Roman" panose="02020603050405020304" pitchFamily="18" charset="0"/>
                  <a:ea typeface="宋体" panose="02010600030101010101" pitchFamily="2" charset="-122"/>
                </a:rPr>
                <a:t>- </a:t>
              </a:r>
              <a:r>
                <a:rPr lang="en-US" altLang="zh-CN" sz="2800" b="1">
                  <a:solidFill>
                    <a:schemeClr val="tx1"/>
                  </a:solidFill>
                  <a:latin typeface="Times New Roman" panose="02020603050405020304" pitchFamily="18" charset="0"/>
                  <a:ea typeface="宋体" panose="02010600030101010101" pitchFamily="2" charset="-122"/>
                </a:rPr>
                <a:t> </a:t>
              </a:r>
              <a:r>
                <a:rPr lang="en-US" altLang="zh-CN" sz="2800" b="1">
                  <a:solidFill>
                    <a:srgbClr val="FF0000"/>
                  </a:solidFill>
                  <a:latin typeface="Times New Roman" panose="02020603050405020304" pitchFamily="18" charset="0"/>
                  <a:ea typeface="宋体" panose="02010600030101010101" pitchFamily="2" charset="-122"/>
                </a:rPr>
                <a:t>I</a:t>
              </a:r>
              <a:r>
                <a:rPr lang="en-US" altLang="zh-CN" sz="2800" b="1" baseline="-25000">
                  <a:solidFill>
                    <a:srgbClr val="FF0000"/>
                  </a:solidFill>
                  <a:latin typeface="Times New Roman" panose="02020603050405020304" pitchFamily="18" charset="0"/>
                  <a:ea typeface="宋体" panose="02010600030101010101" pitchFamily="2" charset="-122"/>
                </a:rPr>
                <a:t>3</a:t>
              </a:r>
              <a:r>
                <a:rPr lang="zh-CN" altLang="en-US" sz="100" b="1" dirty="0">
                  <a:solidFill>
                    <a:srgbClr val="FF0000"/>
                  </a:solidFill>
                  <a:latin typeface="Times New Roman" panose="02020603050405020304" pitchFamily="18" charset="0"/>
                  <a:ea typeface="宋体" panose="02010600030101010101" pitchFamily="2" charset="-122"/>
                </a:rPr>
                <a:t>（</a:t>
              </a:r>
              <a:r>
                <a:rPr lang="zh-CN" altLang="en-US" sz="3200" b="1" dirty="0">
                  <a:solidFill>
                    <a:schemeClr val="tx1"/>
                  </a:solidFill>
                  <a:latin typeface="Times New Roman" panose="02020603050405020304" pitchFamily="18" charset="0"/>
                  <a:ea typeface="宋体" panose="02010600030101010101" pitchFamily="2" charset="-122"/>
                </a:rPr>
                <a:t>              </a:t>
              </a:r>
              <a:r>
                <a:rPr lang="zh-CN" altLang="en-US" sz="2800" b="1" dirty="0">
                  <a:solidFill>
                    <a:schemeClr val="tx1"/>
                  </a:solidFill>
                  <a:latin typeface="Times New Roman" panose="02020603050405020304" pitchFamily="18" charset="0"/>
                  <a:ea typeface="宋体" panose="02010600030101010101" pitchFamily="2" charset="-122"/>
                </a:rPr>
                <a:t> </a:t>
              </a:r>
              <a:r>
                <a:rPr lang="en-US" altLang="zh-CN" sz="2800" b="1">
                  <a:solidFill>
                    <a:schemeClr val="tx1"/>
                  </a:solidFill>
                  <a:latin typeface="Times New Roman" panose="02020603050405020304" pitchFamily="18" charset="0"/>
                  <a:ea typeface="宋体" panose="02010600030101010101" pitchFamily="2" charset="-122"/>
                </a:rPr>
                <a:t>.  .  .  .  .  .</a:t>
              </a:r>
              <a:endParaRPr lang="en-US" altLang="zh-CN" sz="2800" b="1">
                <a:solidFill>
                  <a:schemeClr val="tx1"/>
                </a:solidFill>
                <a:latin typeface="Times New Roman" panose="02020603050405020304" pitchFamily="18" charset="0"/>
                <a:ea typeface="宋体" panose="02010600030101010101" pitchFamily="2" charset="-122"/>
              </a:endParaRPr>
            </a:p>
          </p:txBody>
        </p:sp>
      </p:grpSp>
      <p:sp>
        <p:nvSpPr>
          <p:cNvPr id="253003" name="矩形 253002"/>
          <p:cNvSpPr/>
          <p:nvPr/>
        </p:nvSpPr>
        <p:spPr>
          <a:xfrm>
            <a:off x="380921" y="5106638"/>
            <a:ext cx="8229474" cy="1038860"/>
          </a:xfrm>
          <a:prstGeom prst="rect">
            <a:avLst/>
          </a:prstGeom>
          <a:noFill/>
          <a:ln w="9525">
            <a:noFill/>
          </a:ln>
        </p:spPr>
        <p:txBody>
          <a:bodyPr anchor="t">
            <a:spAutoFit/>
          </a:bodyPr>
          <a:p>
            <a:pPr lvl="0" indent="0">
              <a:lnSpc>
                <a:spcPct val="110000"/>
              </a:lnSpc>
            </a:pPr>
            <a:r>
              <a:rPr lang="zh-CN" altLang="en-US" sz="2800" b="1" dirty="0">
                <a:latin typeface="华文新魏" panose="02010800040101010101" pitchFamily="2" charset="-122"/>
                <a:ea typeface="华文新魏" panose="02010800040101010101" pitchFamily="2" charset="-122"/>
              </a:rPr>
              <a:t>规律</a:t>
            </a:r>
            <a:r>
              <a:rPr lang="en-US" altLang="zh-CN" sz="2800" b="1">
                <a:latin typeface="华文新魏" panose="02010800040101010101" pitchFamily="2" charset="-122"/>
                <a:ea typeface="华文新魏" panose="02010800040101010101" pitchFamily="2" charset="-122"/>
              </a:rPr>
              <a:t>4</a:t>
            </a:r>
            <a:r>
              <a:rPr lang="zh-CN" altLang="en-US" sz="2800" b="1" dirty="0">
                <a:latin typeface="华文新魏" panose="02010800040101010101" pitchFamily="2" charset="-122"/>
                <a:ea typeface="华文新魏" panose="02010800040101010101" pitchFamily="2" charset="-122"/>
              </a:rPr>
              <a:t>：</a:t>
            </a:r>
            <a:endParaRPr lang="zh-CN" altLang="en-US" sz="2800" b="1" dirty="0">
              <a:latin typeface="华文新魏" panose="02010800040101010101" pitchFamily="2" charset="-122"/>
              <a:ea typeface="华文新魏" panose="02010800040101010101" pitchFamily="2" charset="-122"/>
            </a:endParaRPr>
          </a:p>
          <a:p>
            <a:pPr lvl="0" indent="0">
              <a:lnSpc>
                <a:spcPct val="110000"/>
              </a:lnSpc>
            </a:pPr>
            <a:r>
              <a:rPr lang="zh-CN" altLang="en-US" sz="2800" b="1" dirty="0">
                <a:latin typeface="华文新魏" panose="02010800040101010101" pitchFamily="2" charset="-122"/>
                <a:ea typeface="华文新魏" panose="02010800040101010101" pitchFamily="2" charset="-122"/>
              </a:rPr>
              <a:t>  同种元素逐级电离能逐渐升高</a:t>
            </a:r>
            <a:r>
              <a:rPr lang="en-US" altLang="zh-CN" sz="2800" b="1">
                <a:latin typeface="华文新魏" panose="02010800040101010101" pitchFamily="2" charset="-122"/>
                <a:ea typeface="华文新魏" panose="02010800040101010101" pitchFamily="2" charset="-122"/>
              </a:rPr>
              <a:t>: </a:t>
            </a:r>
            <a:r>
              <a:rPr lang="en-US" altLang="zh-CN" sz="2800" b="1">
                <a:latin typeface="Times New Roman" panose="02020603050405020304" pitchFamily="18" charset="0"/>
                <a:ea typeface="华文彩云" panose="02010800040101010101" pitchFamily="2" charset="-122"/>
              </a:rPr>
              <a:t>I</a:t>
            </a:r>
            <a:r>
              <a:rPr lang="en-US" altLang="zh-CN" sz="2800" b="1" baseline="-25000">
                <a:latin typeface="Times New Roman" panose="02020603050405020304" pitchFamily="18" charset="0"/>
                <a:ea typeface="华文彩云" panose="02010800040101010101" pitchFamily="2" charset="-122"/>
              </a:rPr>
              <a:t>1</a:t>
            </a:r>
            <a:r>
              <a:rPr lang="en-US" altLang="en-US" sz="2800" b="1">
                <a:latin typeface="Times New Roman" panose="02020603050405020304" pitchFamily="18" charset="0"/>
                <a:ea typeface="华文彩云" panose="02010800040101010101" pitchFamily="2" charset="-122"/>
              </a:rPr>
              <a:t>﹤</a:t>
            </a:r>
            <a:r>
              <a:rPr lang="en-US" altLang="zh-CN" sz="2800" b="1">
                <a:latin typeface="Times New Roman" panose="02020603050405020304" pitchFamily="18" charset="0"/>
                <a:ea typeface="华文彩云" panose="02010800040101010101" pitchFamily="2" charset="-122"/>
              </a:rPr>
              <a:t>I</a:t>
            </a:r>
            <a:r>
              <a:rPr lang="en-US" altLang="zh-CN" sz="2800" b="1" baseline="-25000">
                <a:latin typeface="Times New Roman" panose="02020603050405020304" pitchFamily="18" charset="0"/>
                <a:ea typeface="华文彩云" panose="02010800040101010101" pitchFamily="2" charset="-122"/>
              </a:rPr>
              <a:t>2</a:t>
            </a:r>
            <a:r>
              <a:rPr lang="en-US" altLang="en-US" sz="2800" b="1">
                <a:latin typeface="Times New Roman" panose="02020603050405020304" pitchFamily="18" charset="0"/>
                <a:ea typeface="华文彩云" panose="02010800040101010101" pitchFamily="2" charset="-122"/>
              </a:rPr>
              <a:t>﹤</a:t>
            </a:r>
            <a:r>
              <a:rPr lang="en-US" altLang="zh-CN" sz="2800" b="1">
                <a:latin typeface="Times New Roman" panose="02020603050405020304" pitchFamily="18" charset="0"/>
                <a:ea typeface="华文彩云" panose="02010800040101010101" pitchFamily="2" charset="-122"/>
              </a:rPr>
              <a:t>I</a:t>
            </a:r>
            <a:r>
              <a:rPr lang="en-US" altLang="zh-CN" sz="2800" b="1" baseline="-25000">
                <a:latin typeface="Times New Roman" panose="02020603050405020304" pitchFamily="18" charset="0"/>
                <a:ea typeface="华文彩云" panose="02010800040101010101" pitchFamily="2" charset="-122"/>
              </a:rPr>
              <a:t>3</a:t>
            </a:r>
            <a:r>
              <a:rPr lang="en-US" altLang="zh-CN" sz="1800" b="1">
                <a:latin typeface="Arial" panose="020B0604020202020204" pitchFamily="34" charset="0"/>
                <a:ea typeface="华文彩云" panose="02010800040101010101" pitchFamily="2" charset="-122"/>
              </a:rPr>
              <a:t>……</a:t>
            </a:r>
            <a:r>
              <a:rPr lang="en-US" altLang="en-US" sz="2800" b="1">
                <a:latin typeface="Arial" panose="020B0604020202020204" pitchFamily="34" charset="0"/>
                <a:ea typeface="华文彩云" panose="02010800040101010101" pitchFamily="2" charset="-122"/>
              </a:rPr>
              <a:t>﹤</a:t>
            </a:r>
            <a:r>
              <a:rPr lang="en-US" altLang="zh-CN" sz="2800" b="1">
                <a:latin typeface="Times New Roman" panose="02020603050405020304" pitchFamily="18" charset="0"/>
                <a:ea typeface="华文彩云" panose="02010800040101010101" pitchFamily="2" charset="-122"/>
              </a:rPr>
              <a:t>I</a:t>
            </a:r>
            <a:r>
              <a:rPr lang="en-US" altLang="zh-CN" sz="2800" b="1" baseline="-25000">
                <a:latin typeface="Arial" panose="020B0604020202020204" pitchFamily="34" charset="0"/>
                <a:ea typeface="华文彩云" panose="02010800040101010101" pitchFamily="2" charset="-122"/>
              </a:rPr>
              <a:t>n</a:t>
            </a:r>
            <a:endParaRPr lang="en-US" altLang="zh-CN" sz="2800" b="1" baseline="-25000">
              <a:latin typeface="Arial" panose="020B0604020202020204" pitchFamily="34" charset="0"/>
              <a:ea typeface="华文彩云" panose="02010800040101010101" pitchFamily="2" charset="-122"/>
            </a:endParaRPr>
          </a:p>
        </p:txBody>
      </p:sp>
      <p:graphicFrame>
        <p:nvGraphicFramePr>
          <p:cNvPr id="27690" name="Group 42"/>
          <p:cNvGraphicFramePr>
            <a:graphicFrameLocks noGrp="1"/>
          </p:cNvGraphicFramePr>
          <p:nvPr/>
        </p:nvGraphicFramePr>
        <p:xfrm>
          <a:off x="1523683" y="3581368"/>
          <a:ext cx="6318250" cy="1523365"/>
        </p:xfrm>
        <a:graphic>
          <a:graphicData uri="http://schemas.openxmlformats.org/drawingml/2006/table">
            <a:tbl>
              <a:tblPr/>
              <a:tblGrid>
                <a:gridCol w="849630"/>
                <a:gridCol w="908685"/>
                <a:gridCol w="949325"/>
                <a:gridCol w="901065"/>
                <a:gridCol w="903605"/>
                <a:gridCol w="904240"/>
                <a:gridCol w="901700"/>
              </a:tblGrid>
              <a:tr h="799465">
                <a:tc>
                  <a:txBody>
                    <a:bodyPr/>
                    <a:lstStyle/>
                    <a:p>
                      <a:pPr marL="0" marR="0" lvl="0" indent="0" algn="l" defTabSz="914400" rtl="0" eaLnBrk="1" fontAlgn="base" latinLnBrk="0" hangingPunct="1">
                        <a:lnSpc>
                          <a:spcPct val="90000"/>
                        </a:lnSpc>
                        <a:spcBef>
                          <a:spcPts val="1350"/>
                        </a:spcBef>
                        <a:spcAft>
                          <a:spcPct val="0"/>
                        </a:spcAft>
                        <a:buClr>
                          <a:schemeClr val="accent1"/>
                        </a:buClr>
                        <a:buSzPct val="60000"/>
                        <a:buFont typeface="Wingdings 2" panose="05020102010507070707" pitchFamily="18" charset="2"/>
                        <a:buNone/>
                      </a:pPr>
                      <a:r>
                        <a:rPr kumimoji="0" lang="en-US" altLang="zh-CN" sz="2400" b="1" i="0" u="none" strike="noStrike" cap="none" normalizeH="0" baseline="0" dirty="0" smtClean="0">
                          <a:ln>
                            <a:noFill/>
                          </a:ln>
                          <a:solidFill>
                            <a:srgbClr val="1A93C8"/>
                          </a:solidFill>
                          <a:effectLst/>
                          <a:latin typeface="Times New Roman" panose="02020603050405020304" pitchFamily="18" charset="0"/>
                          <a:ea typeface="宋体" panose="02010600030101010101" pitchFamily="2" charset="-122"/>
                        </a:rPr>
                        <a:t>I</a:t>
                      </a:r>
                      <a:r>
                        <a:rPr kumimoji="0" lang="en-US" altLang="zh-CN" sz="2400" b="1" i="0" u="none" strike="noStrike" cap="none" normalizeH="0" baseline="-25000" dirty="0" smtClean="0">
                          <a:ln>
                            <a:noFill/>
                          </a:ln>
                          <a:solidFill>
                            <a:srgbClr val="1A93C8"/>
                          </a:solidFill>
                          <a:effectLst/>
                          <a:latin typeface="Times New Roman" panose="02020603050405020304" pitchFamily="18" charset="0"/>
                          <a:ea typeface="宋体" panose="02010600030101010101" pitchFamily="2" charset="-122"/>
                        </a:rPr>
                        <a:t>1</a:t>
                      </a:r>
                      <a:endParaRPr kumimoji="0" lang="zh-CN" altLang="en-US" sz="2400" b="1" i="0" u="none" strike="noStrike" cap="none" normalizeH="0" baseline="-25000" dirty="0" smtClean="0">
                        <a:ln>
                          <a:noFill/>
                        </a:ln>
                        <a:solidFill>
                          <a:srgbClr val="1A93C8"/>
                        </a:solidFill>
                        <a:effectLst/>
                        <a:latin typeface="Arial" panose="020B0604020202020204" pitchFamily="34" charset="0"/>
                        <a:ea typeface="宋体" panose="02010600030101010101" pitchFamily="2" charset="-122"/>
                      </a:endParaRPr>
                    </a:p>
                  </a:txBody>
                  <a:tcPr marL="35992" marR="35992" marT="46790" marB="46790" anchor="ctr" anchorCtr="1" horzOverflow="overflow">
                    <a:lnL w="28575" cap="flat" cmpd="sng" algn="ctr">
                      <a:solidFill>
                        <a:srgbClr val="5F5F5F"/>
                      </a:solidFill>
                      <a:prstDash val="solid"/>
                      <a:round/>
                      <a:headEnd type="none" w="med" len="med"/>
                      <a:tailEnd type="none" w="med" len="med"/>
                    </a:lnL>
                    <a:lnR w="12700" cap="flat" cmpd="sng" algn="ctr">
                      <a:solidFill>
                        <a:srgbClr val="5F5F5F"/>
                      </a:solidFill>
                      <a:prstDash val="solid"/>
                      <a:round/>
                      <a:headEnd type="none" w="med" len="med"/>
                      <a:tailEnd type="none" w="med" len="med"/>
                    </a:lnR>
                    <a:lnT w="28575" cap="flat" cmpd="sng" algn="ctr">
                      <a:solidFill>
                        <a:srgbClr val="5F5F5F"/>
                      </a:solidFill>
                      <a:prstDash val="solid"/>
                      <a:round/>
                      <a:headEnd type="none" w="med" len="med"/>
                      <a:tailEnd type="none" w="med" len="med"/>
                    </a:lnT>
                    <a:lnB w="12700" cap="flat" cmpd="sng" algn="ctr">
                      <a:solidFill>
                        <a:srgbClr val="5F5F5F"/>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90000"/>
                        </a:lnSpc>
                        <a:spcBef>
                          <a:spcPts val="1350"/>
                        </a:spcBef>
                        <a:spcAft>
                          <a:spcPct val="0"/>
                        </a:spcAft>
                        <a:buClr>
                          <a:schemeClr val="accent1"/>
                        </a:buClr>
                        <a:buSzPct val="60000"/>
                        <a:buFont typeface="Wingdings 2" panose="05020102010507070707" pitchFamily="18" charset="2"/>
                        <a:buNone/>
                      </a:pPr>
                      <a:r>
                        <a:rPr kumimoji="0" lang="en-US" altLang="zh-CN" sz="2400" b="1" i="0" u="none" strike="noStrike" cap="none" normalizeH="0" baseline="0" smtClean="0">
                          <a:ln>
                            <a:noFill/>
                          </a:ln>
                          <a:solidFill>
                            <a:srgbClr val="1A93C8"/>
                          </a:solidFill>
                          <a:effectLst/>
                          <a:latin typeface="Times New Roman" panose="02020603050405020304" pitchFamily="18" charset="0"/>
                          <a:ea typeface="宋体" panose="02010600030101010101" pitchFamily="2" charset="-122"/>
                        </a:rPr>
                        <a:t>I</a:t>
                      </a:r>
                      <a:r>
                        <a:rPr kumimoji="0" lang="en-US" altLang="zh-CN" sz="2400" b="1" i="0" u="none" strike="noStrike" cap="none" normalizeH="0" baseline="-25000" smtClean="0">
                          <a:ln>
                            <a:noFill/>
                          </a:ln>
                          <a:solidFill>
                            <a:srgbClr val="1A93C8"/>
                          </a:solidFill>
                          <a:effectLst/>
                          <a:latin typeface="Times New Roman" panose="02020603050405020304" pitchFamily="18" charset="0"/>
                          <a:ea typeface="宋体" panose="02010600030101010101" pitchFamily="2" charset="-122"/>
                        </a:rPr>
                        <a:t>2</a:t>
                      </a:r>
                      <a:endParaRPr kumimoji="0" lang="zh-CN" altLang="en-US" sz="2400" b="1" i="0" u="none" strike="noStrike" cap="none" normalizeH="0" baseline="-25000" smtClean="0">
                        <a:ln>
                          <a:noFill/>
                        </a:ln>
                        <a:solidFill>
                          <a:srgbClr val="1A93C8"/>
                        </a:solidFill>
                        <a:effectLst/>
                        <a:latin typeface="Arial" panose="020B0604020202020204" pitchFamily="34" charset="0"/>
                        <a:ea typeface="宋体" panose="02010600030101010101" pitchFamily="2" charset="-122"/>
                      </a:endParaRPr>
                    </a:p>
                  </a:txBody>
                  <a:tcPr marL="35992" marR="35992" marT="46790" marB="46790" anchor="ctr" anchorCtr="1" horzOverflow="overflow">
                    <a:lnL w="12700" cap="flat" cmpd="sng" algn="ctr">
                      <a:solidFill>
                        <a:srgbClr val="5F5F5F"/>
                      </a:solidFill>
                      <a:prstDash val="solid"/>
                      <a:round/>
                      <a:headEnd type="none" w="med" len="med"/>
                      <a:tailEnd type="none" w="med" len="med"/>
                    </a:lnL>
                    <a:lnR w="12700" cap="flat" cmpd="sng" algn="ctr">
                      <a:solidFill>
                        <a:srgbClr val="5F5F5F"/>
                      </a:solidFill>
                      <a:prstDash val="solid"/>
                      <a:round/>
                      <a:headEnd type="none" w="med" len="med"/>
                      <a:tailEnd type="none" w="med" len="med"/>
                    </a:lnR>
                    <a:lnT w="28575" cap="flat" cmpd="sng" algn="ctr">
                      <a:solidFill>
                        <a:srgbClr val="5F5F5F"/>
                      </a:solidFill>
                      <a:prstDash val="solid"/>
                      <a:round/>
                      <a:headEnd type="none" w="med" len="med"/>
                      <a:tailEnd type="none" w="med" len="med"/>
                    </a:lnT>
                    <a:lnB w="12700" cap="flat" cmpd="sng" algn="ctr">
                      <a:solidFill>
                        <a:srgbClr val="5F5F5F"/>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ctr" latinLnBrk="0" hangingPunct="1">
                        <a:lnSpc>
                          <a:spcPct val="90000"/>
                        </a:lnSpc>
                        <a:spcBef>
                          <a:spcPts val="1350"/>
                        </a:spcBef>
                        <a:spcAft>
                          <a:spcPct val="0"/>
                        </a:spcAft>
                        <a:buClr>
                          <a:schemeClr val="accent1"/>
                        </a:buClr>
                        <a:buSzPct val="60000"/>
                        <a:buFont typeface="Wingdings 2" panose="05020102010507070707" pitchFamily="18" charset="2"/>
                        <a:buNone/>
                      </a:pPr>
                      <a:r>
                        <a:rPr kumimoji="0" lang="en-US" altLang="zh-CN" sz="2400" b="1" i="0" u="none" strike="noStrike" cap="none" normalizeH="0" baseline="0" smtClean="0">
                          <a:ln>
                            <a:noFill/>
                          </a:ln>
                          <a:solidFill>
                            <a:srgbClr val="1A93C8"/>
                          </a:solidFill>
                          <a:effectLst/>
                          <a:latin typeface="Times New Roman" panose="02020603050405020304" pitchFamily="18" charset="0"/>
                          <a:ea typeface="宋体" panose="02010600030101010101" pitchFamily="2" charset="-122"/>
                        </a:rPr>
                        <a:t>I</a:t>
                      </a:r>
                      <a:r>
                        <a:rPr kumimoji="0" lang="en-US" altLang="zh-CN" sz="2400" b="1" i="0" u="none" strike="noStrike" cap="none" normalizeH="0" baseline="-25000" smtClean="0">
                          <a:ln>
                            <a:noFill/>
                          </a:ln>
                          <a:solidFill>
                            <a:srgbClr val="1A93C8"/>
                          </a:solidFill>
                          <a:effectLst/>
                          <a:latin typeface="Times New Roman" panose="02020603050405020304" pitchFamily="18" charset="0"/>
                          <a:ea typeface="宋体" panose="02010600030101010101" pitchFamily="2" charset="-122"/>
                        </a:rPr>
                        <a:t>3</a:t>
                      </a:r>
                      <a:endParaRPr kumimoji="0" lang="zh-CN" altLang="en-US" sz="2400" b="0" i="0" u="none" strike="noStrike" cap="none" normalizeH="0" baseline="0" smtClean="0">
                        <a:ln>
                          <a:noFill/>
                        </a:ln>
                        <a:solidFill>
                          <a:srgbClr val="1A93C8"/>
                        </a:solidFill>
                        <a:effectLst/>
                        <a:latin typeface="Arial" panose="020B0604020202020204" pitchFamily="34" charset="0"/>
                        <a:ea typeface="宋体" panose="02010600030101010101" pitchFamily="2" charset="-122"/>
                      </a:endParaRPr>
                    </a:p>
                  </a:txBody>
                  <a:tcPr marL="35992" marR="35992" marT="46790" marB="46790" anchor="ctr" anchorCtr="1" horzOverflow="overflow">
                    <a:lnL w="12700" cap="flat" cmpd="sng" algn="ctr">
                      <a:solidFill>
                        <a:srgbClr val="5F5F5F"/>
                      </a:solidFill>
                      <a:prstDash val="solid"/>
                      <a:round/>
                      <a:headEnd type="none" w="med" len="med"/>
                      <a:tailEnd type="none" w="med" len="med"/>
                    </a:lnL>
                    <a:lnR w="12700" cap="flat" cmpd="sng" algn="ctr">
                      <a:solidFill>
                        <a:srgbClr val="5F5F5F"/>
                      </a:solidFill>
                      <a:prstDash val="solid"/>
                      <a:round/>
                      <a:headEnd type="none" w="med" len="med"/>
                      <a:tailEnd type="none" w="med" len="med"/>
                    </a:lnR>
                    <a:lnT w="28575" cap="flat" cmpd="sng" algn="ctr">
                      <a:solidFill>
                        <a:srgbClr val="5F5F5F"/>
                      </a:solidFill>
                      <a:prstDash val="solid"/>
                      <a:round/>
                      <a:headEnd type="none" w="med" len="med"/>
                      <a:tailEnd type="none" w="med" len="med"/>
                    </a:lnT>
                    <a:lnB w="12700" cap="flat" cmpd="sng" algn="ctr">
                      <a:solidFill>
                        <a:srgbClr val="5F5F5F"/>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90000"/>
                        </a:lnSpc>
                        <a:spcBef>
                          <a:spcPts val="1350"/>
                        </a:spcBef>
                        <a:spcAft>
                          <a:spcPct val="0"/>
                        </a:spcAft>
                        <a:buClr>
                          <a:schemeClr val="accent1"/>
                        </a:buClr>
                        <a:buSzPct val="60000"/>
                        <a:buFont typeface="Wingdings 2" panose="05020102010507070707" pitchFamily="18" charset="2"/>
                        <a:buNone/>
                      </a:pPr>
                      <a:r>
                        <a:rPr kumimoji="0" lang="en-US" altLang="zh-CN" sz="2400" b="1" i="0" u="none" strike="noStrike" cap="none" normalizeH="0" baseline="0" smtClean="0">
                          <a:ln>
                            <a:noFill/>
                          </a:ln>
                          <a:solidFill>
                            <a:srgbClr val="1A93C8"/>
                          </a:solidFill>
                          <a:effectLst/>
                          <a:latin typeface="Times New Roman" panose="02020603050405020304" pitchFamily="18" charset="0"/>
                          <a:ea typeface="宋体" panose="02010600030101010101" pitchFamily="2" charset="-122"/>
                        </a:rPr>
                        <a:t>I</a:t>
                      </a:r>
                      <a:r>
                        <a:rPr kumimoji="0" lang="en-US" altLang="zh-CN" sz="2400" b="1" i="0" u="none" strike="noStrike" cap="none" normalizeH="0" baseline="-25000" smtClean="0">
                          <a:ln>
                            <a:noFill/>
                          </a:ln>
                          <a:solidFill>
                            <a:srgbClr val="1A93C8"/>
                          </a:solidFill>
                          <a:effectLst/>
                          <a:latin typeface="Times New Roman" panose="02020603050405020304" pitchFamily="18" charset="0"/>
                          <a:ea typeface="宋体" panose="02010600030101010101" pitchFamily="2" charset="-122"/>
                        </a:rPr>
                        <a:t>4</a:t>
                      </a:r>
                      <a:endParaRPr kumimoji="0" lang="zh-CN" altLang="en-US" sz="2400" b="1" i="0" u="none" strike="noStrike" cap="none" normalizeH="0" baseline="-25000" smtClean="0">
                        <a:ln>
                          <a:noFill/>
                        </a:ln>
                        <a:solidFill>
                          <a:srgbClr val="1A93C8"/>
                        </a:solidFill>
                        <a:effectLst/>
                        <a:latin typeface="Arial" panose="020B0604020202020204" pitchFamily="34" charset="0"/>
                        <a:ea typeface="宋体" panose="02010600030101010101" pitchFamily="2" charset="-122"/>
                      </a:endParaRPr>
                    </a:p>
                  </a:txBody>
                  <a:tcPr marL="35992" marR="35992" marT="46790" marB="46790" anchor="ctr" anchorCtr="1" horzOverflow="overflow">
                    <a:lnL w="12700" cap="flat" cmpd="sng" algn="ctr">
                      <a:solidFill>
                        <a:srgbClr val="5F5F5F"/>
                      </a:solidFill>
                      <a:prstDash val="solid"/>
                      <a:round/>
                      <a:headEnd type="none" w="med" len="med"/>
                      <a:tailEnd type="none" w="med" len="med"/>
                    </a:lnL>
                    <a:lnR w="12700" cap="flat" cmpd="sng" algn="ctr">
                      <a:solidFill>
                        <a:srgbClr val="5F5F5F"/>
                      </a:solidFill>
                      <a:prstDash val="solid"/>
                      <a:round/>
                      <a:headEnd type="none" w="med" len="med"/>
                      <a:tailEnd type="none" w="med" len="med"/>
                    </a:lnR>
                    <a:lnT w="28575" cap="flat" cmpd="sng" algn="ctr">
                      <a:solidFill>
                        <a:srgbClr val="5F5F5F"/>
                      </a:solidFill>
                      <a:prstDash val="solid"/>
                      <a:round/>
                      <a:headEnd type="none" w="med" len="med"/>
                      <a:tailEnd type="none" w="med" len="med"/>
                    </a:lnT>
                    <a:lnB w="12700" cap="flat" cmpd="sng" algn="ctr">
                      <a:solidFill>
                        <a:srgbClr val="5F5F5F"/>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90000"/>
                        </a:lnSpc>
                        <a:spcBef>
                          <a:spcPts val="1350"/>
                        </a:spcBef>
                        <a:spcAft>
                          <a:spcPct val="0"/>
                        </a:spcAft>
                        <a:buClr>
                          <a:schemeClr val="accent1"/>
                        </a:buClr>
                        <a:buSzPct val="60000"/>
                        <a:buFont typeface="Wingdings 2" panose="05020102010507070707" pitchFamily="18" charset="2"/>
                        <a:buNone/>
                      </a:pPr>
                      <a:r>
                        <a:rPr kumimoji="0" lang="en-US" altLang="zh-CN" sz="2400" b="1" i="0" u="none" strike="noStrike" cap="none" normalizeH="0" baseline="0" smtClean="0">
                          <a:ln>
                            <a:noFill/>
                          </a:ln>
                          <a:solidFill>
                            <a:srgbClr val="1A93C8"/>
                          </a:solidFill>
                          <a:effectLst/>
                          <a:latin typeface="Times New Roman" panose="02020603050405020304" pitchFamily="18" charset="0"/>
                          <a:ea typeface="宋体" panose="02010600030101010101" pitchFamily="2" charset="-122"/>
                        </a:rPr>
                        <a:t>I</a:t>
                      </a:r>
                      <a:r>
                        <a:rPr kumimoji="0" lang="en-US" altLang="zh-CN" sz="2400" b="1" i="0" u="none" strike="noStrike" cap="none" normalizeH="0" baseline="-25000" smtClean="0">
                          <a:ln>
                            <a:noFill/>
                          </a:ln>
                          <a:solidFill>
                            <a:srgbClr val="1A93C8"/>
                          </a:solidFill>
                          <a:effectLst/>
                          <a:latin typeface="Times New Roman" panose="02020603050405020304" pitchFamily="18" charset="0"/>
                          <a:ea typeface="宋体" panose="02010600030101010101" pitchFamily="2" charset="-122"/>
                        </a:rPr>
                        <a:t>5</a:t>
                      </a:r>
                      <a:endParaRPr kumimoji="0" lang="zh-CN" altLang="en-US" sz="2400" b="1" i="0" u="none" strike="noStrike" cap="none" normalizeH="0" baseline="-25000" smtClean="0">
                        <a:ln>
                          <a:noFill/>
                        </a:ln>
                        <a:solidFill>
                          <a:srgbClr val="1A93C8"/>
                        </a:solidFill>
                        <a:effectLst/>
                        <a:latin typeface="Arial" panose="020B0604020202020204" pitchFamily="34" charset="0"/>
                        <a:ea typeface="宋体" panose="02010600030101010101" pitchFamily="2" charset="-122"/>
                      </a:endParaRPr>
                    </a:p>
                  </a:txBody>
                  <a:tcPr marL="35992" marR="35992" marT="46790" marB="46790" anchor="ctr" anchorCtr="1" horzOverflow="overflow">
                    <a:lnL w="12700" cap="flat" cmpd="sng" algn="ctr">
                      <a:solidFill>
                        <a:srgbClr val="5F5F5F"/>
                      </a:solidFill>
                      <a:prstDash val="solid"/>
                      <a:round/>
                      <a:headEnd type="none" w="med" len="med"/>
                      <a:tailEnd type="none" w="med" len="med"/>
                    </a:lnL>
                    <a:lnR w="12700" cap="flat" cmpd="sng" algn="ctr">
                      <a:solidFill>
                        <a:srgbClr val="5F5F5F"/>
                      </a:solidFill>
                      <a:prstDash val="solid"/>
                      <a:round/>
                      <a:headEnd type="none" w="med" len="med"/>
                      <a:tailEnd type="none" w="med" len="med"/>
                    </a:lnR>
                    <a:lnT w="28575" cap="flat" cmpd="sng" algn="ctr">
                      <a:solidFill>
                        <a:srgbClr val="5F5F5F"/>
                      </a:solidFill>
                      <a:prstDash val="solid"/>
                      <a:round/>
                      <a:headEnd type="none" w="med" len="med"/>
                      <a:tailEnd type="none" w="med" len="med"/>
                    </a:lnT>
                    <a:lnB w="12700" cap="flat" cmpd="sng" algn="ctr">
                      <a:solidFill>
                        <a:srgbClr val="5F5F5F"/>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90000"/>
                        </a:lnSpc>
                        <a:spcBef>
                          <a:spcPts val="1350"/>
                        </a:spcBef>
                        <a:spcAft>
                          <a:spcPct val="0"/>
                        </a:spcAft>
                        <a:buClr>
                          <a:schemeClr val="accent1"/>
                        </a:buClr>
                        <a:buSzPct val="60000"/>
                        <a:buFont typeface="Wingdings 2" panose="05020102010507070707" pitchFamily="18" charset="2"/>
                        <a:buNone/>
                      </a:pPr>
                      <a:r>
                        <a:rPr kumimoji="0" lang="en-US" altLang="zh-CN" sz="2400" b="1" i="0" u="none" strike="noStrike" cap="none" normalizeH="0" baseline="0" smtClean="0">
                          <a:ln>
                            <a:noFill/>
                          </a:ln>
                          <a:solidFill>
                            <a:srgbClr val="1A93C8"/>
                          </a:solidFill>
                          <a:effectLst/>
                          <a:latin typeface="Times New Roman" panose="02020603050405020304" pitchFamily="18" charset="0"/>
                          <a:ea typeface="宋体" panose="02010600030101010101" pitchFamily="2" charset="-122"/>
                        </a:rPr>
                        <a:t>I</a:t>
                      </a:r>
                      <a:r>
                        <a:rPr kumimoji="0" lang="en-US" altLang="zh-CN" sz="2400" b="1" i="0" u="none" strike="noStrike" cap="none" normalizeH="0" baseline="-25000" smtClean="0">
                          <a:ln>
                            <a:noFill/>
                          </a:ln>
                          <a:solidFill>
                            <a:srgbClr val="1A93C8"/>
                          </a:solidFill>
                          <a:effectLst/>
                          <a:latin typeface="Times New Roman" panose="02020603050405020304" pitchFamily="18" charset="0"/>
                          <a:ea typeface="宋体" panose="02010600030101010101" pitchFamily="2" charset="-122"/>
                        </a:rPr>
                        <a:t>6</a:t>
                      </a:r>
                      <a:endParaRPr kumimoji="0" lang="zh-CN" altLang="en-US" sz="2400" b="1" i="0" u="none" strike="noStrike" cap="none" normalizeH="0" baseline="-25000" smtClean="0">
                        <a:ln>
                          <a:noFill/>
                        </a:ln>
                        <a:solidFill>
                          <a:srgbClr val="1A93C8"/>
                        </a:solidFill>
                        <a:effectLst/>
                        <a:latin typeface="Arial" panose="020B0604020202020204" pitchFamily="34" charset="0"/>
                        <a:ea typeface="宋体" panose="02010600030101010101" pitchFamily="2" charset="-122"/>
                      </a:endParaRPr>
                    </a:p>
                  </a:txBody>
                  <a:tcPr marL="35992" marR="35992" marT="46790" marB="46790" anchor="ctr" anchorCtr="1" horzOverflow="overflow">
                    <a:lnL w="12700" cap="flat" cmpd="sng" algn="ctr">
                      <a:solidFill>
                        <a:srgbClr val="5F5F5F"/>
                      </a:solidFill>
                      <a:prstDash val="solid"/>
                      <a:round/>
                      <a:headEnd type="none" w="med" len="med"/>
                      <a:tailEnd type="none" w="med" len="med"/>
                    </a:lnL>
                    <a:lnR w="12700" cap="flat" cmpd="sng" algn="ctr">
                      <a:solidFill>
                        <a:srgbClr val="5F5F5F"/>
                      </a:solidFill>
                      <a:prstDash val="solid"/>
                      <a:round/>
                      <a:headEnd type="none" w="med" len="med"/>
                      <a:tailEnd type="none" w="med" len="med"/>
                    </a:lnR>
                    <a:lnT w="28575" cap="flat" cmpd="sng" algn="ctr">
                      <a:solidFill>
                        <a:srgbClr val="5F5F5F"/>
                      </a:solidFill>
                      <a:prstDash val="solid"/>
                      <a:round/>
                      <a:headEnd type="none" w="med" len="med"/>
                      <a:tailEnd type="none" w="med" len="med"/>
                    </a:lnT>
                    <a:lnB w="12700" cap="flat" cmpd="sng" algn="ctr">
                      <a:solidFill>
                        <a:srgbClr val="5F5F5F"/>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90000"/>
                        </a:lnSpc>
                        <a:spcBef>
                          <a:spcPts val="1350"/>
                        </a:spcBef>
                        <a:spcAft>
                          <a:spcPct val="0"/>
                        </a:spcAft>
                        <a:buClr>
                          <a:schemeClr val="accent1"/>
                        </a:buClr>
                        <a:buSzPct val="60000"/>
                        <a:buFont typeface="Wingdings 2" panose="05020102010507070707" pitchFamily="18" charset="2"/>
                        <a:buNone/>
                      </a:pPr>
                      <a:r>
                        <a:rPr kumimoji="0" lang="en-US" altLang="zh-CN" sz="2400" b="1" i="0" u="none" strike="noStrike" cap="none" normalizeH="0" baseline="0" smtClean="0">
                          <a:ln>
                            <a:noFill/>
                          </a:ln>
                          <a:solidFill>
                            <a:srgbClr val="1A93C8"/>
                          </a:solidFill>
                          <a:effectLst/>
                          <a:latin typeface="Times New Roman" panose="02020603050405020304" pitchFamily="18" charset="0"/>
                          <a:ea typeface="宋体" panose="02010600030101010101" pitchFamily="2" charset="-122"/>
                        </a:rPr>
                        <a:t>……</a:t>
                      </a:r>
                      <a:endParaRPr kumimoji="0" lang="en-US" altLang="zh-CN" sz="2400" b="1" i="0" u="none" strike="noStrike" cap="none" normalizeH="0" baseline="-25000" smtClean="0">
                        <a:ln>
                          <a:noFill/>
                        </a:ln>
                        <a:solidFill>
                          <a:srgbClr val="1A93C8"/>
                        </a:solidFill>
                        <a:effectLst/>
                        <a:latin typeface="Arial" panose="020B0604020202020204" pitchFamily="34" charset="0"/>
                        <a:ea typeface="宋体" panose="02010600030101010101" pitchFamily="2" charset="-122"/>
                      </a:endParaRPr>
                    </a:p>
                  </a:txBody>
                  <a:tcPr marL="35992" marR="35992" marT="46790" marB="46790" anchor="ctr" anchorCtr="1" horzOverflow="overflow">
                    <a:lnL w="12700" cap="flat" cmpd="sng" algn="ctr">
                      <a:solidFill>
                        <a:srgbClr val="5F5F5F"/>
                      </a:solidFill>
                      <a:prstDash val="solid"/>
                      <a:round/>
                      <a:headEnd type="none" w="med" len="med"/>
                      <a:tailEnd type="none" w="med" len="med"/>
                    </a:lnL>
                    <a:lnR w="28575" cap="flat" cmpd="sng" algn="ctr">
                      <a:solidFill>
                        <a:srgbClr val="5F5F5F"/>
                      </a:solidFill>
                      <a:prstDash val="solid"/>
                      <a:round/>
                      <a:headEnd type="none" w="med" len="med"/>
                      <a:tailEnd type="none" w="med" len="med"/>
                    </a:lnR>
                    <a:lnT w="28575" cap="flat" cmpd="sng" algn="ctr">
                      <a:solidFill>
                        <a:srgbClr val="5F5F5F"/>
                      </a:solidFill>
                      <a:prstDash val="solid"/>
                      <a:round/>
                      <a:headEnd type="none" w="med" len="med"/>
                      <a:tailEnd type="none" w="med" len="med"/>
                    </a:lnT>
                    <a:lnB w="12700" cap="flat" cmpd="sng" algn="ctr">
                      <a:solidFill>
                        <a:srgbClr val="5F5F5F"/>
                      </a:solidFill>
                      <a:prstDash val="solid"/>
                      <a:round/>
                      <a:headEnd type="none" w="med" len="med"/>
                      <a:tailEnd type="none" w="med" len="med"/>
                    </a:lnB>
                    <a:lnTlToBr>
                      <a:noFill/>
                    </a:lnTlToBr>
                    <a:lnBlToTr>
                      <a:noFill/>
                    </a:lnBlToTr>
                    <a:noFill/>
                  </a:tcPr>
                </a:tc>
              </a:tr>
              <a:tr h="723900">
                <a:tc>
                  <a:txBody>
                    <a:bodyPr/>
                    <a:lstStyle/>
                    <a:p>
                      <a:pPr marL="0" marR="0" lvl="0" indent="0" algn="l" defTabSz="914400" rtl="0" eaLnBrk="1" fontAlgn="base" latinLnBrk="0" hangingPunct="1">
                        <a:lnSpc>
                          <a:spcPct val="90000"/>
                        </a:lnSpc>
                        <a:spcBef>
                          <a:spcPts val="1350"/>
                        </a:spcBef>
                        <a:spcAft>
                          <a:spcPct val="0"/>
                        </a:spcAft>
                        <a:buClr>
                          <a:schemeClr val="accent1"/>
                        </a:buClr>
                        <a:buSzPct val="60000"/>
                        <a:buFont typeface="Wingdings 2" panose="05020102010507070707" pitchFamily="18" charset="2"/>
                        <a:buNone/>
                      </a:pPr>
                      <a:r>
                        <a:rPr kumimoji="0" lang="en-US" altLang="zh-CN" sz="2400" b="1" i="0" u="none" strike="noStrike" cap="none" normalizeH="0" baseline="0" smtClean="0">
                          <a:ln>
                            <a:noFill/>
                          </a:ln>
                          <a:solidFill>
                            <a:srgbClr val="1A93C8"/>
                          </a:solidFill>
                          <a:effectLst/>
                          <a:latin typeface="Times New Roman" panose="02020603050405020304" pitchFamily="18" charset="0"/>
                          <a:ea typeface="宋体" panose="02010600030101010101" pitchFamily="2" charset="-122"/>
                        </a:rPr>
                        <a:t>496</a:t>
                      </a:r>
                      <a:endParaRPr kumimoji="0" lang="zh-CN" altLang="en-US" sz="2400" b="1" i="0" u="none" strike="noStrike" cap="none" normalizeH="0" baseline="0" smtClean="0">
                        <a:ln>
                          <a:noFill/>
                        </a:ln>
                        <a:solidFill>
                          <a:srgbClr val="1A93C8"/>
                        </a:solidFill>
                        <a:effectLst/>
                        <a:latin typeface="Arial" panose="020B0604020202020204" pitchFamily="34" charset="0"/>
                        <a:ea typeface="宋体" panose="02010600030101010101" pitchFamily="2" charset="-122"/>
                      </a:endParaRPr>
                    </a:p>
                  </a:txBody>
                  <a:tcPr marL="35992" marR="35992" marT="46790" marB="46790" anchor="ctr" anchorCtr="1" horzOverflow="overflow">
                    <a:lnL w="28575" cap="flat" cmpd="sng" algn="ctr">
                      <a:solidFill>
                        <a:srgbClr val="5F5F5F"/>
                      </a:solidFill>
                      <a:prstDash val="solid"/>
                      <a:round/>
                      <a:headEnd type="none" w="med" len="med"/>
                      <a:tailEnd type="none" w="med" len="med"/>
                    </a:lnL>
                    <a:lnR w="12700" cap="flat" cmpd="sng" algn="ctr">
                      <a:solidFill>
                        <a:srgbClr val="5F5F5F"/>
                      </a:solidFill>
                      <a:prstDash val="solid"/>
                      <a:round/>
                      <a:headEnd type="none" w="med" len="med"/>
                      <a:tailEnd type="none" w="med" len="med"/>
                    </a:lnR>
                    <a:lnT w="12700" cap="flat" cmpd="sng" algn="ctr">
                      <a:solidFill>
                        <a:srgbClr val="5F5F5F"/>
                      </a:solidFill>
                      <a:prstDash val="solid"/>
                      <a:round/>
                      <a:headEnd type="none" w="med" len="med"/>
                      <a:tailEnd type="none" w="med" len="med"/>
                    </a:lnT>
                    <a:lnB w="28575" cap="flat" cmpd="sng" algn="ctr">
                      <a:solidFill>
                        <a:srgbClr val="5F5F5F"/>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90000"/>
                        </a:lnSpc>
                        <a:spcBef>
                          <a:spcPts val="1350"/>
                        </a:spcBef>
                        <a:spcAft>
                          <a:spcPct val="0"/>
                        </a:spcAft>
                        <a:buClr>
                          <a:schemeClr val="accent1"/>
                        </a:buClr>
                        <a:buSzPct val="60000"/>
                        <a:buFont typeface="Wingdings 2" panose="05020102010507070707" pitchFamily="18" charset="2"/>
                        <a:buNone/>
                      </a:pPr>
                      <a:r>
                        <a:rPr kumimoji="0" lang="en-US" altLang="zh-CN" sz="2400" b="1" i="0" u="none" strike="noStrike" cap="none" normalizeH="0" baseline="0" smtClean="0">
                          <a:ln>
                            <a:noFill/>
                          </a:ln>
                          <a:solidFill>
                            <a:srgbClr val="1A93C8"/>
                          </a:solidFill>
                          <a:effectLst/>
                          <a:latin typeface="Times New Roman" panose="02020603050405020304" pitchFamily="18" charset="0"/>
                          <a:ea typeface="宋体" panose="02010600030101010101" pitchFamily="2" charset="-122"/>
                        </a:rPr>
                        <a:t>4562</a:t>
                      </a:r>
                      <a:endParaRPr kumimoji="0" lang="zh-CN" altLang="en-US" sz="2400" b="1" i="0" u="none" strike="noStrike" cap="none" normalizeH="0" baseline="0" smtClean="0">
                        <a:ln>
                          <a:noFill/>
                        </a:ln>
                        <a:solidFill>
                          <a:srgbClr val="1A93C8"/>
                        </a:solidFill>
                        <a:effectLst/>
                        <a:latin typeface="Arial" panose="020B0604020202020204" pitchFamily="34" charset="0"/>
                        <a:ea typeface="宋体" panose="02010600030101010101" pitchFamily="2" charset="-122"/>
                      </a:endParaRPr>
                    </a:p>
                  </a:txBody>
                  <a:tcPr marL="35992" marR="35992" marT="46790" marB="46790" anchor="ctr" anchorCtr="1" horzOverflow="overflow">
                    <a:lnL w="12700" cap="flat" cmpd="sng" algn="ctr">
                      <a:solidFill>
                        <a:srgbClr val="5F5F5F"/>
                      </a:solidFill>
                      <a:prstDash val="solid"/>
                      <a:round/>
                      <a:headEnd type="none" w="med" len="med"/>
                      <a:tailEnd type="none" w="med" len="med"/>
                    </a:lnL>
                    <a:lnR w="12700" cap="flat" cmpd="sng" algn="ctr">
                      <a:solidFill>
                        <a:srgbClr val="5F5F5F"/>
                      </a:solidFill>
                      <a:prstDash val="solid"/>
                      <a:round/>
                      <a:headEnd type="none" w="med" len="med"/>
                      <a:tailEnd type="none" w="med" len="med"/>
                    </a:lnR>
                    <a:lnT w="12700" cap="flat" cmpd="sng" algn="ctr">
                      <a:solidFill>
                        <a:srgbClr val="5F5F5F"/>
                      </a:solidFill>
                      <a:prstDash val="solid"/>
                      <a:round/>
                      <a:headEnd type="none" w="med" len="med"/>
                      <a:tailEnd type="none" w="med" len="med"/>
                    </a:lnT>
                    <a:lnB w="28575" cap="flat" cmpd="sng" algn="ctr">
                      <a:solidFill>
                        <a:srgbClr val="5F5F5F"/>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90000"/>
                        </a:lnSpc>
                        <a:spcBef>
                          <a:spcPts val="1350"/>
                        </a:spcBef>
                        <a:spcAft>
                          <a:spcPct val="0"/>
                        </a:spcAft>
                        <a:buClr>
                          <a:schemeClr val="accent1"/>
                        </a:buClr>
                        <a:buSzPct val="60000"/>
                        <a:buFont typeface="Wingdings 2" panose="05020102010507070707" pitchFamily="18" charset="2"/>
                        <a:buNone/>
                      </a:pPr>
                      <a:r>
                        <a:rPr kumimoji="0" lang="en-US" altLang="zh-CN" sz="2400" b="1" i="0" u="none" strike="noStrike" cap="none" normalizeH="0" baseline="0" smtClean="0">
                          <a:ln>
                            <a:noFill/>
                          </a:ln>
                          <a:solidFill>
                            <a:srgbClr val="1A93C8"/>
                          </a:solidFill>
                          <a:effectLst/>
                          <a:latin typeface="Times New Roman" panose="02020603050405020304" pitchFamily="18" charset="0"/>
                          <a:ea typeface="宋体" panose="02010600030101010101" pitchFamily="2" charset="-122"/>
                        </a:rPr>
                        <a:t>6912</a:t>
                      </a:r>
                      <a:endParaRPr kumimoji="0" lang="zh-CN" altLang="en-US" sz="2400" b="1" i="0" u="none" strike="noStrike" cap="none" normalizeH="0" baseline="0" smtClean="0">
                        <a:ln>
                          <a:noFill/>
                        </a:ln>
                        <a:solidFill>
                          <a:srgbClr val="1A93C8"/>
                        </a:solidFill>
                        <a:effectLst/>
                        <a:latin typeface="Arial" panose="020B0604020202020204" pitchFamily="34" charset="0"/>
                        <a:ea typeface="宋体" panose="02010600030101010101" pitchFamily="2" charset="-122"/>
                      </a:endParaRPr>
                    </a:p>
                  </a:txBody>
                  <a:tcPr marL="35992" marR="35992" marT="46790" marB="46790" anchor="ctr" anchorCtr="1" horzOverflow="overflow">
                    <a:lnL w="12700" cap="flat" cmpd="sng" algn="ctr">
                      <a:solidFill>
                        <a:srgbClr val="5F5F5F"/>
                      </a:solidFill>
                      <a:prstDash val="solid"/>
                      <a:round/>
                      <a:headEnd type="none" w="med" len="med"/>
                      <a:tailEnd type="none" w="med" len="med"/>
                    </a:lnL>
                    <a:lnR w="12700" cap="flat" cmpd="sng" algn="ctr">
                      <a:solidFill>
                        <a:srgbClr val="5F5F5F"/>
                      </a:solidFill>
                      <a:prstDash val="solid"/>
                      <a:round/>
                      <a:headEnd type="none" w="med" len="med"/>
                      <a:tailEnd type="none" w="med" len="med"/>
                    </a:lnR>
                    <a:lnT w="12700" cap="flat" cmpd="sng" algn="ctr">
                      <a:solidFill>
                        <a:srgbClr val="5F5F5F"/>
                      </a:solidFill>
                      <a:prstDash val="solid"/>
                      <a:round/>
                      <a:headEnd type="none" w="med" len="med"/>
                      <a:tailEnd type="none" w="med" len="med"/>
                    </a:lnT>
                    <a:lnB w="28575" cap="flat" cmpd="sng" algn="ctr">
                      <a:solidFill>
                        <a:srgbClr val="5F5F5F"/>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90000"/>
                        </a:lnSpc>
                        <a:spcBef>
                          <a:spcPts val="1350"/>
                        </a:spcBef>
                        <a:spcAft>
                          <a:spcPct val="0"/>
                        </a:spcAft>
                        <a:buClr>
                          <a:schemeClr val="accent1"/>
                        </a:buClr>
                        <a:buSzPct val="60000"/>
                        <a:buFont typeface="Wingdings 2" panose="05020102010507070707" pitchFamily="18" charset="2"/>
                        <a:buNone/>
                      </a:pPr>
                      <a:r>
                        <a:rPr kumimoji="0" lang="en-US" altLang="zh-CN" sz="2400" b="1" i="0" u="none" strike="noStrike" cap="none" normalizeH="0" baseline="0" smtClean="0">
                          <a:ln>
                            <a:noFill/>
                          </a:ln>
                          <a:solidFill>
                            <a:srgbClr val="1A93C8"/>
                          </a:solidFill>
                          <a:effectLst/>
                          <a:latin typeface="Times New Roman" panose="02020603050405020304" pitchFamily="18" charset="0"/>
                          <a:ea typeface="宋体" panose="02010600030101010101" pitchFamily="2" charset="-122"/>
                        </a:rPr>
                        <a:t>9543</a:t>
                      </a:r>
                      <a:endParaRPr kumimoji="0" lang="zh-CN" altLang="en-US" sz="2400" b="1" i="0" u="none" strike="noStrike" cap="none" normalizeH="0" baseline="0" smtClean="0">
                        <a:ln>
                          <a:noFill/>
                        </a:ln>
                        <a:solidFill>
                          <a:srgbClr val="1A93C8"/>
                        </a:solidFill>
                        <a:effectLst/>
                        <a:latin typeface="Arial" panose="020B0604020202020204" pitchFamily="34" charset="0"/>
                        <a:ea typeface="宋体" panose="02010600030101010101" pitchFamily="2" charset="-122"/>
                      </a:endParaRPr>
                    </a:p>
                  </a:txBody>
                  <a:tcPr marL="35992" marR="35992" marT="46790" marB="46790" anchor="ctr" anchorCtr="1" horzOverflow="overflow">
                    <a:lnL w="12700" cap="flat" cmpd="sng" algn="ctr">
                      <a:solidFill>
                        <a:srgbClr val="5F5F5F"/>
                      </a:solidFill>
                      <a:prstDash val="solid"/>
                      <a:round/>
                      <a:headEnd type="none" w="med" len="med"/>
                      <a:tailEnd type="none" w="med" len="med"/>
                    </a:lnL>
                    <a:lnR w="12700" cap="flat" cmpd="sng" algn="ctr">
                      <a:solidFill>
                        <a:srgbClr val="5F5F5F"/>
                      </a:solidFill>
                      <a:prstDash val="solid"/>
                      <a:round/>
                      <a:headEnd type="none" w="med" len="med"/>
                      <a:tailEnd type="none" w="med" len="med"/>
                    </a:lnR>
                    <a:lnT w="12700" cap="flat" cmpd="sng" algn="ctr">
                      <a:solidFill>
                        <a:srgbClr val="5F5F5F"/>
                      </a:solidFill>
                      <a:prstDash val="solid"/>
                      <a:round/>
                      <a:headEnd type="none" w="med" len="med"/>
                      <a:tailEnd type="none" w="med" len="med"/>
                    </a:lnT>
                    <a:lnB w="28575" cap="flat" cmpd="sng" algn="ctr">
                      <a:solidFill>
                        <a:srgbClr val="5F5F5F"/>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90000"/>
                        </a:lnSpc>
                        <a:spcBef>
                          <a:spcPts val="1350"/>
                        </a:spcBef>
                        <a:spcAft>
                          <a:spcPct val="0"/>
                        </a:spcAft>
                        <a:buClr>
                          <a:schemeClr val="accent1"/>
                        </a:buClr>
                        <a:buSzPct val="60000"/>
                        <a:buFont typeface="Wingdings 2" panose="05020102010507070707" pitchFamily="18" charset="2"/>
                        <a:buNone/>
                      </a:pPr>
                      <a:r>
                        <a:rPr kumimoji="0" lang="en-US" altLang="zh-CN" sz="2400" b="1" i="0" u="none" strike="noStrike" cap="none" normalizeH="0" baseline="0" smtClean="0">
                          <a:ln>
                            <a:noFill/>
                          </a:ln>
                          <a:solidFill>
                            <a:srgbClr val="1A93C8"/>
                          </a:solidFill>
                          <a:effectLst/>
                          <a:latin typeface="Times New Roman" panose="02020603050405020304" pitchFamily="18" charset="0"/>
                          <a:ea typeface="宋体" panose="02010600030101010101" pitchFamily="2" charset="-122"/>
                        </a:rPr>
                        <a:t>13353</a:t>
                      </a:r>
                      <a:endParaRPr kumimoji="0" lang="zh-CN" altLang="en-US" sz="2400" b="1" i="0" u="none" strike="noStrike" cap="none" normalizeH="0" baseline="0" smtClean="0">
                        <a:ln>
                          <a:noFill/>
                        </a:ln>
                        <a:solidFill>
                          <a:srgbClr val="1A93C8"/>
                        </a:solidFill>
                        <a:effectLst/>
                        <a:latin typeface="Arial" panose="020B0604020202020204" pitchFamily="34" charset="0"/>
                        <a:ea typeface="宋体" panose="02010600030101010101" pitchFamily="2" charset="-122"/>
                      </a:endParaRPr>
                    </a:p>
                  </a:txBody>
                  <a:tcPr marL="35992" marR="35992" marT="46790" marB="46790" anchor="ctr" anchorCtr="1" horzOverflow="overflow">
                    <a:lnL w="12700" cap="flat" cmpd="sng" algn="ctr">
                      <a:solidFill>
                        <a:srgbClr val="5F5F5F"/>
                      </a:solidFill>
                      <a:prstDash val="solid"/>
                      <a:round/>
                      <a:headEnd type="none" w="med" len="med"/>
                      <a:tailEnd type="none" w="med" len="med"/>
                    </a:lnL>
                    <a:lnR w="12700" cap="flat" cmpd="sng" algn="ctr">
                      <a:solidFill>
                        <a:srgbClr val="5F5F5F"/>
                      </a:solidFill>
                      <a:prstDash val="solid"/>
                      <a:round/>
                      <a:headEnd type="none" w="med" len="med"/>
                      <a:tailEnd type="none" w="med" len="med"/>
                    </a:lnR>
                    <a:lnT w="12700" cap="flat" cmpd="sng" algn="ctr">
                      <a:solidFill>
                        <a:srgbClr val="5F5F5F"/>
                      </a:solidFill>
                      <a:prstDash val="solid"/>
                      <a:round/>
                      <a:headEnd type="none" w="med" len="med"/>
                      <a:tailEnd type="none" w="med" len="med"/>
                    </a:lnT>
                    <a:lnB w="28575" cap="flat" cmpd="sng" algn="ctr">
                      <a:solidFill>
                        <a:srgbClr val="5F5F5F"/>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90000"/>
                        </a:lnSpc>
                        <a:spcBef>
                          <a:spcPts val="1350"/>
                        </a:spcBef>
                        <a:spcAft>
                          <a:spcPct val="0"/>
                        </a:spcAft>
                        <a:buClr>
                          <a:schemeClr val="accent1"/>
                        </a:buClr>
                        <a:buSzPct val="60000"/>
                        <a:buFont typeface="Wingdings 2" panose="05020102010507070707" pitchFamily="18" charset="2"/>
                        <a:buNone/>
                      </a:pPr>
                      <a:r>
                        <a:rPr kumimoji="0" lang="en-US" altLang="zh-CN" sz="2400" b="1" i="0" u="none" strike="noStrike" cap="none" normalizeH="0" baseline="0" smtClean="0">
                          <a:ln>
                            <a:noFill/>
                          </a:ln>
                          <a:solidFill>
                            <a:srgbClr val="1A93C8"/>
                          </a:solidFill>
                          <a:effectLst/>
                          <a:latin typeface="Times New Roman" panose="02020603050405020304" pitchFamily="18" charset="0"/>
                          <a:ea typeface="宋体" panose="02010600030101010101" pitchFamily="2" charset="-122"/>
                        </a:rPr>
                        <a:t>16610</a:t>
                      </a:r>
                      <a:endParaRPr kumimoji="0" lang="zh-CN" altLang="en-US" sz="2400" b="1" i="0" u="none" strike="noStrike" cap="none" normalizeH="0" baseline="0" smtClean="0">
                        <a:ln>
                          <a:noFill/>
                        </a:ln>
                        <a:solidFill>
                          <a:srgbClr val="1A93C8"/>
                        </a:solidFill>
                        <a:effectLst/>
                        <a:latin typeface="Arial" panose="020B0604020202020204" pitchFamily="34" charset="0"/>
                        <a:ea typeface="宋体" panose="02010600030101010101" pitchFamily="2" charset="-122"/>
                      </a:endParaRPr>
                    </a:p>
                  </a:txBody>
                  <a:tcPr marL="35992" marR="35992" marT="46790" marB="46790" anchor="ctr" anchorCtr="1" horzOverflow="overflow">
                    <a:lnL w="12700" cap="flat" cmpd="sng" algn="ctr">
                      <a:solidFill>
                        <a:srgbClr val="5F5F5F"/>
                      </a:solidFill>
                      <a:prstDash val="solid"/>
                      <a:round/>
                      <a:headEnd type="none" w="med" len="med"/>
                      <a:tailEnd type="none" w="med" len="med"/>
                    </a:lnL>
                    <a:lnR w="12700" cap="flat" cmpd="sng" algn="ctr">
                      <a:solidFill>
                        <a:srgbClr val="5F5F5F"/>
                      </a:solidFill>
                      <a:prstDash val="solid"/>
                      <a:round/>
                      <a:headEnd type="none" w="med" len="med"/>
                      <a:tailEnd type="none" w="med" len="med"/>
                    </a:lnR>
                    <a:lnT w="12700" cap="flat" cmpd="sng" algn="ctr">
                      <a:solidFill>
                        <a:srgbClr val="5F5F5F"/>
                      </a:solidFill>
                      <a:prstDash val="solid"/>
                      <a:round/>
                      <a:headEnd type="none" w="med" len="med"/>
                      <a:tailEnd type="none" w="med" len="med"/>
                    </a:lnT>
                    <a:lnB w="28575" cap="flat" cmpd="sng" algn="ctr">
                      <a:solidFill>
                        <a:srgbClr val="5F5F5F"/>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90000"/>
                        </a:lnSpc>
                        <a:spcBef>
                          <a:spcPts val="1350"/>
                        </a:spcBef>
                        <a:spcAft>
                          <a:spcPct val="0"/>
                        </a:spcAft>
                        <a:buClr>
                          <a:schemeClr val="accent1"/>
                        </a:buClr>
                        <a:buSzPct val="60000"/>
                        <a:buFont typeface="Wingdings 2" panose="05020102010507070707" pitchFamily="18" charset="2"/>
                        <a:buNone/>
                      </a:pPr>
                      <a:r>
                        <a:rPr kumimoji="0" lang="en-US" altLang="zh-CN" sz="2400" b="1" i="0" u="none" strike="noStrike" cap="none" normalizeH="0" baseline="0" dirty="0" smtClean="0">
                          <a:ln>
                            <a:noFill/>
                          </a:ln>
                          <a:solidFill>
                            <a:srgbClr val="1A93C8"/>
                          </a:solidFill>
                          <a:effectLst/>
                          <a:latin typeface="Times New Roman" panose="02020603050405020304" pitchFamily="18" charset="0"/>
                          <a:ea typeface="宋体" panose="02010600030101010101" pitchFamily="2" charset="-122"/>
                        </a:rPr>
                        <a:t>……</a:t>
                      </a:r>
                      <a:endParaRPr kumimoji="0" lang="zh-CN" altLang="en-US" sz="2400" b="1" i="0" u="none" strike="noStrike" cap="none" normalizeH="0" baseline="0" dirty="0" smtClean="0">
                        <a:ln>
                          <a:noFill/>
                        </a:ln>
                        <a:solidFill>
                          <a:srgbClr val="1A93C8"/>
                        </a:solidFill>
                        <a:effectLst/>
                        <a:latin typeface="Arial" panose="020B0604020202020204" pitchFamily="34" charset="0"/>
                        <a:ea typeface="宋体" panose="02010600030101010101" pitchFamily="2" charset="-122"/>
                      </a:endParaRPr>
                    </a:p>
                  </a:txBody>
                  <a:tcPr marL="35992" marR="35992" marT="46790" marB="46790" anchor="ctr" anchorCtr="1" horzOverflow="overflow">
                    <a:lnL w="12700" cap="flat" cmpd="sng" algn="ctr">
                      <a:solidFill>
                        <a:srgbClr val="5F5F5F"/>
                      </a:solidFill>
                      <a:prstDash val="solid"/>
                      <a:round/>
                      <a:headEnd type="none" w="med" len="med"/>
                      <a:tailEnd type="none" w="med" len="med"/>
                    </a:lnL>
                    <a:lnR w="28575" cap="flat" cmpd="sng" algn="ctr">
                      <a:solidFill>
                        <a:srgbClr val="5F5F5F"/>
                      </a:solidFill>
                      <a:prstDash val="solid"/>
                      <a:round/>
                      <a:headEnd type="none" w="med" len="med"/>
                      <a:tailEnd type="none" w="med" len="med"/>
                    </a:lnR>
                    <a:lnT w="12700" cap="flat" cmpd="sng" algn="ctr">
                      <a:solidFill>
                        <a:srgbClr val="5F5F5F"/>
                      </a:solidFill>
                      <a:prstDash val="solid"/>
                      <a:round/>
                      <a:headEnd type="none" w="med" len="med"/>
                      <a:tailEnd type="none" w="med" len="med"/>
                    </a:lnT>
                    <a:lnB w="28575" cap="flat" cmpd="sng" algn="ctr">
                      <a:solidFill>
                        <a:srgbClr val="5F5F5F"/>
                      </a:solidFill>
                      <a:prstDash val="solid"/>
                      <a:round/>
                      <a:headEnd type="none" w="med" len="med"/>
                      <a:tailEnd type="none" w="med" len="med"/>
                    </a:lnB>
                    <a:lnTlToBr>
                      <a:noFill/>
                    </a:lnTlToBr>
                    <a:lnBlToTr>
                      <a:noFill/>
                    </a:lnBlToTr>
                    <a:noFill/>
                  </a:tcPr>
                </a:tc>
              </a:tr>
            </a:tbl>
          </a:graphicData>
        </a:graphic>
      </p:graphicFrame>
      <p:sp>
        <p:nvSpPr>
          <p:cNvPr id="253286" name="文本框 253285"/>
          <p:cNvSpPr txBox="1"/>
          <p:nvPr/>
        </p:nvSpPr>
        <p:spPr>
          <a:xfrm>
            <a:off x="457105" y="2971895"/>
            <a:ext cx="5942362" cy="478155"/>
          </a:xfrm>
          <a:prstGeom prst="rect">
            <a:avLst/>
          </a:prstGeom>
          <a:noFill/>
          <a:ln w="9525">
            <a:noFill/>
          </a:ln>
        </p:spPr>
        <p:txBody>
          <a:bodyPr anchor="t">
            <a:spAutoFit/>
          </a:bodyPr>
          <a:p>
            <a:pPr marL="266700" lvl="0" indent="-266700" defTabSz="685800">
              <a:lnSpc>
                <a:spcPct val="90000"/>
              </a:lnSpc>
              <a:spcBef>
                <a:spcPct val="50000"/>
              </a:spcBef>
              <a:buClr>
                <a:schemeClr val="accent1"/>
              </a:buClr>
              <a:buSzPct val="60000"/>
              <a:buFont typeface="Wingdings 2" panose="05020102010507070707" pitchFamily="18" charset="2"/>
              <a:buNone/>
            </a:pPr>
            <a:r>
              <a:rPr lang="en-US" altLang="zh-CN" sz="2800" b="1">
                <a:solidFill>
                  <a:srgbClr val="1A93C8"/>
                </a:solidFill>
                <a:latin typeface="华文新魏" panose="02010800040101010101" pitchFamily="2" charset="-122"/>
                <a:ea typeface="华文新魏" panose="02010800040101010101" pitchFamily="2" charset="-122"/>
              </a:rPr>
              <a:t>Na</a:t>
            </a:r>
            <a:r>
              <a:rPr lang="zh-CN" altLang="en-US" sz="2800" b="1" dirty="0">
                <a:solidFill>
                  <a:srgbClr val="1A93C8"/>
                </a:solidFill>
                <a:latin typeface="华文新魏" panose="02010800040101010101" pitchFamily="2" charset="-122"/>
                <a:ea typeface="华文新魏" panose="02010800040101010101" pitchFamily="2" charset="-122"/>
              </a:rPr>
              <a:t>元素的逐级电离能数据：</a:t>
            </a:r>
            <a:endParaRPr lang="zh-CN" altLang="en-US" sz="2800" b="1" dirty="0">
              <a:solidFill>
                <a:srgbClr val="1A93C8"/>
              </a:solidFill>
              <a:latin typeface="华文新魏" panose="02010800040101010101" pitchFamily="2" charset="-122"/>
              <a:ea typeface="华文新魏" panose="02010800040101010101" pitchFamily="2" charset="-122"/>
            </a:endParaRPr>
          </a:p>
        </p:txBody>
      </p:sp>
      <p:sp>
        <p:nvSpPr>
          <p:cNvPr id="253288" name="文本框 253287"/>
          <p:cNvSpPr txBox="1"/>
          <p:nvPr/>
        </p:nvSpPr>
        <p:spPr>
          <a:xfrm>
            <a:off x="414569" y="2852540"/>
            <a:ext cx="8443741" cy="1383665"/>
          </a:xfrm>
          <a:prstGeom prst="rect">
            <a:avLst/>
          </a:prstGeom>
          <a:noFill/>
          <a:ln w="9525">
            <a:noFill/>
          </a:ln>
        </p:spPr>
        <p:txBody>
          <a:bodyPr wrap="square" anchor="t">
            <a:spAutoFit/>
          </a:bodyPr>
          <a:p>
            <a:pPr lvl="0" indent="0">
              <a:spcBef>
                <a:spcPct val="50000"/>
              </a:spcBef>
            </a:pPr>
            <a:r>
              <a:rPr lang="en-US" altLang="zh-CN" sz="2800" b="1" dirty="0">
                <a:solidFill>
                  <a:schemeClr val="tx1"/>
                </a:solidFill>
                <a:latin typeface="黑体" panose="02010609060101010101" pitchFamily="2" charset="-122"/>
                <a:ea typeface="黑体" panose="02010609060101010101" pitchFamily="2" charset="-122"/>
              </a:rPr>
              <a:t>   </a:t>
            </a:r>
            <a:r>
              <a:rPr lang="zh-CN" altLang="en-US" sz="2800" b="1" dirty="0">
                <a:solidFill>
                  <a:schemeClr val="tx1"/>
                </a:solidFill>
                <a:latin typeface="黑体" panose="02010609060101010101" pitchFamily="2" charset="-122"/>
                <a:ea typeface="黑体" panose="02010609060101010101" pitchFamily="2" charset="-122"/>
              </a:rPr>
              <a:t>一价气态正离子再失去一个电子所需要的能量叫做第二电离能</a:t>
            </a:r>
            <a:r>
              <a:rPr lang="en-US" altLang="zh-CN" sz="2800" b="1">
                <a:solidFill>
                  <a:schemeClr val="tx1"/>
                </a:solidFill>
                <a:latin typeface="黑体" panose="02010609060101010101" pitchFamily="2" charset="-122"/>
                <a:ea typeface="黑体" panose="02010609060101010101" pitchFamily="2" charset="-122"/>
              </a:rPr>
              <a:t>,</a:t>
            </a:r>
            <a:r>
              <a:rPr lang="zh-CN" altLang="en-US" sz="2800" b="1" dirty="0">
                <a:solidFill>
                  <a:schemeClr val="tx1"/>
                </a:solidFill>
                <a:latin typeface="黑体" panose="02010609060101010101" pitchFamily="2" charset="-122"/>
                <a:ea typeface="黑体" panose="02010609060101010101" pitchFamily="2" charset="-122"/>
              </a:rPr>
              <a:t>符号</a:t>
            </a:r>
            <a:r>
              <a:rPr lang="zh-CN" altLang="en-US" sz="2800" b="1" dirty="0">
                <a:solidFill>
                  <a:schemeClr val="tx1"/>
                </a:solidFill>
                <a:latin typeface="+mn-ea"/>
                <a:ea typeface="+mn-ea"/>
              </a:rPr>
              <a:t>Ｉ</a:t>
            </a:r>
            <a:r>
              <a:rPr lang="en-US" altLang="zh-CN" sz="2800" b="1" baseline="-6000">
                <a:solidFill>
                  <a:schemeClr val="tx1"/>
                </a:solidFill>
                <a:latin typeface="黑体" panose="02010609060101010101" pitchFamily="2" charset="-122"/>
                <a:ea typeface="黑体" panose="02010609060101010101" pitchFamily="2" charset="-122"/>
              </a:rPr>
              <a:t>2</a:t>
            </a:r>
            <a:r>
              <a:rPr lang="zh-CN" altLang="en-US" sz="2800" b="1" baseline="-6000" dirty="0">
                <a:solidFill>
                  <a:schemeClr val="tx1"/>
                </a:solidFill>
                <a:latin typeface="黑体" panose="02010609060101010101" pitchFamily="2" charset="-122"/>
                <a:ea typeface="黑体" panose="02010609060101010101" pitchFamily="2" charset="-122"/>
              </a:rPr>
              <a:t>。</a:t>
            </a:r>
            <a:r>
              <a:rPr lang="zh-CN" altLang="en-US" sz="2800" b="1" dirty="0">
                <a:solidFill>
                  <a:schemeClr val="tx1"/>
                </a:solidFill>
                <a:latin typeface="黑体" panose="02010609060101010101" pitchFamily="2" charset="-122"/>
                <a:ea typeface="黑体" panose="02010609060101010101" pitchFamily="2" charset="-122"/>
              </a:rPr>
              <a:t>以此类推，第三、第四电离能</a:t>
            </a:r>
            <a:r>
              <a:rPr lang="en-US" altLang="zh-CN" sz="2800" b="1">
                <a:solidFill>
                  <a:schemeClr val="tx1"/>
                </a:solidFill>
                <a:latin typeface="黑体" panose="02010609060101010101" pitchFamily="2" charset="-122"/>
                <a:ea typeface="黑体" panose="02010609060101010101" pitchFamily="2" charset="-122"/>
              </a:rPr>
              <a:t>……</a:t>
            </a:r>
            <a:endParaRPr lang="en-US" altLang="zh-CN" sz="2800" b="1">
              <a:solidFill>
                <a:schemeClr val="tx1"/>
              </a:solidFill>
              <a:latin typeface="黑体" panose="02010609060101010101" pitchFamily="2" charset="-122"/>
              <a:ea typeface="黑体" panose="02010609060101010101" pitchFamily="2" charset="-122"/>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in)">
                                      <p:cBhvr>
                                        <p:cTn id="7" dur="1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27690"/>
                                        </p:tgtEl>
                                        <p:attrNameLst>
                                          <p:attrName>style.visibility</p:attrName>
                                        </p:attrNameLst>
                                      </p:cBhvr>
                                      <p:to>
                                        <p:strVal val="visible"/>
                                      </p:to>
                                    </p:set>
                                    <p:animEffect transition="in" filter="blinds(horizontal)">
                                      <p:cBhvr>
                                        <p:cTn id="12" dur="500"/>
                                        <p:tgtEl>
                                          <p:spTgt spid="27690"/>
                                        </p:tgtEl>
                                      </p:cBhvr>
                                    </p:animEffect>
                                  </p:childTnLst>
                                </p:cTn>
                              </p:par>
                              <p:par>
                                <p:cTn id="13" presetID="1" presetClass="exit" presetSubtype="0" fill="hold" grpId="0" nodeType="withEffect">
                                  <p:stCondLst>
                                    <p:cond delay="0"/>
                                  </p:stCondLst>
                                  <p:childTnLst>
                                    <p:set>
                                      <p:cBhvr>
                                        <p:cTn id="14" dur="1" fill="hold">
                                          <p:stCondLst>
                                            <p:cond delay="0"/>
                                          </p:stCondLst>
                                        </p:cTn>
                                        <p:tgtEl>
                                          <p:spTgt spid="253288"/>
                                        </p:tgtEl>
                                        <p:attrNameLst>
                                          <p:attrName>style.visibility</p:attrName>
                                        </p:attrNameLst>
                                      </p:cBhvr>
                                      <p:to>
                                        <p:strVal val="hidden"/>
                                      </p:to>
                                    </p:set>
                                  </p:childTnLst>
                                </p:cTn>
                              </p:par>
                              <p:par>
                                <p:cTn id="15" presetID="3" presetClass="entr" presetSubtype="10" fill="hold" grpId="0" nodeType="withEffect">
                                  <p:stCondLst>
                                    <p:cond delay="0"/>
                                  </p:stCondLst>
                                  <p:childTnLst>
                                    <p:set>
                                      <p:cBhvr>
                                        <p:cTn id="16" dur="1" fill="hold">
                                          <p:stCondLst>
                                            <p:cond delay="0"/>
                                          </p:stCondLst>
                                        </p:cTn>
                                        <p:tgtEl>
                                          <p:spTgt spid="253286"/>
                                        </p:tgtEl>
                                        <p:attrNameLst>
                                          <p:attrName>style.visibility</p:attrName>
                                        </p:attrNameLst>
                                      </p:cBhvr>
                                      <p:to>
                                        <p:strVal val="visible"/>
                                      </p:to>
                                    </p:set>
                                    <p:animEffect transition="in" filter="blinds(horizontal)">
                                      <p:cBhvr>
                                        <p:cTn id="17" dur="500"/>
                                        <p:tgtEl>
                                          <p:spTgt spid="253286"/>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253003"/>
                                        </p:tgtEl>
                                        <p:attrNameLst>
                                          <p:attrName>style.visibility</p:attrName>
                                        </p:attrNameLst>
                                      </p:cBhvr>
                                      <p:to>
                                        <p:strVal val="visible"/>
                                      </p:to>
                                    </p:set>
                                    <p:animEffect transition="in" filter="blinds(horizontal)">
                                      <p:cBhvr>
                                        <p:cTn id="22" dur="500"/>
                                        <p:tgtEl>
                                          <p:spTgt spid="25300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3003" grpId="0"/>
      <p:bldP spid="253286" grpId="0"/>
      <p:bldP spid="253288"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6865" name="标题 301057"/>
          <p:cNvSpPr>
            <a:spLocks noGrp="1"/>
          </p:cNvSpPr>
          <p:nvPr>
            <p:ph type="title"/>
          </p:nvPr>
        </p:nvSpPr>
        <p:spPr>
          <a:xfrm>
            <a:off x="333306" y="256249"/>
            <a:ext cx="4923399" cy="584078"/>
          </a:xfrm>
        </p:spPr>
        <p:txBody>
          <a:bodyPr wrap="square" lIns="91420" tIns="45710" rIns="91420" bIns="45710" anchor="ctr"/>
          <a:p>
            <a:pPr eaLnBrk="1" hangingPunct="1"/>
            <a:r>
              <a:rPr lang="en-US" altLang="zh-CN" b="1">
                <a:solidFill>
                  <a:srgbClr val="0000FF"/>
                </a:solidFill>
                <a:latin typeface="华文新魏" panose="02010800040101010101" pitchFamily="2" charset="-122"/>
                <a:ea typeface="华文新魏" panose="02010800040101010101" pitchFamily="2" charset="-122"/>
              </a:rPr>
              <a:t>   </a:t>
            </a:r>
            <a:r>
              <a:rPr lang="en-US" altLang="zh-CN" sz="3600" b="1">
                <a:solidFill>
                  <a:srgbClr val="0033CC"/>
                </a:solidFill>
                <a:latin typeface="华文新魏" panose="02010800040101010101" pitchFamily="2" charset="-122"/>
                <a:ea typeface="华文新魏" panose="02010800040101010101" pitchFamily="2" charset="-122"/>
              </a:rPr>
              <a:t>4.</a:t>
            </a:r>
            <a:r>
              <a:rPr lang="zh-CN" altLang="en-US" sz="3600" b="1" dirty="0">
                <a:solidFill>
                  <a:srgbClr val="0033CC"/>
                </a:solidFill>
                <a:latin typeface="华文新魏" panose="02010800040101010101" pitchFamily="2" charset="-122"/>
                <a:ea typeface="华文新魏" panose="02010800040101010101" pitchFamily="2" charset="-122"/>
              </a:rPr>
              <a:t>电离能的应用</a:t>
            </a:r>
            <a:endParaRPr lang="zh-CN" altLang="en-US" sz="3600" b="1" dirty="0">
              <a:solidFill>
                <a:srgbClr val="0033CC"/>
              </a:solidFill>
              <a:latin typeface="华文新魏" panose="02010800040101010101" pitchFamily="2" charset="-122"/>
              <a:ea typeface="华文新魏" panose="02010800040101010101" pitchFamily="2" charset="-122"/>
            </a:endParaRPr>
          </a:p>
        </p:txBody>
      </p:sp>
      <p:sp>
        <p:nvSpPr>
          <p:cNvPr id="118838" name="文本框 301129"/>
          <p:cNvSpPr txBox="1"/>
          <p:nvPr/>
        </p:nvSpPr>
        <p:spPr>
          <a:xfrm>
            <a:off x="755493" y="914924"/>
            <a:ext cx="7315264" cy="1076325"/>
          </a:xfrm>
          <a:prstGeom prst="rect">
            <a:avLst/>
          </a:prstGeom>
          <a:noFill/>
          <a:ln w="9525">
            <a:noFill/>
          </a:ln>
        </p:spPr>
        <p:txBody>
          <a:bodyPr anchor="t">
            <a:spAutoFit/>
          </a:bodyPr>
          <a:p>
            <a:pPr lvl="0" indent="0">
              <a:spcBef>
                <a:spcPct val="20000"/>
              </a:spcBef>
            </a:pPr>
            <a:r>
              <a:rPr lang="zh-CN" altLang="en-US" sz="3200" b="1" dirty="0">
                <a:solidFill>
                  <a:srgbClr val="303030"/>
                </a:solidFill>
                <a:latin typeface="黑体" panose="02010609060101010101" pitchFamily="2" charset="-122"/>
                <a:ea typeface="黑体" panose="02010609060101010101" pitchFamily="2" charset="-122"/>
              </a:rPr>
              <a:t>（</a:t>
            </a:r>
            <a:r>
              <a:rPr lang="en-US" altLang="zh-CN" sz="3200" b="1">
                <a:solidFill>
                  <a:srgbClr val="303030"/>
                </a:solidFill>
                <a:latin typeface="黑体" panose="02010609060101010101" pitchFamily="2" charset="-122"/>
                <a:ea typeface="黑体" panose="02010609060101010101" pitchFamily="2" charset="-122"/>
              </a:rPr>
              <a:t>1</a:t>
            </a:r>
            <a:r>
              <a:rPr lang="zh-CN" altLang="en-US" sz="3200" b="1" dirty="0">
                <a:solidFill>
                  <a:srgbClr val="303030"/>
                </a:solidFill>
                <a:latin typeface="黑体" panose="02010609060101010101" pitchFamily="2" charset="-122"/>
                <a:ea typeface="黑体" panose="02010609060101010101" pitchFamily="2" charset="-122"/>
              </a:rPr>
              <a:t>）判断元素原子失电子的能力即金属性强弱。</a:t>
            </a:r>
            <a:endParaRPr lang="zh-CN" altLang="en-US" sz="3200" b="1" dirty="0">
              <a:solidFill>
                <a:srgbClr val="303030"/>
              </a:solidFill>
              <a:latin typeface="黑体" panose="02010609060101010101" pitchFamily="2" charset="-122"/>
              <a:ea typeface="黑体" panose="02010609060101010101" pitchFamily="2" charset="-122"/>
            </a:endParaRPr>
          </a:p>
        </p:txBody>
      </p:sp>
      <p:sp>
        <p:nvSpPr>
          <p:cNvPr id="36873" name="Text Box 9"/>
          <p:cNvSpPr txBox="1"/>
          <p:nvPr/>
        </p:nvSpPr>
        <p:spPr>
          <a:xfrm>
            <a:off x="3852060" y="5146317"/>
            <a:ext cx="4678975" cy="700405"/>
          </a:xfrm>
          <a:prstGeom prst="rect">
            <a:avLst/>
          </a:prstGeom>
          <a:noFill/>
          <a:ln w="9525">
            <a:noFill/>
          </a:ln>
        </p:spPr>
        <p:txBody>
          <a:bodyPr anchor="t">
            <a:spAutoFit/>
          </a:bodyPr>
          <a:p>
            <a:pPr lvl="0" indent="0">
              <a:lnSpc>
                <a:spcPct val="90000"/>
              </a:lnSpc>
              <a:spcBef>
                <a:spcPct val="50000"/>
              </a:spcBef>
            </a:pPr>
            <a:r>
              <a:rPr lang="zh-CN" altLang="en-US" sz="4400" b="1" dirty="0">
                <a:latin typeface="Times New Roman" panose="02020603050405020304" pitchFamily="18" charset="0"/>
                <a:ea typeface="宋体" panose="02010600030101010101" pitchFamily="2" charset="-122"/>
              </a:rPr>
              <a:t> </a:t>
            </a:r>
            <a:endParaRPr lang="zh-CN" altLang="en-US" sz="4400" b="1" dirty="0">
              <a:latin typeface="Times New Roman" panose="02020603050405020304" pitchFamily="18" charset="0"/>
              <a:ea typeface="宋体" panose="02010600030101010101" pitchFamily="2" charset="-122"/>
            </a:endParaRPr>
          </a:p>
        </p:txBody>
      </p:sp>
      <p:grpSp>
        <p:nvGrpSpPr>
          <p:cNvPr id="36874" name="组合 37903"/>
          <p:cNvGrpSpPr/>
          <p:nvPr/>
        </p:nvGrpSpPr>
        <p:grpSpPr>
          <a:xfrm>
            <a:off x="323783" y="3716278"/>
            <a:ext cx="2618829" cy="2520425"/>
            <a:chOff x="233" y="1776"/>
            <a:chExt cx="2544" cy="2244"/>
          </a:xfrm>
        </p:grpSpPr>
        <p:pic>
          <p:nvPicPr>
            <p:cNvPr id="36875" name="图片 37901" descr="IMG_20160928_224529"/>
            <p:cNvPicPr>
              <a:picLocks noChangeAspect="1"/>
            </p:cNvPicPr>
            <p:nvPr/>
          </p:nvPicPr>
          <p:blipFill>
            <a:blip r:embed="rId1"/>
            <a:srcRect l="24373" t="11203" r="4688" b="5394"/>
            <a:stretch>
              <a:fillRect/>
            </a:stretch>
          </p:blipFill>
          <p:spPr>
            <a:xfrm>
              <a:off x="233" y="1776"/>
              <a:ext cx="2544" cy="2244"/>
            </a:xfrm>
            <a:prstGeom prst="rect">
              <a:avLst/>
            </a:prstGeom>
            <a:noFill/>
            <a:ln w="9525">
              <a:noFill/>
            </a:ln>
          </p:spPr>
        </p:pic>
        <p:sp>
          <p:nvSpPr>
            <p:cNvPr id="36876" name="文本框 37902"/>
            <p:cNvSpPr txBox="1"/>
            <p:nvPr/>
          </p:nvSpPr>
          <p:spPr>
            <a:xfrm>
              <a:off x="898" y="3384"/>
              <a:ext cx="431" cy="93"/>
            </a:xfrm>
            <a:prstGeom prst="rect">
              <a:avLst/>
            </a:prstGeom>
            <a:noFill/>
            <a:ln w="9525">
              <a:noFill/>
            </a:ln>
          </p:spPr>
          <p:txBody>
            <a:bodyPr anchor="t">
              <a:spAutoFit/>
            </a:bodyPr>
            <a:p>
              <a:pPr lvl="0" indent="0">
                <a:lnSpc>
                  <a:spcPct val="90000"/>
                </a:lnSpc>
                <a:spcBef>
                  <a:spcPct val="50000"/>
                </a:spcBef>
              </a:pPr>
              <a:endParaRPr lang="zh-CN" altLang="en-US" sz="100" b="1" dirty="0">
                <a:solidFill>
                  <a:schemeClr val="bg1"/>
                </a:solidFill>
                <a:latin typeface="Arial" panose="020B0604020202020204" pitchFamily="34" charset="0"/>
                <a:ea typeface="宋体" panose="02010600030101010101" pitchFamily="2" charset="-122"/>
              </a:endParaRPr>
            </a:p>
          </p:txBody>
        </p:sp>
      </p:grpSp>
      <p:grpSp>
        <p:nvGrpSpPr>
          <p:cNvPr id="29" name="组合 28"/>
          <p:cNvGrpSpPr/>
          <p:nvPr/>
        </p:nvGrpSpPr>
        <p:grpSpPr>
          <a:xfrm>
            <a:off x="909765" y="2141488"/>
            <a:ext cx="4607235" cy="2544550"/>
            <a:chOff x="1533" y="3413"/>
            <a:chExt cx="7257" cy="4008"/>
          </a:xfrm>
        </p:grpSpPr>
        <p:grpSp>
          <p:nvGrpSpPr>
            <p:cNvPr id="12" name="组合 11"/>
            <p:cNvGrpSpPr/>
            <p:nvPr/>
          </p:nvGrpSpPr>
          <p:grpSpPr>
            <a:xfrm>
              <a:off x="1533" y="3413"/>
              <a:ext cx="7257" cy="4008"/>
              <a:chOff x="1533" y="3413"/>
              <a:chExt cx="7257" cy="4008"/>
            </a:xfrm>
          </p:grpSpPr>
          <p:sp>
            <p:nvSpPr>
              <p:cNvPr id="36878" name="Text Box 83"/>
              <p:cNvSpPr txBox="1"/>
              <p:nvPr/>
            </p:nvSpPr>
            <p:spPr>
              <a:xfrm>
                <a:off x="7658" y="6988"/>
                <a:ext cx="1132" cy="168"/>
              </a:xfrm>
              <a:prstGeom prst="rect">
                <a:avLst/>
              </a:prstGeom>
              <a:noFill/>
              <a:ln w="9525">
                <a:noFill/>
              </a:ln>
            </p:spPr>
            <p:txBody>
              <a:bodyPr anchor="t">
                <a:spAutoFit/>
              </a:bodyPr>
              <a:p>
                <a:pPr lvl="0" indent="0">
                  <a:spcBef>
                    <a:spcPct val="50000"/>
                  </a:spcBef>
                </a:pPr>
                <a:r>
                  <a:rPr lang="en-US" altLang="zh-CN" sz="100">
                    <a:solidFill>
                      <a:srgbClr val="6600FF"/>
                    </a:solidFill>
                    <a:latin typeface="Arial" panose="020B0604020202020204" pitchFamily="34" charset="0"/>
                    <a:ea typeface="宋体" panose="02010600030101010101" pitchFamily="2" charset="-122"/>
                  </a:rPr>
                  <a:t>738</a:t>
                </a:r>
                <a:endParaRPr lang="en-US" altLang="zh-CN" sz="100">
                  <a:solidFill>
                    <a:srgbClr val="6600FF"/>
                  </a:solidFill>
                  <a:latin typeface="Arial" panose="020B0604020202020204" pitchFamily="34" charset="0"/>
                  <a:ea typeface="宋体" panose="02010600030101010101" pitchFamily="2" charset="-122"/>
                </a:endParaRPr>
              </a:p>
            </p:txBody>
          </p:sp>
          <p:grpSp>
            <p:nvGrpSpPr>
              <p:cNvPr id="11" name="组合 10"/>
              <p:cNvGrpSpPr/>
              <p:nvPr/>
            </p:nvGrpSpPr>
            <p:grpSpPr>
              <a:xfrm>
                <a:off x="1533" y="3413"/>
                <a:ext cx="7142" cy="4008"/>
                <a:chOff x="1533" y="3320"/>
                <a:chExt cx="7142" cy="4008"/>
              </a:xfrm>
            </p:grpSpPr>
            <p:sp>
              <p:nvSpPr>
                <p:cNvPr id="36877" name="Line 82"/>
                <p:cNvSpPr/>
                <p:nvPr/>
              </p:nvSpPr>
              <p:spPr>
                <a:xfrm>
                  <a:off x="6748" y="6535"/>
                  <a:ext cx="907" cy="680"/>
                </a:xfrm>
                <a:prstGeom prst="line">
                  <a:avLst/>
                </a:prstGeom>
                <a:ln w="12700" cap="flat" cmpd="sng">
                  <a:solidFill>
                    <a:srgbClr val="6600FF"/>
                  </a:solidFill>
                  <a:prstDash val="solid"/>
                  <a:round/>
                  <a:headEnd type="none" w="med" len="med"/>
                  <a:tailEnd type="triangle" w="med" len="med"/>
                </a:ln>
              </p:spPr>
            </p:sp>
            <p:sp>
              <p:nvSpPr>
                <p:cNvPr id="36879" name="Line 84"/>
                <p:cNvSpPr/>
                <p:nvPr/>
              </p:nvSpPr>
              <p:spPr>
                <a:xfrm flipH="1" flipV="1">
                  <a:off x="2553" y="3813"/>
                  <a:ext cx="1135" cy="680"/>
                </a:xfrm>
                <a:prstGeom prst="line">
                  <a:avLst/>
                </a:prstGeom>
                <a:ln w="12700" cap="flat" cmpd="sng">
                  <a:solidFill>
                    <a:srgbClr val="6600FF"/>
                  </a:solidFill>
                  <a:prstDash val="solid"/>
                  <a:round/>
                  <a:headEnd type="none" w="med" len="med"/>
                  <a:tailEnd type="triangle" w="med" len="med"/>
                </a:ln>
              </p:spPr>
            </p:sp>
            <p:grpSp>
              <p:nvGrpSpPr>
                <p:cNvPr id="2" name="Group 13"/>
                <p:cNvGrpSpPr/>
                <p:nvPr/>
              </p:nvGrpSpPr>
              <p:grpSpPr>
                <a:xfrm>
                  <a:off x="3324" y="3360"/>
                  <a:ext cx="4763" cy="3968"/>
                  <a:chOff x="2976" y="960"/>
                  <a:chExt cx="1632" cy="1248"/>
                </a:xfrm>
              </p:grpSpPr>
              <p:sp>
                <p:nvSpPr>
                  <p:cNvPr id="3" name="Line 4"/>
                  <p:cNvSpPr/>
                  <p:nvPr/>
                </p:nvSpPr>
                <p:spPr>
                  <a:xfrm>
                    <a:off x="2976" y="1584"/>
                    <a:ext cx="1392" cy="0"/>
                  </a:xfrm>
                  <a:prstGeom prst="line">
                    <a:avLst/>
                  </a:prstGeom>
                  <a:ln w="28575" cap="flat" cmpd="sng">
                    <a:solidFill>
                      <a:srgbClr val="CC0000"/>
                    </a:solidFill>
                    <a:prstDash val="solid"/>
                    <a:round/>
                    <a:headEnd type="none" w="med" len="med"/>
                    <a:tailEnd type="none" w="med" len="med"/>
                  </a:ln>
                </p:spPr>
              </p:sp>
              <p:sp>
                <p:nvSpPr>
                  <p:cNvPr id="4" name="Line 5"/>
                  <p:cNvSpPr/>
                  <p:nvPr/>
                </p:nvSpPr>
                <p:spPr>
                  <a:xfrm>
                    <a:off x="3608" y="960"/>
                    <a:ext cx="0" cy="1248"/>
                  </a:xfrm>
                  <a:prstGeom prst="line">
                    <a:avLst/>
                  </a:prstGeom>
                  <a:ln w="28575" cap="flat" cmpd="sng">
                    <a:solidFill>
                      <a:srgbClr val="CC0000"/>
                    </a:solidFill>
                    <a:prstDash val="solid"/>
                    <a:round/>
                    <a:headEnd type="none" w="med" len="med"/>
                    <a:tailEnd type="none" w="med" len="med"/>
                  </a:ln>
                </p:spPr>
              </p:sp>
              <p:sp>
                <p:nvSpPr>
                  <p:cNvPr id="5" name="Text Box 6"/>
                  <p:cNvSpPr txBox="1"/>
                  <p:nvPr/>
                </p:nvSpPr>
                <p:spPr>
                  <a:xfrm>
                    <a:off x="3024" y="1152"/>
                    <a:ext cx="480" cy="292"/>
                  </a:xfrm>
                  <a:prstGeom prst="rect">
                    <a:avLst/>
                  </a:prstGeom>
                  <a:noFill/>
                  <a:ln w="9525">
                    <a:noFill/>
                  </a:ln>
                </p:spPr>
                <p:txBody>
                  <a:bodyPr anchor="t">
                    <a:spAutoFit/>
                  </a:bodyPr>
                  <a:p>
                    <a:pPr lvl="0" indent="0">
                      <a:lnSpc>
                        <a:spcPct val="90000"/>
                      </a:lnSpc>
                      <a:spcBef>
                        <a:spcPct val="50000"/>
                      </a:spcBef>
                    </a:pPr>
                    <a:r>
                      <a:rPr lang="en-US" altLang="zh-CN" sz="3600" b="1">
                        <a:latin typeface="Times New Roman" panose="02020603050405020304" pitchFamily="18" charset="0"/>
                        <a:ea typeface="宋体" panose="02010600030101010101" pitchFamily="2" charset="-122"/>
                      </a:rPr>
                      <a:t> Li</a:t>
                    </a:r>
                    <a:endParaRPr lang="en-US" altLang="zh-CN" sz="3600" b="1">
                      <a:latin typeface="Times New Roman" panose="02020603050405020304" pitchFamily="18" charset="0"/>
                      <a:ea typeface="宋体" panose="02010600030101010101" pitchFamily="2" charset="-122"/>
                    </a:endParaRPr>
                  </a:p>
                </p:txBody>
              </p:sp>
              <p:sp>
                <p:nvSpPr>
                  <p:cNvPr id="6" name="Text Box 7"/>
                  <p:cNvSpPr txBox="1"/>
                  <p:nvPr/>
                </p:nvSpPr>
                <p:spPr>
                  <a:xfrm>
                    <a:off x="3744" y="1174"/>
                    <a:ext cx="864" cy="292"/>
                  </a:xfrm>
                  <a:prstGeom prst="rect">
                    <a:avLst/>
                  </a:prstGeom>
                  <a:noFill/>
                  <a:ln w="9525">
                    <a:noFill/>
                  </a:ln>
                </p:spPr>
                <p:txBody>
                  <a:bodyPr anchor="t">
                    <a:spAutoFit/>
                  </a:bodyPr>
                  <a:p>
                    <a:pPr lvl="0" indent="0">
                      <a:lnSpc>
                        <a:spcPct val="90000"/>
                      </a:lnSpc>
                      <a:spcBef>
                        <a:spcPct val="50000"/>
                      </a:spcBef>
                    </a:pPr>
                    <a:r>
                      <a:rPr lang="en-US" altLang="zh-CN" sz="3600" b="1">
                        <a:latin typeface="Times New Roman" panose="02020603050405020304" pitchFamily="18" charset="0"/>
                        <a:ea typeface="宋体" panose="02010600030101010101" pitchFamily="2" charset="-122"/>
                      </a:rPr>
                      <a:t>Be</a:t>
                    </a:r>
                    <a:endParaRPr lang="en-US" altLang="zh-CN" sz="3600" b="1">
                      <a:latin typeface="Times New Roman" panose="02020603050405020304" pitchFamily="18" charset="0"/>
                      <a:ea typeface="宋体" panose="02010600030101010101" pitchFamily="2" charset="-122"/>
                    </a:endParaRPr>
                  </a:p>
                </p:txBody>
              </p:sp>
              <p:sp>
                <p:nvSpPr>
                  <p:cNvPr id="7" name="Text Box 8"/>
                  <p:cNvSpPr txBox="1"/>
                  <p:nvPr/>
                </p:nvSpPr>
                <p:spPr>
                  <a:xfrm>
                    <a:off x="3744" y="1680"/>
                    <a:ext cx="768" cy="292"/>
                  </a:xfrm>
                  <a:prstGeom prst="rect">
                    <a:avLst/>
                  </a:prstGeom>
                  <a:noFill/>
                  <a:ln w="9525">
                    <a:noFill/>
                  </a:ln>
                </p:spPr>
                <p:txBody>
                  <a:bodyPr anchor="t">
                    <a:spAutoFit/>
                  </a:bodyPr>
                  <a:p>
                    <a:pPr lvl="0" indent="0">
                      <a:lnSpc>
                        <a:spcPct val="90000"/>
                      </a:lnSpc>
                      <a:spcBef>
                        <a:spcPct val="50000"/>
                      </a:spcBef>
                    </a:pPr>
                    <a:r>
                      <a:rPr lang="en-US" altLang="zh-CN" sz="3600" b="1">
                        <a:latin typeface="Times New Roman" panose="02020603050405020304" pitchFamily="18" charset="0"/>
                        <a:ea typeface="宋体" panose="02010600030101010101" pitchFamily="2" charset="-122"/>
                      </a:rPr>
                      <a:t>Mg</a:t>
                    </a:r>
                    <a:endParaRPr lang="en-US" altLang="zh-CN" sz="3600" b="1">
                      <a:latin typeface="Times New Roman" panose="02020603050405020304" pitchFamily="18" charset="0"/>
                      <a:ea typeface="宋体" panose="02010600030101010101" pitchFamily="2" charset="-122"/>
                    </a:endParaRPr>
                  </a:p>
                </p:txBody>
              </p:sp>
            </p:grpSp>
            <p:sp>
              <p:nvSpPr>
                <p:cNvPr id="8" name="Text Box 87"/>
                <p:cNvSpPr txBox="1"/>
                <p:nvPr/>
              </p:nvSpPr>
              <p:spPr>
                <a:xfrm>
                  <a:off x="7543" y="3320"/>
                  <a:ext cx="1132" cy="168"/>
                </a:xfrm>
                <a:prstGeom prst="rect">
                  <a:avLst/>
                </a:prstGeom>
                <a:noFill/>
                <a:ln w="9525">
                  <a:noFill/>
                </a:ln>
              </p:spPr>
              <p:txBody>
                <a:bodyPr anchor="t">
                  <a:spAutoFit/>
                </a:bodyPr>
                <a:p>
                  <a:pPr lvl="0" indent="0">
                    <a:spcBef>
                      <a:spcPct val="50000"/>
                    </a:spcBef>
                  </a:pPr>
                  <a:r>
                    <a:rPr lang="en-US" altLang="zh-CN" sz="100">
                      <a:solidFill>
                        <a:srgbClr val="6600FF"/>
                      </a:solidFill>
                      <a:latin typeface="Arial" panose="020B0604020202020204" pitchFamily="34" charset="0"/>
                      <a:ea typeface="宋体" panose="02010600030101010101" pitchFamily="2" charset="-122"/>
                    </a:rPr>
                    <a:t>900</a:t>
                  </a:r>
                  <a:endParaRPr lang="en-US" altLang="zh-CN" sz="100">
                    <a:solidFill>
                      <a:srgbClr val="6600FF"/>
                    </a:solidFill>
                    <a:latin typeface="Arial" panose="020B0604020202020204" pitchFamily="34" charset="0"/>
                    <a:ea typeface="宋体" panose="02010600030101010101" pitchFamily="2" charset="-122"/>
                  </a:endParaRPr>
                </a:p>
              </p:txBody>
            </p:sp>
            <p:sp>
              <p:nvSpPr>
                <p:cNvPr id="36880" name="Text Box 85"/>
                <p:cNvSpPr txBox="1"/>
                <p:nvPr/>
              </p:nvSpPr>
              <p:spPr>
                <a:xfrm>
                  <a:off x="1533" y="3473"/>
                  <a:ext cx="1107" cy="168"/>
                </a:xfrm>
                <a:prstGeom prst="rect">
                  <a:avLst/>
                </a:prstGeom>
                <a:noFill/>
                <a:ln w="9525">
                  <a:noFill/>
                </a:ln>
              </p:spPr>
              <p:txBody>
                <a:bodyPr wrap="square" anchor="t">
                  <a:spAutoFit/>
                </a:bodyPr>
                <a:p>
                  <a:pPr lvl="0" indent="0">
                    <a:spcBef>
                      <a:spcPct val="50000"/>
                    </a:spcBef>
                  </a:pPr>
                  <a:r>
                    <a:rPr lang="en-US" altLang="zh-CN" sz="100">
                      <a:solidFill>
                        <a:srgbClr val="6600FF"/>
                      </a:solidFill>
                      <a:latin typeface="Arial" panose="020B0604020202020204" pitchFamily="34" charset="0"/>
                      <a:ea typeface="宋体" panose="02010600030101010101" pitchFamily="2" charset="-122"/>
                    </a:rPr>
                    <a:t>520</a:t>
                  </a:r>
                  <a:endParaRPr lang="en-US" altLang="zh-CN" sz="100">
                    <a:solidFill>
                      <a:srgbClr val="6600FF"/>
                    </a:solidFill>
                    <a:latin typeface="Arial" panose="020B0604020202020204" pitchFamily="34" charset="0"/>
                    <a:ea typeface="宋体" panose="02010600030101010101" pitchFamily="2" charset="-122"/>
                  </a:endParaRPr>
                </a:p>
              </p:txBody>
            </p:sp>
          </p:grpSp>
        </p:grpSp>
        <p:sp>
          <p:nvSpPr>
            <p:cNvPr id="36881" name="Line 86"/>
            <p:cNvSpPr/>
            <p:nvPr/>
          </p:nvSpPr>
          <p:spPr>
            <a:xfrm flipV="1">
              <a:off x="6635" y="3906"/>
              <a:ext cx="908" cy="567"/>
            </a:xfrm>
            <a:prstGeom prst="line">
              <a:avLst/>
            </a:prstGeom>
            <a:ln w="12700" cap="flat" cmpd="sng">
              <a:solidFill>
                <a:srgbClr val="6600FF"/>
              </a:solidFill>
              <a:prstDash val="solid"/>
              <a:round/>
              <a:headEnd type="none" w="med" len="med"/>
              <a:tailEnd type="triangle" w="med" len="med"/>
            </a:ln>
          </p:spPr>
        </p:sp>
      </p:grpSp>
      <p:sp>
        <p:nvSpPr>
          <p:cNvPr id="118874" name="Text Box 90"/>
          <p:cNvSpPr txBox="1"/>
          <p:nvPr/>
        </p:nvSpPr>
        <p:spPr>
          <a:xfrm>
            <a:off x="3923483" y="5228850"/>
            <a:ext cx="4967840" cy="583565"/>
          </a:xfrm>
          <a:prstGeom prst="rect">
            <a:avLst/>
          </a:prstGeom>
          <a:noFill/>
          <a:ln w="9525">
            <a:noFill/>
          </a:ln>
        </p:spPr>
        <p:txBody>
          <a:bodyPr anchor="t">
            <a:spAutoFit/>
          </a:bodyPr>
          <a:p>
            <a:pPr lvl="0" indent="0">
              <a:spcBef>
                <a:spcPct val="50000"/>
              </a:spcBef>
            </a:pPr>
            <a:r>
              <a:rPr lang="zh-CN" altLang="en-US" sz="3200" b="1" dirty="0">
                <a:latin typeface="Times New Roman" panose="02020603050405020304" pitchFamily="18" charset="0"/>
                <a:ea typeface="宋体" panose="02010600030101010101" pitchFamily="2" charset="-122"/>
              </a:rPr>
              <a:t>金属性</a:t>
            </a:r>
            <a:r>
              <a:rPr lang="en-US" altLang="zh-CN" sz="3200" b="1">
                <a:latin typeface="Times New Roman" panose="02020603050405020304" pitchFamily="18" charset="0"/>
                <a:ea typeface="宋体" panose="02010600030101010101" pitchFamily="2" charset="-122"/>
              </a:rPr>
              <a:t>:Li </a:t>
            </a:r>
            <a:r>
              <a:rPr lang="en-US" altLang="zh-CN" sz="3200" b="1" u="sng">
                <a:latin typeface="Times New Roman" panose="02020603050405020304" pitchFamily="18" charset="0"/>
                <a:ea typeface="宋体" panose="02010600030101010101" pitchFamily="2" charset="-122"/>
              </a:rPr>
              <a:t>              </a:t>
            </a:r>
            <a:r>
              <a:rPr lang="en-US" altLang="zh-CN" sz="3200" b="1">
                <a:latin typeface="Times New Roman" panose="02020603050405020304" pitchFamily="18" charset="0"/>
                <a:ea typeface="宋体" panose="02010600030101010101" pitchFamily="2" charset="-122"/>
              </a:rPr>
              <a:t>Mg</a:t>
            </a:r>
            <a:endParaRPr lang="en-US" altLang="zh-CN" sz="3200" b="1">
              <a:latin typeface="Times New Roman" panose="02020603050405020304" pitchFamily="18" charset="0"/>
              <a:ea typeface="宋体" panose="02010600030101010101" pitchFamily="2" charset="-122"/>
            </a:endParaRPr>
          </a:p>
        </p:txBody>
      </p:sp>
      <p:sp>
        <p:nvSpPr>
          <p:cNvPr id="22" name="TextBox 21"/>
          <p:cNvSpPr txBox="1"/>
          <p:nvPr/>
        </p:nvSpPr>
        <p:spPr>
          <a:xfrm rot="-10800000" flipV="1">
            <a:off x="6443908" y="5198694"/>
            <a:ext cx="1510985" cy="645160"/>
          </a:xfrm>
          <a:prstGeom prst="rect">
            <a:avLst/>
          </a:prstGeom>
          <a:noFill/>
          <a:ln w="9525">
            <a:noFill/>
          </a:ln>
        </p:spPr>
        <p:txBody>
          <a:bodyPr anchor="t">
            <a:spAutoFit/>
          </a:bodyPr>
          <a:p>
            <a:pPr lvl="0" indent="0"/>
            <a:r>
              <a:rPr lang="en-US" altLang="zh-CN" sz="3600" b="1">
                <a:solidFill>
                  <a:srgbClr val="FF0000"/>
                </a:solidFill>
                <a:latin typeface="Arial" panose="020B0604020202020204" pitchFamily="34" charset="0"/>
                <a:ea typeface="宋体" panose="02010600030101010101" pitchFamily="2" charset="-122"/>
              </a:rPr>
              <a:t>&gt;</a:t>
            </a:r>
            <a:endParaRPr lang="en-US" altLang="zh-CN" sz="3600" b="1" dirty="0">
              <a:solidFill>
                <a:srgbClr val="FF0000"/>
              </a:solidFill>
              <a:latin typeface="Arial" panose="020B0604020202020204" pitchFamily="34" charset="0"/>
              <a:ea typeface="宋体" panose="02010600030101010101" pitchFamily="2" charset="-122"/>
            </a:endParaRPr>
          </a:p>
        </p:txBody>
      </p:sp>
      <p:sp>
        <p:nvSpPr>
          <p:cNvPr id="9" name="Text Box 85"/>
          <p:cNvSpPr txBox="1"/>
          <p:nvPr/>
        </p:nvSpPr>
        <p:spPr>
          <a:xfrm>
            <a:off x="909955" y="2238375"/>
            <a:ext cx="718820" cy="460375"/>
          </a:xfrm>
          <a:prstGeom prst="rect">
            <a:avLst/>
          </a:prstGeom>
          <a:noFill/>
          <a:ln w="9525">
            <a:noFill/>
          </a:ln>
        </p:spPr>
        <p:txBody>
          <a:bodyPr anchor="t">
            <a:spAutoFit/>
          </a:bodyPr>
          <a:p>
            <a:pPr lvl="0" indent="0">
              <a:spcBef>
                <a:spcPct val="50000"/>
              </a:spcBef>
            </a:pPr>
            <a:r>
              <a:rPr lang="en-US" altLang="zh-CN" sz="2400">
                <a:solidFill>
                  <a:srgbClr val="6600FF"/>
                </a:solidFill>
                <a:latin typeface="Arial" panose="020B0604020202020204" pitchFamily="34" charset="0"/>
                <a:ea typeface="宋体" panose="02010600030101010101" pitchFamily="2" charset="-122"/>
              </a:rPr>
              <a:t>520</a:t>
            </a:r>
            <a:endParaRPr lang="en-US" altLang="zh-CN" sz="2400">
              <a:solidFill>
                <a:srgbClr val="6600FF"/>
              </a:solidFill>
              <a:latin typeface="Arial" panose="020B0604020202020204" pitchFamily="34" charset="0"/>
              <a:ea typeface="宋体" panose="02010600030101010101" pitchFamily="2" charset="-122"/>
            </a:endParaRPr>
          </a:p>
        </p:txBody>
      </p:sp>
      <p:sp>
        <p:nvSpPr>
          <p:cNvPr id="10" name="Text Box 85"/>
          <p:cNvSpPr txBox="1"/>
          <p:nvPr/>
        </p:nvSpPr>
        <p:spPr>
          <a:xfrm>
            <a:off x="4796790" y="2238375"/>
            <a:ext cx="718820" cy="460375"/>
          </a:xfrm>
          <a:prstGeom prst="rect">
            <a:avLst/>
          </a:prstGeom>
          <a:noFill/>
          <a:ln w="9525">
            <a:noFill/>
          </a:ln>
        </p:spPr>
        <p:txBody>
          <a:bodyPr anchor="t">
            <a:spAutoFit/>
          </a:bodyPr>
          <a:p>
            <a:pPr lvl="0" indent="0">
              <a:spcBef>
                <a:spcPct val="50000"/>
              </a:spcBef>
            </a:pPr>
            <a:r>
              <a:rPr lang="en-US" altLang="zh-CN" sz="2400">
                <a:solidFill>
                  <a:srgbClr val="6600FF"/>
                </a:solidFill>
                <a:latin typeface="Arial" panose="020B0604020202020204" pitchFamily="34" charset="0"/>
                <a:ea typeface="宋体" panose="02010600030101010101" pitchFamily="2" charset="-122"/>
              </a:rPr>
              <a:t>900</a:t>
            </a:r>
            <a:endParaRPr lang="en-US" altLang="zh-CN" sz="2400">
              <a:solidFill>
                <a:srgbClr val="6600FF"/>
              </a:solidFill>
              <a:latin typeface="Arial" panose="020B0604020202020204" pitchFamily="34" charset="0"/>
              <a:ea typeface="宋体" panose="02010600030101010101" pitchFamily="2" charset="-122"/>
            </a:endParaRPr>
          </a:p>
        </p:txBody>
      </p:sp>
      <p:sp>
        <p:nvSpPr>
          <p:cNvPr id="13" name="Text Box 85"/>
          <p:cNvSpPr txBox="1"/>
          <p:nvPr/>
        </p:nvSpPr>
        <p:spPr>
          <a:xfrm>
            <a:off x="4796790" y="4411345"/>
            <a:ext cx="718820" cy="460375"/>
          </a:xfrm>
          <a:prstGeom prst="rect">
            <a:avLst/>
          </a:prstGeom>
          <a:noFill/>
          <a:ln w="9525">
            <a:noFill/>
          </a:ln>
        </p:spPr>
        <p:txBody>
          <a:bodyPr anchor="t">
            <a:spAutoFit/>
          </a:bodyPr>
          <a:p>
            <a:pPr lvl="0" indent="0">
              <a:spcBef>
                <a:spcPct val="50000"/>
              </a:spcBef>
            </a:pPr>
            <a:r>
              <a:rPr lang="en-US" altLang="zh-CN" sz="2400">
                <a:solidFill>
                  <a:srgbClr val="6600FF"/>
                </a:solidFill>
                <a:latin typeface="Arial" panose="020B0604020202020204" pitchFamily="34" charset="0"/>
                <a:ea typeface="宋体" panose="02010600030101010101" pitchFamily="2" charset="-122"/>
              </a:rPr>
              <a:t>738</a:t>
            </a:r>
            <a:endParaRPr lang="en-US" altLang="zh-CN" sz="2400">
              <a:solidFill>
                <a:srgbClr val="6600FF"/>
              </a:solidFill>
              <a:latin typeface="Arial" panose="020B0604020202020204" pitchFamily="34" charset="0"/>
              <a:ea typeface="宋体" panose="02010600030101010101"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3" presetClass="entr" presetSubtype="10" fill="hold" grpId="0" nodeType="clickEffect">
                                  <p:stCondLst>
                                    <p:cond delay="0"/>
                                  </p:stCondLst>
                                  <p:childTnLst>
                                    <p:set>
                                      <p:cBhvr>
                                        <p:cTn id="10" dur="1" fill="hold">
                                          <p:stCondLst>
                                            <p:cond delay="0"/>
                                          </p:stCondLst>
                                        </p:cTn>
                                        <p:tgtEl>
                                          <p:spTgt spid="118838"/>
                                        </p:tgtEl>
                                        <p:attrNameLst>
                                          <p:attrName>style.visibility</p:attrName>
                                        </p:attrNameLst>
                                      </p:cBhvr>
                                      <p:to>
                                        <p:strVal val="visible"/>
                                      </p:to>
                                    </p:set>
                                    <p:animEffect transition="in" filter="blinds(horizontal)">
                                      <p:cBhvr>
                                        <p:cTn id="11" dur="500"/>
                                        <p:tgtEl>
                                          <p:spTgt spid="118838"/>
                                        </p:tgtEl>
                                      </p:cBhvr>
                                    </p:animEffect>
                                  </p:childTnLst>
                                </p:cTn>
                              </p:par>
                            </p:childTnLst>
                          </p:cTn>
                        </p:par>
                        <p:par>
                          <p:cTn id="12" fill="hold">
                            <p:stCondLst>
                              <p:cond delay="500"/>
                            </p:stCondLst>
                            <p:childTnLst>
                              <p:par>
                                <p:cTn id="13" presetID="18" presetClass="entr" presetSubtype="6" fill="hold" grpId="0" nodeType="afterEffect">
                                  <p:stCondLst>
                                    <p:cond delay="0"/>
                                  </p:stCondLst>
                                  <p:childTnLst>
                                    <p:set>
                                      <p:cBhvr>
                                        <p:cTn id="14" dur="1" fill="hold">
                                          <p:stCondLst>
                                            <p:cond delay="0"/>
                                          </p:stCondLst>
                                        </p:cTn>
                                        <p:tgtEl>
                                          <p:spTgt spid="118874"/>
                                        </p:tgtEl>
                                        <p:attrNameLst>
                                          <p:attrName>style.visibility</p:attrName>
                                        </p:attrNameLst>
                                      </p:cBhvr>
                                      <p:to>
                                        <p:strVal val="visible"/>
                                      </p:to>
                                    </p:set>
                                    <p:animEffect transition="in" filter="strips(downRight)">
                                      <p:cBhvr>
                                        <p:cTn id="15" dur="500"/>
                                        <p:tgtEl>
                                          <p:spTgt spid="118874"/>
                                        </p:tgtEl>
                                      </p:cBhvr>
                                    </p:animEffect>
                                  </p:childTnLst>
                                </p:cTn>
                              </p:par>
                            </p:childTnLst>
                          </p:cTn>
                        </p:par>
                      </p:childTnLst>
                    </p:cTn>
                  </p:par>
                  <p:par>
                    <p:cTn id="16" fill="hold">
                      <p:stCondLst>
                        <p:cond delay="indefinite"/>
                      </p:stCondLst>
                      <p:childTnLst>
                        <p:par>
                          <p:cTn id="17" fill="hold">
                            <p:stCondLst>
                              <p:cond delay="0"/>
                            </p:stCondLst>
                            <p:childTnLst>
                              <p:par>
                                <p:cTn id="18" presetID="3" presetClass="entr" presetSubtype="10" fill="hold" grpId="0" nodeType="clickEffect">
                                  <p:stCondLst>
                                    <p:cond delay="0"/>
                                  </p:stCondLst>
                                  <p:childTnLst>
                                    <p:set>
                                      <p:cBhvr>
                                        <p:cTn id="19" dur="1" fill="hold">
                                          <p:stCondLst>
                                            <p:cond delay="0"/>
                                          </p:stCondLst>
                                        </p:cTn>
                                        <p:tgtEl>
                                          <p:spTgt spid="9"/>
                                        </p:tgtEl>
                                        <p:attrNameLst>
                                          <p:attrName>style.visibility</p:attrName>
                                        </p:attrNameLst>
                                      </p:cBhvr>
                                      <p:to>
                                        <p:strVal val="visible"/>
                                      </p:to>
                                    </p:set>
                                    <p:animEffect transition="in" filter="blinds(horizontal)">
                                      <p:cBhvr>
                                        <p:cTn id="20" dur="500"/>
                                        <p:tgtEl>
                                          <p:spTgt spid="9"/>
                                        </p:tgtEl>
                                      </p:cBhvr>
                                    </p:animEffect>
                                  </p:childTnLst>
                                </p:cTn>
                              </p:par>
                              <p:par>
                                <p:cTn id="21" presetID="3" presetClass="entr" presetSubtype="10" fill="hold" grpId="0" nodeType="withEffect">
                                  <p:stCondLst>
                                    <p:cond delay="0"/>
                                  </p:stCondLst>
                                  <p:childTnLst>
                                    <p:set>
                                      <p:cBhvr>
                                        <p:cTn id="22" dur="1" fill="hold">
                                          <p:stCondLst>
                                            <p:cond delay="0"/>
                                          </p:stCondLst>
                                        </p:cTn>
                                        <p:tgtEl>
                                          <p:spTgt spid="10"/>
                                        </p:tgtEl>
                                        <p:attrNameLst>
                                          <p:attrName>style.visibility</p:attrName>
                                        </p:attrNameLst>
                                      </p:cBhvr>
                                      <p:to>
                                        <p:strVal val="visible"/>
                                      </p:to>
                                    </p:set>
                                    <p:animEffect transition="in" filter="blinds(horizontal)">
                                      <p:cBhvr>
                                        <p:cTn id="23" dur="500"/>
                                        <p:tgtEl>
                                          <p:spTgt spid="10"/>
                                        </p:tgtEl>
                                      </p:cBhvr>
                                    </p:animEffect>
                                  </p:childTnLst>
                                </p:cTn>
                              </p:par>
                              <p:par>
                                <p:cTn id="24" presetID="3" presetClass="entr" presetSubtype="10" fill="hold" grpId="0" nodeType="withEffect">
                                  <p:stCondLst>
                                    <p:cond delay="0"/>
                                  </p:stCondLst>
                                  <p:childTnLst>
                                    <p:set>
                                      <p:cBhvr>
                                        <p:cTn id="25" dur="1" fill="hold">
                                          <p:stCondLst>
                                            <p:cond delay="0"/>
                                          </p:stCondLst>
                                        </p:cTn>
                                        <p:tgtEl>
                                          <p:spTgt spid="13"/>
                                        </p:tgtEl>
                                        <p:attrNameLst>
                                          <p:attrName>style.visibility</p:attrName>
                                        </p:attrNameLst>
                                      </p:cBhvr>
                                      <p:to>
                                        <p:strVal val="visible"/>
                                      </p:to>
                                    </p:set>
                                    <p:animEffect transition="in" filter="blinds(horizontal)">
                                      <p:cBhvr>
                                        <p:cTn id="26" dur="500"/>
                                        <p:tgtEl>
                                          <p:spTgt spid="13"/>
                                        </p:tgtEl>
                                      </p:cBhvr>
                                    </p:animEffect>
                                  </p:childTnLst>
                                </p:cTn>
                              </p:par>
                            </p:childTnLst>
                          </p:cTn>
                        </p:par>
                      </p:childTnLst>
                    </p:cTn>
                  </p:par>
                  <p:par>
                    <p:cTn id="27" fill="hold">
                      <p:stCondLst>
                        <p:cond delay="indefinite"/>
                      </p:stCondLst>
                      <p:childTnLst>
                        <p:par>
                          <p:cTn id="28" fill="hold">
                            <p:stCondLst>
                              <p:cond delay="0"/>
                            </p:stCondLst>
                            <p:childTnLst>
                              <p:par>
                                <p:cTn id="29" presetID="3" presetClass="entr" presetSubtype="10" fill="hold" grpId="0" nodeType="clickEffect">
                                  <p:stCondLst>
                                    <p:cond delay="0"/>
                                  </p:stCondLst>
                                  <p:childTnLst>
                                    <p:set>
                                      <p:cBhvr>
                                        <p:cTn id="30" dur="1" fill="hold">
                                          <p:stCondLst>
                                            <p:cond delay="0"/>
                                          </p:stCondLst>
                                        </p:cTn>
                                        <p:tgtEl>
                                          <p:spTgt spid="22"/>
                                        </p:tgtEl>
                                        <p:attrNameLst>
                                          <p:attrName>style.visibility</p:attrName>
                                        </p:attrNameLst>
                                      </p:cBhvr>
                                      <p:to>
                                        <p:strVal val="visible"/>
                                      </p:to>
                                    </p:set>
                                    <p:animEffect transition="in" filter="blinds(horizontal)">
                                      <p:cBhvr>
                                        <p:cTn id="31"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8838" grpId="0" animBg="1"/>
      <p:bldP spid="118874" grpId="0"/>
      <p:bldP spid="22" grpId="0"/>
      <p:bldP spid="9" grpId="0"/>
      <p:bldP spid="10" grpId="0"/>
      <p:bldP spid="13"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7889" name="标题 301057"/>
          <p:cNvSpPr>
            <a:spLocks noGrp="1"/>
          </p:cNvSpPr>
          <p:nvPr>
            <p:ph type="title"/>
          </p:nvPr>
        </p:nvSpPr>
        <p:spPr>
          <a:xfrm>
            <a:off x="333306" y="256249"/>
            <a:ext cx="4923399" cy="584078"/>
          </a:xfrm>
        </p:spPr>
        <p:txBody>
          <a:bodyPr wrap="square" lIns="91420" tIns="45710" rIns="91420" bIns="45710" anchor="ctr"/>
          <a:p>
            <a:pPr lvl="0" eaLnBrk="1" hangingPunct="1"/>
            <a:r>
              <a:rPr lang="en-US" altLang="zh-CN" b="1">
                <a:solidFill>
                  <a:srgbClr val="0000FF"/>
                </a:solidFill>
                <a:latin typeface="华文新魏" panose="02010800040101010101" pitchFamily="2" charset="-122"/>
                <a:ea typeface="华文新魏" panose="02010800040101010101" pitchFamily="2" charset="-122"/>
              </a:rPr>
              <a:t>   </a:t>
            </a:r>
            <a:r>
              <a:rPr lang="en-US" altLang="zh-CN" sz="3600" b="1">
                <a:solidFill>
                  <a:srgbClr val="0033CC"/>
                </a:solidFill>
                <a:latin typeface="华文新魏" panose="02010800040101010101" pitchFamily="2" charset="-122"/>
                <a:ea typeface="华文新魏" panose="02010800040101010101" pitchFamily="2" charset="-122"/>
              </a:rPr>
              <a:t>4.</a:t>
            </a:r>
            <a:r>
              <a:rPr lang="zh-CN" altLang="en-US" sz="3600" b="1" dirty="0">
                <a:solidFill>
                  <a:srgbClr val="0033CC"/>
                </a:solidFill>
                <a:latin typeface="华文新魏" panose="02010800040101010101" pitchFamily="2" charset="-122"/>
                <a:ea typeface="华文新魏" panose="02010800040101010101" pitchFamily="2" charset="-122"/>
              </a:rPr>
              <a:t>电离能的应用</a:t>
            </a:r>
            <a:endParaRPr lang="zh-CN" altLang="en-US" sz="3600" b="1" dirty="0">
              <a:solidFill>
                <a:srgbClr val="0033CC"/>
              </a:solidFill>
              <a:latin typeface="华文新魏" panose="02010800040101010101" pitchFamily="2" charset="-122"/>
              <a:ea typeface="华文新魏" panose="02010800040101010101" pitchFamily="2" charset="-122"/>
            </a:endParaRPr>
          </a:p>
        </p:txBody>
      </p:sp>
      <p:graphicFrame>
        <p:nvGraphicFramePr>
          <p:cNvPr id="44035" name="Group 74"/>
          <p:cNvGraphicFramePr>
            <a:graphicFrameLocks noGrp="1"/>
          </p:cNvGraphicFramePr>
          <p:nvPr>
            <p:ph sz="half"/>
          </p:nvPr>
        </p:nvGraphicFramePr>
        <p:xfrm>
          <a:off x="914210" y="1525984"/>
          <a:ext cx="7543800" cy="3773805"/>
        </p:xfrm>
        <a:graphic>
          <a:graphicData uri="http://schemas.openxmlformats.org/drawingml/2006/table">
            <a:tbl>
              <a:tblPr/>
              <a:tblGrid>
                <a:gridCol w="1326515"/>
                <a:gridCol w="838200"/>
                <a:gridCol w="1815465"/>
                <a:gridCol w="1818005"/>
                <a:gridCol w="1745615"/>
              </a:tblGrid>
              <a:tr h="449580">
                <a:tc gridSpan="2">
                  <a:txBody>
                    <a:bodyPr/>
                    <a:lstStyle/>
                    <a:p>
                      <a:pPr marL="0" marR="0" lvl="0" indent="0" algn="l" defTabSz="914400" rtl="0" eaLnBrk="1" fontAlgn="ctr" latinLnBrk="0" hangingPunct="1">
                        <a:lnSpc>
                          <a:spcPct val="90000"/>
                        </a:lnSpc>
                        <a:spcBef>
                          <a:spcPts val="1350"/>
                        </a:spcBef>
                        <a:spcAft>
                          <a:spcPct val="0"/>
                        </a:spcAft>
                        <a:buClr>
                          <a:schemeClr val="accent1"/>
                        </a:buClr>
                        <a:buSzPct val="60000"/>
                        <a:buFont typeface="Wingdings 2" panose="05020102010507070707" pitchFamily="18" charset="2"/>
                        <a:buNone/>
                      </a:pPr>
                      <a:endParaRPr kumimoji="0" lang="zh-CN" altLang="en-US" sz="2000" b="0" i="0" u="none" strike="noStrike" cap="none" normalizeH="0" baseline="0" dirty="0" smtClean="0">
                        <a:ln>
                          <a:noFill/>
                        </a:ln>
                        <a:solidFill>
                          <a:srgbClr val="1A93C8"/>
                        </a:solidFill>
                        <a:effectLst/>
                        <a:latin typeface="Arial" panose="020B0604020202020204" pitchFamily="34" charset="0"/>
                        <a:ea typeface="宋体" panose="02010600030101010101" pitchFamily="2" charset="-122"/>
                      </a:endParaRPr>
                    </a:p>
                  </a:txBody>
                  <a:tcPr marL="0" marR="0" marT="0" marB="0" anchor="ctr" anchorCtr="1" horzOverflow="overflow">
                    <a:lnL w="28575" cap="flat" cmpd="sng" algn="ctr">
                      <a:solidFill>
                        <a:srgbClr val="5F5F5F"/>
                      </a:solidFill>
                      <a:prstDash val="solid"/>
                      <a:round/>
                      <a:headEnd type="none" w="med" len="med"/>
                      <a:tailEnd type="none" w="med" len="med"/>
                    </a:lnL>
                    <a:lnR w="12700" cap="flat" cmpd="sng" algn="ctr">
                      <a:solidFill>
                        <a:srgbClr val="5F5F5F"/>
                      </a:solidFill>
                      <a:prstDash val="solid"/>
                      <a:round/>
                      <a:headEnd type="none" w="med" len="med"/>
                      <a:tailEnd type="none" w="med" len="med"/>
                    </a:lnR>
                    <a:lnT w="28575" cap="flat" cmpd="sng" algn="ctr">
                      <a:solidFill>
                        <a:srgbClr val="5F5F5F"/>
                      </a:solidFill>
                      <a:prstDash val="solid"/>
                      <a:round/>
                      <a:headEnd type="none" w="med" len="med"/>
                      <a:tailEnd type="none" w="med" len="med"/>
                    </a:lnT>
                    <a:lnB w="12700" cap="flat" cmpd="sng" algn="ctr">
                      <a:solidFill>
                        <a:srgbClr val="5F5F5F"/>
                      </a:solidFill>
                      <a:prstDash val="solid"/>
                      <a:round/>
                      <a:headEnd type="none" w="med" len="med"/>
                      <a:tailEnd type="none" w="med" len="med"/>
                    </a:lnB>
                    <a:lnTlToBr>
                      <a:noFill/>
                    </a:lnTlToBr>
                    <a:lnBlToTr>
                      <a:noFill/>
                    </a:lnBlToTr>
                    <a:noFill/>
                  </a:tcPr>
                </a:tc>
                <a:tc hMerge="1">
                  <a:tcPr/>
                </a:tc>
                <a:tc>
                  <a:txBody>
                    <a:bodyPr/>
                    <a:lstStyle/>
                    <a:p>
                      <a:pPr marL="0" marR="0" lvl="0" indent="0" algn="ctr" defTabSz="914400" rtl="0" eaLnBrk="1" fontAlgn="ctr" latinLnBrk="0" hangingPunct="1">
                        <a:lnSpc>
                          <a:spcPct val="90000"/>
                        </a:lnSpc>
                        <a:spcBef>
                          <a:spcPts val="1350"/>
                        </a:spcBef>
                        <a:spcAft>
                          <a:spcPct val="0"/>
                        </a:spcAft>
                        <a:buClr>
                          <a:schemeClr val="accent1"/>
                        </a:buClr>
                        <a:buSzPct val="60000"/>
                        <a:buFont typeface="Wingdings 2" panose="05020102010507070707" pitchFamily="18" charset="2"/>
                        <a:buNone/>
                      </a:pPr>
                      <a:r>
                        <a:rPr kumimoji="0" lang="en-US" altLang="zh-CN" sz="2400" b="1" i="0" u="none" strike="noStrike" cap="none" normalizeH="0" baseline="0" smtClean="0">
                          <a:ln>
                            <a:noFill/>
                          </a:ln>
                          <a:solidFill>
                            <a:srgbClr val="FF0000"/>
                          </a:solidFill>
                          <a:effectLst/>
                          <a:latin typeface="Times New Roman" panose="02020603050405020304" pitchFamily="18" charset="0"/>
                          <a:ea typeface="宋体" panose="02010600030101010101" pitchFamily="2" charset="-122"/>
                        </a:rPr>
                        <a:t>Na</a:t>
                      </a:r>
                      <a:endParaRPr kumimoji="0" lang="zh-CN" altLang="en-US" sz="2400" b="1" i="0" u="none" strike="noStrike" cap="none" normalizeH="0" baseline="0" smtClean="0">
                        <a:ln>
                          <a:noFill/>
                        </a:ln>
                        <a:solidFill>
                          <a:srgbClr val="FF0000"/>
                        </a:solidFill>
                        <a:effectLst/>
                        <a:latin typeface="Arial" panose="020B0604020202020204" pitchFamily="34" charset="0"/>
                        <a:ea typeface="宋体" panose="02010600030101010101" pitchFamily="2" charset="-122"/>
                      </a:endParaRPr>
                    </a:p>
                  </a:txBody>
                  <a:tcPr marL="0" marR="0" marT="0" marB="0" anchor="ctr" anchorCtr="1" horzOverflow="overflow">
                    <a:lnL w="12700" cap="flat" cmpd="sng" algn="ctr">
                      <a:solidFill>
                        <a:srgbClr val="5F5F5F"/>
                      </a:solidFill>
                      <a:prstDash val="solid"/>
                      <a:round/>
                      <a:headEnd type="none" w="med" len="med"/>
                      <a:tailEnd type="none" w="med" len="med"/>
                    </a:lnL>
                    <a:lnR w="12700" cap="flat" cmpd="sng" algn="ctr">
                      <a:solidFill>
                        <a:srgbClr val="5F5F5F"/>
                      </a:solidFill>
                      <a:prstDash val="solid"/>
                      <a:round/>
                      <a:headEnd type="none" w="med" len="med"/>
                      <a:tailEnd type="none" w="med" len="med"/>
                    </a:lnR>
                    <a:lnT w="28575" cap="flat" cmpd="sng" algn="ctr">
                      <a:solidFill>
                        <a:srgbClr val="5F5F5F"/>
                      </a:solidFill>
                      <a:prstDash val="solid"/>
                      <a:round/>
                      <a:headEnd type="none" w="med" len="med"/>
                      <a:tailEnd type="none" w="med" len="med"/>
                    </a:lnT>
                    <a:lnB w="12700" cap="flat" cmpd="sng" algn="ctr">
                      <a:solidFill>
                        <a:srgbClr val="5F5F5F"/>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ctr" latinLnBrk="0" hangingPunct="1">
                        <a:lnSpc>
                          <a:spcPct val="90000"/>
                        </a:lnSpc>
                        <a:spcBef>
                          <a:spcPts val="1350"/>
                        </a:spcBef>
                        <a:spcAft>
                          <a:spcPct val="0"/>
                        </a:spcAft>
                        <a:buClr>
                          <a:schemeClr val="accent1"/>
                        </a:buClr>
                        <a:buSzPct val="60000"/>
                        <a:buFont typeface="Wingdings 2" panose="05020102010507070707" pitchFamily="18" charset="2"/>
                        <a:buNone/>
                      </a:pPr>
                      <a:r>
                        <a:rPr kumimoji="0" lang="en-US" altLang="zh-CN" sz="2400" b="1" i="0" u="none" strike="noStrike" cap="none" normalizeH="0" baseline="0" smtClean="0">
                          <a:ln>
                            <a:noFill/>
                          </a:ln>
                          <a:solidFill>
                            <a:srgbClr val="FF0000"/>
                          </a:solidFill>
                          <a:effectLst/>
                          <a:latin typeface="Times New Roman" panose="02020603050405020304" pitchFamily="18" charset="0"/>
                          <a:ea typeface="宋体" panose="02010600030101010101" pitchFamily="2" charset="-122"/>
                        </a:rPr>
                        <a:t>Mg</a:t>
                      </a:r>
                      <a:endParaRPr kumimoji="0" lang="zh-CN" altLang="en-US" sz="2400" b="1" i="0" u="none" strike="noStrike" cap="none" normalizeH="0" baseline="0" smtClean="0">
                        <a:ln>
                          <a:noFill/>
                        </a:ln>
                        <a:solidFill>
                          <a:srgbClr val="FF0000"/>
                        </a:solidFill>
                        <a:effectLst/>
                        <a:latin typeface="Arial" panose="020B0604020202020204" pitchFamily="34" charset="0"/>
                        <a:ea typeface="宋体" panose="02010600030101010101" pitchFamily="2" charset="-122"/>
                      </a:endParaRPr>
                    </a:p>
                  </a:txBody>
                  <a:tcPr marL="89981" marR="89981" marT="46790" marB="46790" anchor="ctr" anchorCtr="1" horzOverflow="overflow">
                    <a:lnL w="12700" cap="flat" cmpd="sng" algn="ctr">
                      <a:solidFill>
                        <a:srgbClr val="5F5F5F"/>
                      </a:solidFill>
                      <a:prstDash val="solid"/>
                      <a:round/>
                      <a:headEnd type="none" w="med" len="med"/>
                      <a:tailEnd type="none" w="med" len="med"/>
                    </a:lnL>
                    <a:lnR w="12700" cap="flat" cmpd="sng" algn="ctr">
                      <a:solidFill>
                        <a:srgbClr val="5F5F5F"/>
                      </a:solidFill>
                      <a:prstDash val="solid"/>
                      <a:round/>
                      <a:headEnd type="none" w="med" len="med"/>
                      <a:tailEnd type="none" w="med" len="med"/>
                    </a:lnR>
                    <a:lnT w="28575" cap="flat" cmpd="sng" algn="ctr">
                      <a:solidFill>
                        <a:srgbClr val="5F5F5F"/>
                      </a:solidFill>
                      <a:prstDash val="solid"/>
                      <a:round/>
                      <a:headEnd type="none" w="med" len="med"/>
                      <a:tailEnd type="none" w="med" len="med"/>
                    </a:lnT>
                    <a:lnB w="12700" cap="flat" cmpd="sng" algn="ctr">
                      <a:solidFill>
                        <a:srgbClr val="5F5F5F"/>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ctr" latinLnBrk="0" hangingPunct="1">
                        <a:lnSpc>
                          <a:spcPct val="90000"/>
                        </a:lnSpc>
                        <a:spcBef>
                          <a:spcPts val="1350"/>
                        </a:spcBef>
                        <a:spcAft>
                          <a:spcPct val="0"/>
                        </a:spcAft>
                        <a:buClr>
                          <a:schemeClr val="accent1"/>
                        </a:buClr>
                        <a:buSzPct val="60000"/>
                        <a:buFont typeface="Wingdings 2" panose="05020102010507070707" pitchFamily="18" charset="2"/>
                        <a:buNone/>
                      </a:pPr>
                      <a:r>
                        <a:rPr kumimoji="0" lang="en-US" altLang="zh-CN" sz="2400" b="1" i="0" u="none" strike="noStrike" cap="none" normalizeH="0" baseline="0" dirty="0" smtClean="0">
                          <a:ln>
                            <a:noFill/>
                          </a:ln>
                          <a:solidFill>
                            <a:srgbClr val="FF0000"/>
                          </a:solidFill>
                          <a:effectLst/>
                          <a:latin typeface="Times New Roman" panose="02020603050405020304" pitchFamily="18" charset="0"/>
                          <a:ea typeface="宋体" panose="02010600030101010101" pitchFamily="2" charset="-122"/>
                        </a:rPr>
                        <a:t>Al</a:t>
                      </a:r>
                      <a:endParaRPr kumimoji="0" lang="zh-CN" altLang="en-US" sz="2400" b="1" i="0" u="none" strike="noStrike" cap="none" normalizeH="0" baseline="0" dirty="0" smtClean="0">
                        <a:ln>
                          <a:noFill/>
                        </a:ln>
                        <a:solidFill>
                          <a:srgbClr val="FF0000"/>
                        </a:solidFill>
                        <a:effectLst/>
                        <a:latin typeface="Arial" panose="020B0604020202020204" pitchFamily="34" charset="0"/>
                        <a:ea typeface="宋体" panose="02010600030101010101" pitchFamily="2" charset="-122"/>
                      </a:endParaRPr>
                    </a:p>
                  </a:txBody>
                  <a:tcPr marL="89981" marR="89981" marT="46790" marB="46790" anchor="ctr" anchorCtr="1" horzOverflow="overflow">
                    <a:lnL w="12700" cap="flat" cmpd="sng" algn="ctr">
                      <a:solidFill>
                        <a:srgbClr val="5F5F5F"/>
                      </a:solidFill>
                      <a:prstDash val="solid"/>
                      <a:round/>
                      <a:headEnd type="none" w="med" len="med"/>
                      <a:tailEnd type="none" w="med" len="med"/>
                    </a:lnL>
                    <a:lnR w="28575" cap="flat" cmpd="sng" algn="ctr">
                      <a:solidFill>
                        <a:srgbClr val="5F5F5F"/>
                      </a:solidFill>
                      <a:prstDash val="solid"/>
                      <a:round/>
                      <a:headEnd type="none" w="med" len="med"/>
                      <a:tailEnd type="none" w="med" len="med"/>
                    </a:lnR>
                    <a:lnT w="28575" cap="flat" cmpd="sng" algn="ctr">
                      <a:solidFill>
                        <a:srgbClr val="5F5F5F"/>
                      </a:solidFill>
                      <a:prstDash val="solid"/>
                      <a:round/>
                      <a:headEnd type="none" w="med" len="med"/>
                      <a:tailEnd type="none" w="med" len="med"/>
                    </a:lnT>
                    <a:lnB w="12700" cap="flat" cmpd="sng" algn="ctr">
                      <a:solidFill>
                        <a:srgbClr val="5F5F5F"/>
                      </a:solidFill>
                      <a:prstDash val="solid"/>
                      <a:round/>
                      <a:headEnd type="none" w="med" len="med"/>
                      <a:tailEnd type="none" w="med" len="med"/>
                    </a:lnB>
                    <a:lnTlToBr>
                      <a:noFill/>
                    </a:lnTlToBr>
                    <a:lnBlToTr>
                      <a:noFill/>
                    </a:lnBlToTr>
                    <a:noFill/>
                  </a:tcPr>
                </a:tc>
              </a:tr>
              <a:tr h="474345">
                <a:tc rowSpan="7">
                  <a:txBody>
                    <a:bodyPr/>
                    <a:lstStyle/>
                    <a:p>
                      <a:pPr marL="0" marR="0" lvl="0" indent="0" algn="ctr" defTabSz="914400" rtl="0" eaLnBrk="1" fontAlgn="ctr" latinLnBrk="0" hangingPunct="1">
                        <a:lnSpc>
                          <a:spcPct val="90000"/>
                        </a:lnSpc>
                        <a:spcBef>
                          <a:spcPts val="1350"/>
                        </a:spcBef>
                        <a:spcAft>
                          <a:spcPct val="0"/>
                        </a:spcAft>
                        <a:buClr>
                          <a:schemeClr val="accent1"/>
                        </a:buClr>
                        <a:buSzPct val="60000"/>
                        <a:buFont typeface="Wingdings 2" panose="05020102010507070707" pitchFamily="18" charset="2"/>
                        <a:buNone/>
                      </a:pPr>
                      <a:r>
                        <a:rPr kumimoji="0" lang="zh-CN" altLang="en-US" sz="2000" b="1" i="0" u="none" strike="noStrike" cap="none" normalizeH="0" baseline="0" smtClean="0">
                          <a:ln>
                            <a:noFill/>
                          </a:ln>
                          <a:solidFill>
                            <a:srgbClr val="0000FF"/>
                          </a:solidFill>
                          <a:effectLst/>
                          <a:latin typeface="Arial" panose="020B0604020202020204" pitchFamily="34" charset="0"/>
                          <a:ea typeface="宋体" panose="02010600030101010101" pitchFamily="2" charset="-122"/>
                        </a:rPr>
                        <a:t>电离能（</a:t>
                      </a:r>
                      <a:r>
                        <a:rPr kumimoji="0" lang="en-US" altLang="zh-CN" sz="2000" b="1" i="0" u="none" strike="noStrike" cap="none" normalizeH="0" baseline="0" smtClean="0">
                          <a:ln>
                            <a:noFill/>
                          </a:ln>
                          <a:solidFill>
                            <a:srgbClr val="0000FF"/>
                          </a:solidFill>
                          <a:effectLst/>
                          <a:latin typeface="Times New Roman" panose="02020603050405020304" pitchFamily="18" charset="0"/>
                          <a:ea typeface="宋体" panose="02010600030101010101" pitchFamily="2" charset="-122"/>
                        </a:rPr>
                        <a:t>kJ/mol</a:t>
                      </a:r>
                      <a:r>
                        <a:rPr kumimoji="0" lang="zh-CN" altLang="en-US" sz="2000" b="1" i="0" u="none" strike="noStrike" cap="none" normalizeH="0" baseline="0" smtClean="0">
                          <a:ln>
                            <a:noFill/>
                          </a:ln>
                          <a:solidFill>
                            <a:srgbClr val="0000FF"/>
                          </a:solidFill>
                          <a:effectLst/>
                          <a:latin typeface="Arial" panose="020B0604020202020204" pitchFamily="34" charset="0"/>
                          <a:ea typeface="宋体" panose="02010600030101010101" pitchFamily="2" charset="-122"/>
                        </a:rPr>
                        <a:t>）</a:t>
                      </a:r>
                      <a:endParaRPr kumimoji="0" lang="zh-CN" altLang="en-US" sz="2000" b="1" i="0" u="none" strike="noStrike" cap="none" normalizeH="0" baseline="0" smtClean="0">
                        <a:ln>
                          <a:noFill/>
                        </a:ln>
                        <a:solidFill>
                          <a:srgbClr val="0000FF"/>
                        </a:solidFill>
                        <a:effectLst/>
                        <a:latin typeface="Arial" panose="020B0604020202020204" pitchFamily="34" charset="0"/>
                        <a:ea typeface="宋体" panose="02010600030101010101" pitchFamily="2" charset="-122"/>
                      </a:endParaRPr>
                    </a:p>
                  </a:txBody>
                  <a:tcPr marL="0" marR="0" marT="0" marB="0" anchor="ctr" anchorCtr="1" horzOverflow="overflow">
                    <a:lnL w="28575" cap="flat" cmpd="sng" algn="ctr">
                      <a:solidFill>
                        <a:srgbClr val="5F5F5F"/>
                      </a:solidFill>
                      <a:prstDash val="solid"/>
                      <a:round/>
                      <a:headEnd type="none" w="med" len="med"/>
                      <a:tailEnd type="none" w="med" len="med"/>
                    </a:lnL>
                    <a:lnR w="12700" cap="flat" cmpd="sng" algn="ctr">
                      <a:solidFill>
                        <a:srgbClr val="5F5F5F"/>
                      </a:solidFill>
                      <a:prstDash val="solid"/>
                      <a:round/>
                      <a:headEnd type="none" w="med" len="med"/>
                      <a:tailEnd type="none" w="med" len="med"/>
                    </a:lnR>
                    <a:lnT w="12700" cap="flat" cmpd="sng" algn="ctr">
                      <a:solidFill>
                        <a:srgbClr val="5F5F5F"/>
                      </a:solidFill>
                      <a:prstDash val="solid"/>
                      <a:round/>
                      <a:headEnd type="none" w="med" len="med"/>
                      <a:tailEnd type="none" w="med" len="med"/>
                    </a:lnT>
                    <a:lnB w="28575" cap="flat" cmpd="sng" algn="ctr">
                      <a:solidFill>
                        <a:srgbClr val="5F5F5F"/>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ctr" latinLnBrk="0" hangingPunct="1">
                        <a:lnSpc>
                          <a:spcPct val="90000"/>
                        </a:lnSpc>
                        <a:spcBef>
                          <a:spcPts val="1350"/>
                        </a:spcBef>
                        <a:spcAft>
                          <a:spcPct val="0"/>
                        </a:spcAft>
                        <a:buClr>
                          <a:schemeClr val="accent1"/>
                        </a:buClr>
                        <a:buSzPct val="60000"/>
                        <a:buFont typeface="Wingdings 2" panose="05020102010507070707" pitchFamily="18" charset="2"/>
                        <a:buNone/>
                      </a:pPr>
                      <a:r>
                        <a:rPr kumimoji="0" lang="en-US" altLang="zh-CN" sz="2400" b="1" i="0" u="none" strike="noStrike" cap="none" normalizeH="0" baseline="0" smtClean="0">
                          <a:ln>
                            <a:noFill/>
                          </a:ln>
                          <a:solidFill>
                            <a:srgbClr val="0033CC"/>
                          </a:solidFill>
                          <a:effectLst/>
                          <a:latin typeface="Times New Roman" panose="02020603050405020304" pitchFamily="18" charset="0"/>
                          <a:ea typeface="宋体" panose="02010600030101010101" pitchFamily="2" charset="-122"/>
                        </a:rPr>
                        <a:t>I</a:t>
                      </a:r>
                      <a:r>
                        <a:rPr kumimoji="0" lang="en-US" altLang="zh-CN" sz="2400" b="1" i="0" u="none" strike="noStrike" cap="none" normalizeH="0" baseline="-25000" smtClean="0">
                          <a:ln>
                            <a:noFill/>
                          </a:ln>
                          <a:solidFill>
                            <a:srgbClr val="0033CC"/>
                          </a:solidFill>
                          <a:effectLst/>
                          <a:latin typeface="Times New Roman" panose="02020603050405020304" pitchFamily="18" charset="0"/>
                          <a:ea typeface="宋体" panose="02010600030101010101" pitchFamily="2" charset="-122"/>
                        </a:rPr>
                        <a:t>1</a:t>
                      </a:r>
                      <a:endParaRPr kumimoji="0" lang="en-US" altLang="zh-CN" sz="2400" b="1" i="0" u="none" strike="noStrike" cap="none" normalizeH="0" baseline="-25000" smtClean="0">
                        <a:ln>
                          <a:noFill/>
                        </a:ln>
                        <a:solidFill>
                          <a:srgbClr val="0033CC"/>
                        </a:solidFill>
                        <a:effectLst/>
                        <a:latin typeface="Times New Roman" panose="02020603050405020304" pitchFamily="18" charset="0"/>
                        <a:ea typeface="宋体" panose="02010600030101010101" pitchFamily="2" charset="-122"/>
                      </a:endParaRPr>
                    </a:p>
                  </a:txBody>
                  <a:tcPr marL="0" marR="0" marT="0" marB="0" anchor="ctr" anchorCtr="1" horzOverflow="overflow">
                    <a:lnL w="12700" cap="flat" cmpd="sng" algn="ctr">
                      <a:solidFill>
                        <a:srgbClr val="5F5F5F"/>
                      </a:solidFill>
                      <a:prstDash val="solid"/>
                      <a:round/>
                      <a:headEnd type="none" w="med" len="med"/>
                      <a:tailEnd type="none" w="med" len="med"/>
                    </a:lnL>
                    <a:lnR w="12700" cap="flat" cmpd="sng" algn="ctr">
                      <a:solidFill>
                        <a:srgbClr val="5F5F5F"/>
                      </a:solidFill>
                      <a:prstDash val="solid"/>
                      <a:round/>
                      <a:headEnd type="none" w="med" len="med"/>
                      <a:tailEnd type="none" w="med" len="med"/>
                    </a:lnR>
                    <a:lnT w="12700" cap="flat" cmpd="sng" algn="ctr">
                      <a:solidFill>
                        <a:srgbClr val="5F5F5F"/>
                      </a:solidFill>
                      <a:prstDash val="solid"/>
                      <a:round/>
                      <a:headEnd type="none" w="med" len="med"/>
                      <a:tailEnd type="none" w="med" len="med"/>
                    </a:lnT>
                    <a:lnB w="12700" cap="flat" cmpd="sng" algn="ctr">
                      <a:solidFill>
                        <a:srgbClr val="5F5F5F"/>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ctr" latinLnBrk="0" hangingPunct="1">
                        <a:lnSpc>
                          <a:spcPct val="90000"/>
                        </a:lnSpc>
                        <a:spcBef>
                          <a:spcPts val="1350"/>
                        </a:spcBef>
                        <a:spcAft>
                          <a:spcPct val="0"/>
                        </a:spcAft>
                        <a:buClr>
                          <a:schemeClr val="accent1"/>
                        </a:buClr>
                        <a:buSzPct val="60000"/>
                        <a:buFont typeface="Wingdings 2" panose="05020102010507070707" pitchFamily="18" charset="2"/>
                        <a:buNone/>
                      </a:pPr>
                      <a:r>
                        <a:rPr kumimoji="0" lang="en-US" altLang="zh-CN" sz="2400" b="1" i="0" u="none" strike="noStrike" cap="none" normalizeH="0" baseline="0" smtClean="0">
                          <a:ln>
                            <a:noFill/>
                          </a:ln>
                          <a:solidFill>
                            <a:srgbClr val="0000FF"/>
                          </a:solidFill>
                          <a:effectLst/>
                          <a:latin typeface="Times New Roman" panose="02020603050405020304" pitchFamily="18" charset="0"/>
                          <a:ea typeface="宋体" panose="02010600030101010101" pitchFamily="2" charset="-122"/>
                        </a:rPr>
                        <a:t>496</a:t>
                      </a:r>
                      <a:endParaRPr kumimoji="0" lang="zh-CN" altLang="en-US" sz="2400" b="1" i="0" u="none" strike="noStrike" cap="none" normalizeH="0" baseline="0" smtClean="0">
                        <a:ln>
                          <a:noFill/>
                        </a:ln>
                        <a:solidFill>
                          <a:srgbClr val="0000FF"/>
                        </a:solidFill>
                        <a:effectLst/>
                        <a:latin typeface="Arial" panose="020B0604020202020204" pitchFamily="34" charset="0"/>
                        <a:ea typeface="宋体" panose="02010600030101010101" pitchFamily="2" charset="-122"/>
                      </a:endParaRPr>
                    </a:p>
                  </a:txBody>
                  <a:tcPr marL="0" marR="0" marT="0" marB="0" anchor="ctr" anchorCtr="1" horzOverflow="overflow">
                    <a:lnL w="12700" cap="flat" cmpd="sng" algn="ctr">
                      <a:solidFill>
                        <a:srgbClr val="5F5F5F"/>
                      </a:solidFill>
                      <a:prstDash val="solid"/>
                      <a:round/>
                      <a:headEnd type="none" w="med" len="med"/>
                      <a:tailEnd type="none" w="med" len="med"/>
                    </a:lnL>
                    <a:lnR w="12700" cap="flat" cmpd="sng" algn="ctr">
                      <a:solidFill>
                        <a:srgbClr val="5F5F5F"/>
                      </a:solidFill>
                      <a:prstDash val="solid"/>
                      <a:round/>
                      <a:headEnd type="none" w="med" len="med"/>
                      <a:tailEnd type="none" w="med" len="med"/>
                    </a:lnR>
                    <a:lnT w="12700" cap="flat" cmpd="sng" algn="ctr">
                      <a:solidFill>
                        <a:srgbClr val="5F5F5F"/>
                      </a:solidFill>
                      <a:prstDash val="solid"/>
                      <a:round/>
                      <a:headEnd type="none" w="med" len="med"/>
                      <a:tailEnd type="none" w="med" len="med"/>
                    </a:lnT>
                    <a:lnB w="12700" cap="flat" cmpd="sng" algn="ctr">
                      <a:solidFill>
                        <a:srgbClr val="5F5F5F"/>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ctr" latinLnBrk="0" hangingPunct="1">
                        <a:lnSpc>
                          <a:spcPct val="90000"/>
                        </a:lnSpc>
                        <a:spcBef>
                          <a:spcPts val="1350"/>
                        </a:spcBef>
                        <a:spcAft>
                          <a:spcPct val="0"/>
                        </a:spcAft>
                        <a:buClr>
                          <a:schemeClr val="accent1"/>
                        </a:buClr>
                        <a:buSzPct val="60000"/>
                        <a:buFont typeface="Wingdings 2" panose="05020102010507070707" pitchFamily="18" charset="2"/>
                        <a:buNone/>
                      </a:pPr>
                      <a:r>
                        <a:rPr kumimoji="0" lang="en-US" altLang="zh-CN" sz="2400" b="1" i="0" u="none" strike="noStrike" cap="none" normalizeH="0" baseline="0" dirty="0" smtClean="0">
                          <a:ln>
                            <a:noFill/>
                          </a:ln>
                          <a:solidFill>
                            <a:srgbClr val="0000FF"/>
                          </a:solidFill>
                          <a:effectLst/>
                          <a:latin typeface="Times New Roman" panose="02020603050405020304" pitchFamily="18" charset="0"/>
                          <a:ea typeface="宋体" panose="02010600030101010101" pitchFamily="2" charset="-122"/>
                        </a:rPr>
                        <a:t>738</a:t>
                      </a:r>
                      <a:endParaRPr kumimoji="0" lang="zh-CN" altLang="en-US" sz="2400" b="1" i="0" u="none" strike="noStrike" cap="none" normalizeH="0" baseline="0" dirty="0" smtClean="0">
                        <a:ln>
                          <a:noFill/>
                        </a:ln>
                        <a:solidFill>
                          <a:srgbClr val="0000FF"/>
                        </a:solidFill>
                        <a:effectLst/>
                        <a:latin typeface="Arial" panose="020B0604020202020204" pitchFamily="34" charset="0"/>
                        <a:ea typeface="宋体" panose="02010600030101010101" pitchFamily="2" charset="-122"/>
                      </a:endParaRPr>
                    </a:p>
                  </a:txBody>
                  <a:tcPr marL="89981" marR="89981" marT="46790" marB="46790" anchor="ctr" anchorCtr="1" horzOverflow="overflow">
                    <a:lnL w="12700" cap="flat" cmpd="sng" algn="ctr">
                      <a:solidFill>
                        <a:srgbClr val="5F5F5F"/>
                      </a:solidFill>
                      <a:prstDash val="solid"/>
                      <a:round/>
                      <a:headEnd type="none" w="med" len="med"/>
                      <a:tailEnd type="none" w="med" len="med"/>
                    </a:lnL>
                    <a:lnR w="12700" cap="flat" cmpd="sng" algn="ctr">
                      <a:solidFill>
                        <a:srgbClr val="5F5F5F"/>
                      </a:solidFill>
                      <a:prstDash val="solid"/>
                      <a:round/>
                      <a:headEnd type="none" w="med" len="med"/>
                      <a:tailEnd type="none" w="med" len="med"/>
                    </a:lnR>
                    <a:lnT w="12700" cap="flat" cmpd="sng" algn="ctr">
                      <a:solidFill>
                        <a:srgbClr val="5F5F5F"/>
                      </a:solidFill>
                      <a:prstDash val="solid"/>
                      <a:round/>
                      <a:headEnd type="none" w="med" len="med"/>
                      <a:tailEnd type="none" w="med" len="med"/>
                    </a:lnT>
                    <a:lnB w="12700" cap="flat" cmpd="sng" algn="ctr">
                      <a:solidFill>
                        <a:srgbClr val="5F5F5F"/>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ctr" latinLnBrk="0" hangingPunct="1">
                        <a:lnSpc>
                          <a:spcPct val="90000"/>
                        </a:lnSpc>
                        <a:spcBef>
                          <a:spcPts val="1350"/>
                        </a:spcBef>
                        <a:spcAft>
                          <a:spcPct val="0"/>
                        </a:spcAft>
                        <a:buClr>
                          <a:schemeClr val="accent1"/>
                        </a:buClr>
                        <a:buSzPct val="60000"/>
                        <a:buFont typeface="Wingdings 2" panose="05020102010507070707" pitchFamily="18" charset="2"/>
                        <a:buNone/>
                      </a:pPr>
                      <a:r>
                        <a:rPr kumimoji="0" lang="en-US" altLang="zh-CN" sz="2400" b="1" i="0" u="none" strike="noStrike" cap="none" normalizeH="0" baseline="0" dirty="0" smtClean="0">
                          <a:ln>
                            <a:noFill/>
                          </a:ln>
                          <a:solidFill>
                            <a:srgbClr val="0000FF"/>
                          </a:solidFill>
                          <a:effectLst/>
                          <a:latin typeface="Times New Roman" panose="02020603050405020304" pitchFamily="18" charset="0"/>
                          <a:ea typeface="宋体" panose="02010600030101010101" pitchFamily="2" charset="-122"/>
                        </a:rPr>
                        <a:t>578</a:t>
                      </a:r>
                      <a:endParaRPr kumimoji="0" lang="zh-CN" altLang="en-US" sz="2400" b="1" i="0" u="none" strike="noStrike" cap="none" normalizeH="0" baseline="0" dirty="0" smtClean="0">
                        <a:ln>
                          <a:noFill/>
                        </a:ln>
                        <a:solidFill>
                          <a:srgbClr val="0000FF"/>
                        </a:solidFill>
                        <a:effectLst/>
                        <a:latin typeface="Arial" panose="020B0604020202020204" pitchFamily="34" charset="0"/>
                        <a:ea typeface="宋体" panose="02010600030101010101" pitchFamily="2" charset="-122"/>
                      </a:endParaRPr>
                    </a:p>
                  </a:txBody>
                  <a:tcPr marL="89981" marR="89981" marT="46790" marB="46790" anchor="ctr" anchorCtr="1" horzOverflow="overflow">
                    <a:lnL w="12700" cap="flat" cmpd="sng" algn="ctr">
                      <a:solidFill>
                        <a:srgbClr val="5F5F5F"/>
                      </a:solidFill>
                      <a:prstDash val="solid"/>
                      <a:round/>
                      <a:headEnd type="none" w="med" len="med"/>
                      <a:tailEnd type="none" w="med" len="med"/>
                    </a:lnL>
                    <a:lnR w="28575" cap="flat" cmpd="sng" algn="ctr">
                      <a:solidFill>
                        <a:srgbClr val="5F5F5F"/>
                      </a:solidFill>
                      <a:prstDash val="solid"/>
                      <a:round/>
                      <a:headEnd type="none" w="med" len="med"/>
                      <a:tailEnd type="none" w="med" len="med"/>
                    </a:lnR>
                    <a:lnT w="12700" cap="flat" cmpd="sng" algn="ctr">
                      <a:solidFill>
                        <a:srgbClr val="5F5F5F"/>
                      </a:solidFill>
                      <a:prstDash val="solid"/>
                      <a:round/>
                      <a:headEnd type="none" w="med" len="med"/>
                      <a:tailEnd type="none" w="med" len="med"/>
                    </a:lnT>
                    <a:lnB w="12700" cap="flat" cmpd="sng" algn="ctr">
                      <a:solidFill>
                        <a:srgbClr val="5F5F5F"/>
                      </a:solidFill>
                      <a:prstDash val="solid"/>
                      <a:round/>
                      <a:headEnd type="none" w="med" len="med"/>
                      <a:tailEnd type="none" w="med" len="med"/>
                    </a:lnB>
                    <a:lnTlToBr>
                      <a:noFill/>
                    </a:lnTlToBr>
                    <a:lnBlToTr>
                      <a:noFill/>
                    </a:lnBlToTr>
                    <a:noFill/>
                  </a:tcPr>
                </a:tc>
              </a:tr>
              <a:tr h="472440">
                <a:tc vMerge="1">
                  <a:tcPr/>
                </a:tc>
                <a:tc>
                  <a:txBody>
                    <a:bodyPr/>
                    <a:lstStyle/>
                    <a:p>
                      <a:pPr marL="0" marR="0" lvl="0" indent="0" algn="l" defTabSz="914400" rtl="0" eaLnBrk="1" fontAlgn="ctr" latinLnBrk="0" hangingPunct="1">
                        <a:lnSpc>
                          <a:spcPct val="90000"/>
                        </a:lnSpc>
                        <a:spcBef>
                          <a:spcPts val="1350"/>
                        </a:spcBef>
                        <a:spcAft>
                          <a:spcPct val="0"/>
                        </a:spcAft>
                        <a:buClr>
                          <a:schemeClr val="accent1"/>
                        </a:buClr>
                        <a:buSzPct val="60000"/>
                        <a:buFont typeface="Wingdings 2" panose="05020102010507070707" pitchFamily="18" charset="2"/>
                        <a:buNone/>
                      </a:pPr>
                      <a:r>
                        <a:rPr kumimoji="0" lang="en-US" altLang="zh-CN" sz="2400" b="1" i="0" u="none" strike="noStrike" cap="none" normalizeH="0" baseline="0" smtClean="0">
                          <a:ln>
                            <a:noFill/>
                          </a:ln>
                          <a:solidFill>
                            <a:srgbClr val="0033CC"/>
                          </a:solidFill>
                          <a:effectLst/>
                          <a:latin typeface="Times New Roman" panose="02020603050405020304" pitchFamily="18" charset="0"/>
                          <a:ea typeface="宋体" panose="02010600030101010101" pitchFamily="2" charset="-122"/>
                        </a:rPr>
                        <a:t>I</a:t>
                      </a:r>
                      <a:r>
                        <a:rPr kumimoji="0" lang="en-US" altLang="zh-CN" sz="2400" b="1" i="0" u="none" strike="noStrike" cap="none" normalizeH="0" baseline="-25000" smtClean="0">
                          <a:ln>
                            <a:noFill/>
                          </a:ln>
                          <a:solidFill>
                            <a:srgbClr val="0033CC"/>
                          </a:solidFill>
                          <a:effectLst/>
                          <a:latin typeface="Times New Roman" panose="02020603050405020304" pitchFamily="18" charset="0"/>
                          <a:ea typeface="宋体" panose="02010600030101010101" pitchFamily="2" charset="-122"/>
                        </a:rPr>
                        <a:t>2</a:t>
                      </a:r>
                      <a:endParaRPr kumimoji="0" lang="en-US" altLang="zh-CN" sz="2400" b="1" i="0" u="none" strike="noStrike" cap="none" normalizeH="0" baseline="-25000" smtClean="0">
                        <a:ln>
                          <a:noFill/>
                        </a:ln>
                        <a:solidFill>
                          <a:srgbClr val="0033CC"/>
                        </a:solidFill>
                        <a:effectLst/>
                        <a:latin typeface="Times New Roman" panose="02020603050405020304" pitchFamily="18" charset="0"/>
                        <a:ea typeface="宋体" panose="02010600030101010101" pitchFamily="2" charset="-122"/>
                      </a:endParaRPr>
                    </a:p>
                  </a:txBody>
                  <a:tcPr marL="0" marR="0" marT="0" marB="0" anchor="ctr" anchorCtr="1" horzOverflow="overflow">
                    <a:lnL w="12700" cap="flat" cmpd="sng" algn="ctr">
                      <a:solidFill>
                        <a:srgbClr val="5F5F5F"/>
                      </a:solidFill>
                      <a:prstDash val="solid"/>
                      <a:round/>
                      <a:headEnd type="none" w="med" len="med"/>
                      <a:tailEnd type="none" w="med" len="med"/>
                    </a:lnL>
                    <a:lnR w="12700" cap="flat" cmpd="sng" algn="ctr">
                      <a:solidFill>
                        <a:srgbClr val="5F5F5F"/>
                      </a:solidFill>
                      <a:prstDash val="solid"/>
                      <a:round/>
                      <a:headEnd type="none" w="med" len="med"/>
                      <a:tailEnd type="none" w="med" len="med"/>
                    </a:lnR>
                    <a:lnT w="12700" cap="flat" cmpd="sng" algn="ctr">
                      <a:solidFill>
                        <a:srgbClr val="5F5F5F"/>
                      </a:solidFill>
                      <a:prstDash val="solid"/>
                      <a:round/>
                      <a:headEnd type="none" w="med" len="med"/>
                      <a:tailEnd type="none" w="med" len="med"/>
                    </a:lnT>
                    <a:lnB w="12700" cap="flat" cmpd="sng" algn="ctr">
                      <a:solidFill>
                        <a:srgbClr val="5F5F5F"/>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ctr" latinLnBrk="0" hangingPunct="1">
                        <a:lnSpc>
                          <a:spcPct val="90000"/>
                        </a:lnSpc>
                        <a:spcBef>
                          <a:spcPts val="1350"/>
                        </a:spcBef>
                        <a:spcAft>
                          <a:spcPct val="0"/>
                        </a:spcAft>
                        <a:buClr>
                          <a:schemeClr val="accent1"/>
                        </a:buClr>
                        <a:buSzPct val="60000"/>
                        <a:buFont typeface="Wingdings 2" panose="05020102010507070707" pitchFamily="18" charset="2"/>
                        <a:buNone/>
                      </a:pPr>
                      <a:r>
                        <a:rPr kumimoji="0" lang="en-US" altLang="zh-CN" sz="2400" b="1" i="0" u="none" strike="noStrike" cap="none" normalizeH="0" baseline="0" smtClean="0">
                          <a:ln>
                            <a:noFill/>
                          </a:ln>
                          <a:solidFill>
                            <a:srgbClr val="0000FF"/>
                          </a:solidFill>
                          <a:effectLst/>
                          <a:latin typeface="Times New Roman" panose="02020603050405020304" pitchFamily="18" charset="0"/>
                          <a:ea typeface="宋体" panose="02010600030101010101" pitchFamily="2" charset="-122"/>
                        </a:rPr>
                        <a:t>4562</a:t>
                      </a:r>
                      <a:endParaRPr kumimoji="0" lang="zh-CN" altLang="en-US" sz="2400" b="1" i="0" u="none" strike="noStrike" cap="none" normalizeH="0" baseline="0" smtClean="0">
                        <a:ln>
                          <a:noFill/>
                        </a:ln>
                        <a:solidFill>
                          <a:srgbClr val="0000FF"/>
                        </a:solidFill>
                        <a:effectLst/>
                        <a:latin typeface="Arial" panose="020B0604020202020204" pitchFamily="34" charset="0"/>
                        <a:ea typeface="宋体" panose="02010600030101010101" pitchFamily="2" charset="-122"/>
                      </a:endParaRPr>
                    </a:p>
                  </a:txBody>
                  <a:tcPr marL="0" marR="0" marT="0" marB="0" anchor="ctr" anchorCtr="1" horzOverflow="overflow">
                    <a:lnL w="12700" cap="flat" cmpd="sng" algn="ctr">
                      <a:solidFill>
                        <a:srgbClr val="5F5F5F"/>
                      </a:solidFill>
                      <a:prstDash val="solid"/>
                      <a:round/>
                      <a:headEnd type="none" w="med" len="med"/>
                      <a:tailEnd type="none" w="med" len="med"/>
                    </a:lnL>
                    <a:lnR w="12700" cap="flat" cmpd="sng" algn="ctr">
                      <a:solidFill>
                        <a:srgbClr val="5F5F5F"/>
                      </a:solidFill>
                      <a:prstDash val="solid"/>
                      <a:round/>
                      <a:headEnd type="none" w="med" len="med"/>
                      <a:tailEnd type="none" w="med" len="med"/>
                    </a:lnR>
                    <a:lnT w="12700" cap="flat" cmpd="sng" algn="ctr">
                      <a:solidFill>
                        <a:srgbClr val="5F5F5F"/>
                      </a:solidFill>
                      <a:prstDash val="solid"/>
                      <a:round/>
                      <a:headEnd type="none" w="med" len="med"/>
                      <a:tailEnd type="none" w="med" len="med"/>
                    </a:lnT>
                    <a:lnB w="12700" cap="flat" cmpd="sng" algn="ctr">
                      <a:solidFill>
                        <a:srgbClr val="5F5F5F"/>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ctr" latinLnBrk="0" hangingPunct="1">
                        <a:lnSpc>
                          <a:spcPct val="90000"/>
                        </a:lnSpc>
                        <a:spcBef>
                          <a:spcPts val="1350"/>
                        </a:spcBef>
                        <a:spcAft>
                          <a:spcPct val="0"/>
                        </a:spcAft>
                        <a:buClr>
                          <a:schemeClr val="accent1"/>
                        </a:buClr>
                        <a:buSzPct val="60000"/>
                        <a:buFont typeface="Wingdings 2" panose="05020102010507070707" pitchFamily="18" charset="2"/>
                        <a:buNone/>
                      </a:pPr>
                      <a:r>
                        <a:rPr kumimoji="0" lang="en-US" altLang="zh-CN" sz="2400" b="1" i="0" u="none" strike="noStrike" cap="none" normalizeH="0" baseline="0" smtClean="0">
                          <a:ln>
                            <a:noFill/>
                          </a:ln>
                          <a:solidFill>
                            <a:srgbClr val="0000FF"/>
                          </a:solidFill>
                          <a:effectLst/>
                          <a:latin typeface="Times New Roman" panose="02020603050405020304" pitchFamily="18" charset="0"/>
                          <a:ea typeface="宋体" panose="02010600030101010101" pitchFamily="2" charset="-122"/>
                        </a:rPr>
                        <a:t>1451</a:t>
                      </a:r>
                      <a:endParaRPr kumimoji="0" lang="zh-CN" altLang="en-US" sz="2400" b="1" i="0" u="none" strike="noStrike" cap="none" normalizeH="0" baseline="0" smtClean="0">
                        <a:ln>
                          <a:noFill/>
                        </a:ln>
                        <a:solidFill>
                          <a:srgbClr val="0000FF"/>
                        </a:solidFill>
                        <a:effectLst/>
                        <a:latin typeface="Arial" panose="020B0604020202020204" pitchFamily="34" charset="0"/>
                        <a:ea typeface="宋体" panose="02010600030101010101" pitchFamily="2" charset="-122"/>
                      </a:endParaRPr>
                    </a:p>
                  </a:txBody>
                  <a:tcPr marL="89981" marR="89981" marT="46790" marB="46790" anchor="ctr" anchorCtr="1" horzOverflow="overflow">
                    <a:lnL w="12700" cap="flat" cmpd="sng" algn="ctr">
                      <a:solidFill>
                        <a:srgbClr val="5F5F5F"/>
                      </a:solidFill>
                      <a:prstDash val="solid"/>
                      <a:round/>
                      <a:headEnd type="none" w="med" len="med"/>
                      <a:tailEnd type="none" w="med" len="med"/>
                    </a:lnL>
                    <a:lnR w="12700" cap="flat" cmpd="sng" algn="ctr">
                      <a:solidFill>
                        <a:srgbClr val="5F5F5F"/>
                      </a:solidFill>
                      <a:prstDash val="solid"/>
                      <a:round/>
                      <a:headEnd type="none" w="med" len="med"/>
                      <a:tailEnd type="none" w="med" len="med"/>
                    </a:lnR>
                    <a:lnT w="12700" cap="flat" cmpd="sng" algn="ctr">
                      <a:solidFill>
                        <a:srgbClr val="5F5F5F"/>
                      </a:solidFill>
                      <a:prstDash val="solid"/>
                      <a:round/>
                      <a:headEnd type="none" w="med" len="med"/>
                      <a:tailEnd type="none" w="med" len="med"/>
                    </a:lnT>
                    <a:lnB w="12700" cap="flat" cmpd="sng" algn="ctr">
                      <a:solidFill>
                        <a:srgbClr val="5F5F5F"/>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ctr" latinLnBrk="0" hangingPunct="1">
                        <a:lnSpc>
                          <a:spcPct val="90000"/>
                        </a:lnSpc>
                        <a:spcBef>
                          <a:spcPts val="1350"/>
                        </a:spcBef>
                        <a:spcAft>
                          <a:spcPct val="0"/>
                        </a:spcAft>
                        <a:buClr>
                          <a:schemeClr val="accent1"/>
                        </a:buClr>
                        <a:buSzPct val="60000"/>
                        <a:buFont typeface="Wingdings 2" panose="05020102010507070707" pitchFamily="18" charset="2"/>
                        <a:buNone/>
                      </a:pPr>
                      <a:r>
                        <a:rPr kumimoji="0" lang="en-US" altLang="zh-CN" sz="2400" b="1" i="0" u="none" strike="noStrike" cap="none" normalizeH="0" baseline="0" smtClean="0">
                          <a:ln>
                            <a:noFill/>
                          </a:ln>
                          <a:solidFill>
                            <a:srgbClr val="0000FF"/>
                          </a:solidFill>
                          <a:effectLst/>
                          <a:latin typeface="Times New Roman" panose="02020603050405020304" pitchFamily="18" charset="0"/>
                          <a:ea typeface="宋体" panose="02010600030101010101" pitchFamily="2" charset="-122"/>
                        </a:rPr>
                        <a:t>1817</a:t>
                      </a:r>
                      <a:endParaRPr kumimoji="0" lang="zh-CN" altLang="en-US" sz="2400" b="1" i="0" u="none" strike="noStrike" cap="none" normalizeH="0" baseline="0" smtClean="0">
                        <a:ln>
                          <a:noFill/>
                        </a:ln>
                        <a:solidFill>
                          <a:srgbClr val="0000FF"/>
                        </a:solidFill>
                        <a:effectLst/>
                        <a:latin typeface="Arial" panose="020B0604020202020204" pitchFamily="34" charset="0"/>
                        <a:ea typeface="宋体" panose="02010600030101010101" pitchFamily="2" charset="-122"/>
                      </a:endParaRPr>
                    </a:p>
                  </a:txBody>
                  <a:tcPr marL="89981" marR="89981" marT="46790" marB="46790" anchor="ctr" anchorCtr="1" horzOverflow="overflow">
                    <a:lnL w="12700" cap="flat" cmpd="sng" algn="ctr">
                      <a:solidFill>
                        <a:srgbClr val="5F5F5F"/>
                      </a:solidFill>
                      <a:prstDash val="solid"/>
                      <a:round/>
                      <a:headEnd type="none" w="med" len="med"/>
                      <a:tailEnd type="none" w="med" len="med"/>
                    </a:lnL>
                    <a:lnR w="28575" cap="flat" cmpd="sng" algn="ctr">
                      <a:solidFill>
                        <a:srgbClr val="5F5F5F"/>
                      </a:solidFill>
                      <a:prstDash val="solid"/>
                      <a:round/>
                      <a:headEnd type="none" w="med" len="med"/>
                      <a:tailEnd type="none" w="med" len="med"/>
                    </a:lnR>
                    <a:lnT w="12700" cap="flat" cmpd="sng" algn="ctr">
                      <a:solidFill>
                        <a:srgbClr val="5F5F5F"/>
                      </a:solidFill>
                      <a:prstDash val="solid"/>
                      <a:round/>
                      <a:headEnd type="none" w="med" len="med"/>
                      <a:tailEnd type="none" w="med" len="med"/>
                    </a:lnT>
                    <a:lnB w="12700" cap="flat" cmpd="sng" algn="ctr">
                      <a:solidFill>
                        <a:srgbClr val="5F5F5F"/>
                      </a:solidFill>
                      <a:prstDash val="solid"/>
                      <a:round/>
                      <a:headEnd type="none" w="med" len="med"/>
                      <a:tailEnd type="none" w="med" len="med"/>
                    </a:lnB>
                    <a:lnTlToBr>
                      <a:noFill/>
                    </a:lnTlToBr>
                    <a:lnBlToTr>
                      <a:noFill/>
                    </a:lnBlToTr>
                    <a:noFill/>
                  </a:tcPr>
                </a:tc>
              </a:tr>
              <a:tr h="484505">
                <a:tc vMerge="1">
                  <a:tcPr/>
                </a:tc>
                <a:tc>
                  <a:txBody>
                    <a:bodyPr/>
                    <a:lstStyle/>
                    <a:p>
                      <a:pPr marL="0" marR="0" lvl="0" indent="0" algn="l" defTabSz="914400" rtl="0" eaLnBrk="1" fontAlgn="ctr" latinLnBrk="0" hangingPunct="1">
                        <a:lnSpc>
                          <a:spcPct val="90000"/>
                        </a:lnSpc>
                        <a:spcBef>
                          <a:spcPts val="1350"/>
                        </a:spcBef>
                        <a:spcAft>
                          <a:spcPct val="0"/>
                        </a:spcAft>
                        <a:buClr>
                          <a:schemeClr val="accent1"/>
                        </a:buClr>
                        <a:buSzPct val="60000"/>
                        <a:buFont typeface="Wingdings 2" panose="05020102010507070707" pitchFamily="18" charset="2"/>
                        <a:buNone/>
                      </a:pPr>
                      <a:r>
                        <a:rPr kumimoji="0" lang="en-US" altLang="zh-CN" sz="2400" b="1" i="0" u="none" strike="noStrike" cap="none" normalizeH="0" baseline="0" smtClean="0">
                          <a:ln>
                            <a:noFill/>
                          </a:ln>
                          <a:solidFill>
                            <a:srgbClr val="0033CC"/>
                          </a:solidFill>
                          <a:effectLst/>
                          <a:latin typeface="Times New Roman" panose="02020603050405020304" pitchFamily="18" charset="0"/>
                          <a:ea typeface="宋体" panose="02010600030101010101" pitchFamily="2" charset="-122"/>
                        </a:rPr>
                        <a:t>I</a:t>
                      </a:r>
                      <a:r>
                        <a:rPr kumimoji="0" lang="en-US" altLang="zh-CN" sz="2400" b="1" i="0" u="none" strike="noStrike" cap="none" normalizeH="0" baseline="-25000" smtClean="0">
                          <a:ln>
                            <a:noFill/>
                          </a:ln>
                          <a:solidFill>
                            <a:srgbClr val="0033CC"/>
                          </a:solidFill>
                          <a:effectLst/>
                          <a:latin typeface="Times New Roman" panose="02020603050405020304" pitchFamily="18" charset="0"/>
                          <a:ea typeface="宋体" panose="02010600030101010101" pitchFamily="2" charset="-122"/>
                        </a:rPr>
                        <a:t>3</a:t>
                      </a:r>
                      <a:endParaRPr kumimoji="0" lang="en-US" altLang="zh-CN" sz="2400" b="1" i="0" u="none" strike="noStrike" cap="none" normalizeH="0" baseline="-25000" smtClean="0">
                        <a:ln>
                          <a:noFill/>
                        </a:ln>
                        <a:solidFill>
                          <a:srgbClr val="0033CC"/>
                        </a:solidFill>
                        <a:effectLst/>
                        <a:latin typeface="Times New Roman" panose="02020603050405020304" pitchFamily="18" charset="0"/>
                        <a:ea typeface="宋体" panose="02010600030101010101" pitchFamily="2" charset="-122"/>
                      </a:endParaRPr>
                    </a:p>
                  </a:txBody>
                  <a:tcPr marL="0" marR="0" marT="0" marB="0" anchor="ctr" anchorCtr="1" horzOverflow="overflow">
                    <a:lnL w="12700" cap="flat" cmpd="sng" algn="ctr">
                      <a:solidFill>
                        <a:srgbClr val="5F5F5F"/>
                      </a:solidFill>
                      <a:prstDash val="solid"/>
                      <a:round/>
                      <a:headEnd type="none" w="med" len="med"/>
                      <a:tailEnd type="none" w="med" len="med"/>
                    </a:lnL>
                    <a:lnR w="12700" cap="flat" cmpd="sng" algn="ctr">
                      <a:solidFill>
                        <a:srgbClr val="5F5F5F"/>
                      </a:solidFill>
                      <a:prstDash val="solid"/>
                      <a:round/>
                      <a:headEnd type="none" w="med" len="med"/>
                      <a:tailEnd type="none" w="med" len="med"/>
                    </a:lnR>
                    <a:lnT w="12700" cap="flat" cmpd="sng" algn="ctr">
                      <a:solidFill>
                        <a:srgbClr val="5F5F5F"/>
                      </a:solidFill>
                      <a:prstDash val="solid"/>
                      <a:round/>
                      <a:headEnd type="none" w="med" len="med"/>
                      <a:tailEnd type="none" w="med" len="med"/>
                    </a:lnT>
                    <a:lnB w="12700" cap="flat" cmpd="sng" algn="ctr">
                      <a:solidFill>
                        <a:srgbClr val="5F5F5F"/>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ctr" latinLnBrk="0" hangingPunct="1">
                        <a:lnSpc>
                          <a:spcPct val="90000"/>
                        </a:lnSpc>
                        <a:spcBef>
                          <a:spcPts val="1350"/>
                        </a:spcBef>
                        <a:spcAft>
                          <a:spcPct val="0"/>
                        </a:spcAft>
                        <a:buClr>
                          <a:schemeClr val="accent1"/>
                        </a:buClr>
                        <a:buSzPct val="60000"/>
                        <a:buFont typeface="Wingdings 2" panose="05020102010507070707" pitchFamily="18" charset="2"/>
                        <a:buNone/>
                      </a:pPr>
                      <a:r>
                        <a:rPr kumimoji="0" lang="en-US" altLang="zh-CN" sz="2400" b="1" i="0" u="none" strike="noStrike" cap="none" normalizeH="0" baseline="0" smtClean="0">
                          <a:ln>
                            <a:noFill/>
                          </a:ln>
                          <a:solidFill>
                            <a:srgbClr val="0000FF"/>
                          </a:solidFill>
                          <a:effectLst/>
                          <a:latin typeface="Times New Roman" panose="02020603050405020304" pitchFamily="18" charset="0"/>
                          <a:ea typeface="宋体" panose="02010600030101010101" pitchFamily="2" charset="-122"/>
                        </a:rPr>
                        <a:t>6912</a:t>
                      </a:r>
                      <a:endParaRPr kumimoji="0" lang="zh-CN" altLang="en-US" sz="2400" b="1" i="0" u="none" strike="noStrike" cap="none" normalizeH="0" baseline="0" smtClean="0">
                        <a:ln>
                          <a:noFill/>
                        </a:ln>
                        <a:solidFill>
                          <a:srgbClr val="0000FF"/>
                        </a:solidFill>
                        <a:effectLst/>
                        <a:latin typeface="Arial" panose="020B0604020202020204" pitchFamily="34" charset="0"/>
                        <a:ea typeface="宋体" panose="02010600030101010101" pitchFamily="2" charset="-122"/>
                      </a:endParaRPr>
                    </a:p>
                  </a:txBody>
                  <a:tcPr marL="0" marR="0" marT="0" marB="0" anchor="ctr" anchorCtr="1" horzOverflow="overflow">
                    <a:lnL w="12700" cap="flat" cmpd="sng" algn="ctr">
                      <a:solidFill>
                        <a:srgbClr val="5F5F5F"/>
                      </a:solidFill>
                      <a:prstDash val="solid"/>
                      <a:round/>
                      <a:headEnd type="none" w="med" len="med"/>
                      <a:tailEnd type="none" w="med" len="med"/>
                    </a:lnL>
                    <a:lnR w="12700" cap="flat" cmpd="sng" algn="ctr">
                      <a:solidFill>
                        <a:srgbClr val="5F5F5F"/>
                      </a:solidFill>
                      <a:prstDash val="solid"/>
                      <a:round/>
                      <a:headEnd type="none" w="med" len="med"/>
                      <a:tailEnd type="none" w="med" len="med"/>
                    </a:lnR>
                    <a:lnT w="12700" cap="flat" cmpd="sng" algn="ctr">
                      <a:solidFill>
                        <a:srgbClr val="5F5F5F"/>
                      </a:solidFill>
                      <a:prstDash val="solid"/>
                      <a:round/>
                      <a:headEnd type="none" w="med" len="med"/>
                      <a:tailEnd type="none" w="med" len="med"/>
                    </a:lnT>
                    <a:lnB w="12700" cap="flat" cmpd="sng" algn="ctr">
                      <a:solidFill>
                        <a:srgbClr val="5F5F5F"/>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ctr" latinLnBrk="0" hangingPunct="1">
                        <a:lnSpc>
                          <a:spcPct val="90000"/>
                        </a:lnSpc>
                        <a:spcBef>
                          <a:spcPts val="1350"/>
                        </a:spcBef>
                        <a:spcAft>
                          <a:spcPct val="0"/>
                        </a:spcAft>
                        <a:buClr>
                          <a:schemeClr val="accent1"/>
                        </a:buClr>
                        <a:buSzPct val="60000"/>
                        <a:buFont typeface="Wingdings 2" panose="05020102010507070707" pitchFamily="18" charset="2"/>
                        <a:buNone/>
                      </a:pPr>
                      <a:r>
                        <a:rPr kumimoji="0" lang="en-US" altLang="zh-CN" sz="2400" b="1" i="0" u="none" strike="noStrike" cap="none" normalizeH="0" baseline="0" smtClean="0">
                          <a:ln>
                            <a:noFill/>
                          </a:ln>
                          <a:solidFill>
                            <a:srgbClr val="0000FF"/>
                          </a:solidFill>
                          <a:effectLst/>
                          <a:latin typeface="Times New Roman" panose="02020603050405020304" pitchFamily="18" charset="0"/>
                          <a:ea typeface="宋体" panose="02010600030101010101" pitchFamily="2" charset="-122"/>
                        </a:rPr>
                        <a:t>7733</a:t>
                      </a:r>
                      <a:endParaRPr kumimoji="0" lang="zh-CN" altLang="en-US" sz="2400" b="1" i="0" u="none" strike="noStrike" cap="none" normalizeH="0" baseline="0" smtClean="0">
                        <a:ln>
                          <a:noFill/>
                        </a:ln>
                        <a:solidFill>
                          <a:srgbClr val="0000FF"/>
                        </a:solidFill>
                        <a:effectLst/>
                        <a:latin typeface="Arial" panose="020B0604020202020204" pitchFamily="34" charset="0"/>
                        <a:ea typeface="宋体" panose="02010600030101010101" pitchFamily="2" charset="-122"/>
                      </a:endParaRPr>
                    </a:p>
                  </a:txBody>
                  <a:tcPr marL="89981" marR="89981" marT="46790" marB="46790" anchor="ctr" anchorCtr="1" horzOverflow="overflow">
                    <a:lnL w="12700" cap="flat" cmpd="sng" algn="ctr">
                      <a:solidFill>
                        <a:srgbClr val="5F5F5F"/>
                      </a:solidFill>
                      <a:prstDash val="solid"/>
                      <a:round/>
                      <a:headEnd type="none" w="med" len="med"/>
                      <a:tailEnd type="none" w="med" len="med"/>
                    </a:lnL>
                    <a:lnR w="12700" cap="flat" cmpd="sng" algn="ctr">
                      <a:solidFill>
                        <a:srgbClr val="5F5F5F"/>
                      </a:solidFill>
                      <a:prstDash val="solid"/>
                      <a:round/>
                      <a:headEnd type="none" w="med" len="med"/>
                      <a:tailEnd type="none" w="med" len="med"/>
                    </a:lnR>
                    <a:lnT w="12700" cap="flat" cmpd="sng" algn="ctr">
                      <a:solidFill>
                        <a:srgbClr val="5F5F5F"/>
                      </a:solidFill>
                      <a:prstDash val="solid"/>
                      <a:round/>
                      <a:headEnd type="none" w="med" len="med"/>
                      <a:tailEnd type="none" w="med" len="med"/>
                    </a:lnT>
                    <a:lnB w="12700" cap="flat" cmpd="sng" algn="ctr">
                      <a:solidFill>
                        <a:srgbClr val="5F5F5F"/>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ctr" latinLnBrk="0" hangingPunct="1">
                        <a:lnSpc>
                          <a:spcPct val="90000"/>
                        </a:lnSpc>
                        <a:spcBef>
                          <a:spcPts val="1350"/>
                        </a:spcBef>
                        <a:spcAft>
                          <a:spcPct val="0"/>
                        </a:spcAft>
                        <a:buClr>
                          <a:schemeClr val="accent1"/>
                        </a:buClr>
                        <a:buSzPct val="60000"/>
                        <a:buFont typeface="Wingdings 2" panose="05020102010507070707" pitchFamily="18" charset="2"/>
                        <a:buNone/>
                      </a:pPr>
                      <a:r>
                        <a:rPr kumimoji="0" lang="en-US" altLang="zh-CN" sz="2400" b="1" i="0" u="none" strike="noStrike" cap="none" normalizeH="0" baseline="0" smtClean="0">
                          <a:ln>
                            <a:noFill/>
                          </a:ln>
                          <a:solidFill>
                            <a:srgbClr val="0000FF"/>
                          </a:solidFill>
                          <a:effectLst/>
                          <a:latin typeface="Times New Roman" panose="02020603050405020304" pitchFamily="18" charset="0"/>
                          <a:ea typeface="宋体" panose="02010600030101010101" pitchFamily="2" charset="-122"/>
                        </a:rPr>
                        <a:t>2745</a:t>
                      </a:r>
                      <a:endParaRPr kumimoji="0" lang="zh-CN" altLang="en-US" sz="2400" b="1" i="0" u="none" strike="noStrike" cap="none" normalizeH="0" baseline="0" smtClean="0">
                        <a:ln>
                          <a:noFill/>
                        </a:ln>
                        <a:solidFill>
                          <a:srgbClr val="0000FF"/>
                        </a:solidFill>
                        <a:effectLst/>
                        <a:latin typeface="Arial" panose="020B0604020202020204" pitchFamily="34" charset="0"/>
                        <a:ea typeface="宋体" panose="02010600030101010101" pitchFamily="2" charset="-122"/>
                      </a:endParaRPr>
                    </a:p>
                  </a:txBody>
                  <a:tcPr marL="89981" marR="89981" marT="46790" marB="46790" anchor="ctr" anchorCtr="1" horzOverflow="overflow">
                    <a:lnL w="12700" cap="flat" cmpd="sng" algn="ctr">
                      <a:solidFill>
                        <a:srgbClr val="5F5F5F"/>
                      </a:solidFill>
                      <a:prstDash val="solid"/>
                      <a:round/>
                      <a:headEnd type="none" w="med" len="med"/>
                      <a:tailEnd type="none" w="med" len="med"/>
                    </a:lnL>
                    <a:lnR w="28575" cap="flat" cmpd="sng" algn="ctr">
                      <a:solidFill>
                        <a:srgbClr val="5F5F5F"/>
                      </a:solidFill>
                      <a:prstDash val="solid"/>
                      <a:round/>
                      <a:headEnd type="none" w="med" len="med"/>
                      <a:tailEnd type="none" w="med" len="med"/>
                    </a:lnR>
                    <a:lnT w="12700" cap="flat" cmpd="sng" algn="ctr">
                      <a:solidFill>
                        <a:srgbClr val="5F5F5F"/>
                      </a:solidFill>
                      <a:prstDash val="solid"/>
                      <a:round/>
                      <a:headEnd type="none" w="med" len="med"/>
                      <a:tailEnd type="none" w="med" len="med"/>
                    </a:lnT>
                    <a:lnB w="12700" cap="flat" cmpd="sng" algn="ctr">
                      <a:solidFill>
                        <a:srgbClr val="5F5F5F"/>
                      </a:solidFill>
                      <a:prstDash val="solid"/>
                      <a:round/>
                      <a:headEnd type="none" w="med" len="med"/>
                      <a:tailEnd type="none" w="med" len="med"/>
                    </a:lnB>
                    <a:lnTlToBr>
                      <a:noFill/>
                    </a:lnTlToBr>
                    <a:lnBlToTr>
                      <a:noFill/>
                    </a:lnBlToTr>
                    <a:noFill/>
                  </a:tcPr>
                </a:tc>
              </a:tr>
              <a:tr h="473075">
                <a:tc vMerge="1">
                  <a:tcPr/>
                </a:tc>
                <a:tc>
                  <a:txBody>
                    <a:bodyPr/>
                    <a:lstStyle/>
                    <a:p>
                      <a:pPr marL="0" marR="0" lvl="0" indent="0" algn="l" defTabSz="914400" rtl="0" eaLnBrk="1" fontAlgn="ctr" latinLnBrk="0" hangingPunct="1">
                        <a:lnSpc>
                          <a:spcPct val="90000"/>
                        </a:lnSpc>
                        <a:spcBef>
                          <a:spcPts val="1350"/>
                        </a:spcBef>
                        <a:spcAft>
                          <a:spcPct val="0"/>
                        </a:spcAft>
                        <a:buClr>
                          <a:schemeClr val="accent1"/>
                        </a:buClr>
                        <a:buSzPct val="60000"/>
                        <a:buFont typeface="Wingdings 2" panose="05020102010507070707" pitchFamily="18" charset="2"/>
                        <a:buNone/>
                      </a:pPr>
                      <a:r>
                        <a:rPr kumimoji="0" lang="en-US" altLang="zh-CN" sz="2400" b="1" i="0" u="none" strike="noStrike" cap="none" normalizeH="0" baseline="0" smtClean="0">
                          <a:ln>
                            <a:noFill/>
                          </a:ln>
                          <a:solidFill>
                            <a:srgbClr val="0033CC"/>
                          </a:solidFill>
                          <a:effectLst/>
                          <a:latin typeface="Times New Roman" panose="02020603050405020304" pitchFamily="18" charset="0"/>
                          <a:ea typeface="宋体" panose="02010600030101010101" pitchFamily="2" charset="-122"/>
                        </a:rPr>
                        <a:t>I</a:t>
                      </a:r>
                      <a:r>
                        <a:rPr kumimoji="0" lang="en-US" altLang="zh-CN" sz="2400" b="1" i="0" u="none" strike="noStrike" cap="none" normalizeH="0" baseline="-25000" smtClean="0">
                          <a:ln>
                            <a:noFill/>
                          </a:ln>
                          <a:solidFill>
                            <a:srgbClr val="0033CC"/>
                          </a:solidFill>
                          <a:effectLst/>
                          <a:latin typeface="Times New Roman" panose="02020603050405020304" pitchFamily="18" charset="0"/>
                          <a:ea typeface="宋体" panose="02010600030101010101" pitchFamily="2" charset="-122"/>
                        </a:rPr>
                        <a:t>4</a:t>
                      </a:r>
                      <a:endParaRPr kumimoji="0" lang="en-US" altLang="zh-CN" sz="2400" b="1" i="0" u="none" strike="noStrike" cap="none" normalizeH="0" baseline="-25000" smtClean="0">
                        <a:ln>
                          <a:noFill/>
                        </a:ln>
                        <a:solidFill>
                          <a:srgbClr val="0033CC"/>
                        </a:solidFill>
                        <a:effectLst/>
                        <a:latin typeface="Times New Roman" panose="02020603050405020304" pitchFamily="18" charset="0"/>
                        <a:ea typeface="宋体" panose="02010600030101010101" pitchFamily="2" charset="-122"/>
                      </a:endParaRPr>
                    </a:p>
                  </a:txBody>
                  <a:tcPr marL="0" marR="0" marT="0" marB="0" anchor="ctr" anchorCtr="1" horzOverflow="overflow">
                    <a:lnL w="12700" cap="flat" cmpd="sng" algn="ctr">
                      <a:solidFill>
                        <a:srgbClr val="5F5F5F"/>
                      </a:solidFill>
                      <a:prstDash val="solid"/>
                      <a:round/>
                      <a:headEnd type="none" w="med" len="med"/>
                      <a:tailEnd type="none" w="med" len="med"/>
                    </a:lnL>
                    <a:lnR w="12700" cap="flat" cmpd="sng" algn="ctr">
                      <a:solidFill>
                        <a:srgbClr val="5F5F5F"/>
                      </a:solidFill>
                      <a:prstDash val="solid"/>
                      <a:round/>
                      <a:headEnd type="none" w="med" len="med"/>
                      <a:tailEnd type="none" w="med" len="med"/>
                    </a:lnR>
                    <a:lnT w="12700" cap="flat" cmpd="sng" algn="ctr">
                      <a:solidFill>
                        <a:srgbClr val="5F5F5F"/>
                      </a:solidFill>
                      <a:prstDash val="solid"/>
                      <a:round/>
                      <a:headEnd type="none" w="med" len="med"/>
                      <a:tailEnd type="none" w="med" len="med"/>
                    </a:lnT>
                    <a:lnB w="12700" cap="flat" cmpd="sng" algn="ctr">
                      <a:solidFill>
                        <a:srgbClr val="5F5F5F"/>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ctr" latinLnBrk="0" hangingPunct="1">
                        <a:lnSpc>
                          <a:spcPct val="90000"/>
                        </a:lnSpc>
                        <a:spcBef>
                          <a:spcPts val="1350"/>
                        </a:spcBef>
                        <a:spcAft>
                          <a:spcPct val="0"/>
                        </a:spcAft>
                        <a:buClr>
                          <a:schemeClr val="accent1"/>
                        </a:buClr>
                        <a:buSzPct val="60000"/>
                        <a:buFont typeface="Wingdings 2" panose="05020102010507070707" pitchFamily="18" charset="2"/>
                        <a:buNone/>
                      </a:pPr>
                      <a:r>
                        <a:rPr kumimoji="0" lang="en-US" altLang="zh-CN" sz="2400" b="1" i="0" u="none" strike="noStrike" cap="none" normalizeH="0" baseline="0" smtClean="0">
                          <a:ln>
                            <a:noFill/>
                          </a:ln>
                          <a:solidFill>
                            <a:srgbClr val="0000FF"/>
                          </a:solidFill>
                          <a:effectLst/>
                          <a:latin typeface="Times New Roman" panose="02020603050405020304" pitchFamily="18" charset="0"/>
                          <a:ea typeface="宋体" panose="02010600030101010101" pitchFamily="2" charset="-122"/>
                        </a:rPr>
                        <a:t>9543</a:t>
                      </a:r>
                      <a:endParaRPr kumimoji="0" lang="zh-CN" altLang="en-US" sz="2400" b="1" i="0" u="none" strike="noStrike" cap="none" normalizeH="0" baseline="0" smtClean="0">
                        <a:ln>
                          <a:noFill/>
                        </a:ln>
                        <a:solidFill>
                          <a:srgbClr val="0000FF"/>
                        </a:solidFill>
                        <a:effectLst/>
                        <a:latin typeface="Arial" panose="020B0604020202020204" pitchFamily="34" charset="0"/>
                        <a:ea typeface="宋体" panose="02010600030101010101" pitchFamily="2" charset="-122"/>
                      </a:endParaRPr>
                    </a:p>
                  </a:txBody>
                  <a:tcPr marL="0" marR="0" marT="0" marB="0" anchor="ctr" anchorCtr="1" horzOverflow="overflow">
                    <a:lnL w="12700" cap="flat" cmpd="sng" algn="ctr">
                      <a:solidFill>
                        <a:srgbClr val="5F5F5F"/>
                      </a:solidFill>
                      <a:prstDash val="solid"/>
                      <a:round/>
                      <a:headEnd type="none" w="med" len="med"/>
                      <a:tailEnd type="none" w="med" len="med"/>
                    </a:lnL>
                    <a:lnR w="12700" cap="flat" cmpd="sng" algn="ctr">
                      <a:solidFill>
                        <a:srgbClr val="5F5F5F"/>
                      </a:solidFill>
                      <a:prstDash val="solid"/>
                      <a:round/>
                      <a:headEnd type="none" w="med" len="med"/>
                      <a:tailEnd type="none" w="med" len="med"/>
                    </a:lnR>
                    <a:lnT w="12700" cap="flat" cmpd="sng" algn="ctr">
                      <a:solidFill>
                        <a:srgbClr val="5F5F5F"/>
                      </a:solidFill>
                      <a:prstDash val="solid"/>
                      <a:round/>
                      <a:headEnd type="none" w="med" len="med"/>
                      <a:tailEnd type="none" w="med" len="med"/>
                    </a:lnT>
                    <a:lnB w="12700" cap="flat" cmpd="sng" algn="ctr">
                      <a:solidFill>
                        <a:srgbClr val="5F5F5F"/>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ctr" latinLnBrk="0" hangingPunct="1">
                        <a:lnSpc>
                          <a:spcPct val="90000"/>
                        </a:lnSpc>
                        <a:spcBef>
                          <a:spcPts val="1350"/>
                        </a:spcBef>
                        <a:spcAft>
                          <a:spcPct val="0"/>
                        </a:spcAft>
                        <a:buClr>
                          <a:schemeClr val="accent1"/>
                        </a:buClr>
                        <a:buSzPct val="60000"/>
                        <a:buFont typeface="Wingdings 2" panose="05020102010507070707" pitchFamily="18" charset="2"/>
                        <a:buNone/>
                      </a:pPr>
                      <a:r>
                        <a:rPr kumimoji="0" lang="en-US" altLang="zh-CN" sz="2400" b="1" i="0" u="none" strike="noStrike" cap="none" normalizeH="0" baseline="0" smtClean="0">
                          <a:ln>
                            <a:noFill/>
                          </a:ln>
                          <a:solidFill>
                            <a:srgbClr val="0000FF"/>
                          </a:solidFill>
                          <a:effectLst/>
                          <a:latin typeface="Times New Roman" panose="02020603050405020304" pitchFamily="18" charset="0"/>
                          <a:ea typeface="宋体" panose="02010600030101010101" pitchFamily="2" charset="-122"/>
                        </a:rPr>
                        <a:t>10540</a:t>
                      </a:r>
                      <a:endParaRPr kumimoji="0" lang="zh-CN" altLang="en-US" sz="2400" b="1" i="0" u="none" strike="noStrike" cap="none" normalizeH="0" baseline="0" smtClean="0">
                        <a:ln>
                          <a:noFill/>
                        </a:ln>
                        <a:solidFill>
                          <a:srgbClr val="0000FF"/>
                        </a:solidFill>
                        <a:effectLst/>
                        <a:latin typeface="Arial" panose="020B0604020202020204" pitchFamily="34" charset="0"/>
                        <a:ea typeface="宋体" panose="02010600030101010101" pitchFamily="2" charset="-122"/>
                      </a:endParaRPr>
                    </a:p>
                  </a:txBody>
                  <a:tcPr marL="89981" marR="89981" marT="46790" marB="46790" anchor="ctr" anchorCtr="1" horzOverflow="overflow">
                    <a:lnL w="12700" cap="flat" cmpd="sng" algn="ctr">
                      <a:solidFill>
                        <a:srgbClr val="5F5F5F"/>
                      </a:solidFill>
                      <a:prstDash val="solid"/>
                      <a:round/>
                      <a:headEnd type="none" w="med" len="med"/>
                      <a:tailEnd type="none" w="med" len="med"/>
                    </a:lnL>
                    <a:lnR w="12700" cap="flat" cmpd="sng" algn="ctr">
                      <a:solidFill>
                        <a:srgbClr val="5F5F5F"/>
                      </a:solidFill>
                      <a:prstDash val="solid"/>
                      <a:round/>
                      <a:headEnd type="none" w="med" len="med"/>
                      <a:tailEnd type="none" w="med" len="med"/>
                    </a:lnR>
                    <a:lnT w="12700" cap="flat" cmpd="sng" algn="ctr">
                      <a:solidFill>
                        <a:srgbClr val="5F5F5F"/>
                      </a:solidFill>
                      <a:prstDash val="solid"/>
                      <a:round/>
                      <a:headEnd type="none" w="med" len="med"/>
                      <a:tailEnd type="none" w="med" len="med"/>
                    </a:lnT>
                    <a:lnB w="12700" cap="flat" cmpd="sng" algn="ctr">
                      <a:solidFill>
                        <a:srgbClr val="5F5F5F"/>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ctr" latinLnBrk="0" hangingPunct="1">
                        <a:lnSpc>
                          <a:spcPct val="90000"/>
                        </a:lnSpc>
                        <a:spcBef>
                          <a:spcPts val="1350"/>
                        </a:spcBef>
                        <a:spcAft>
                          <a:spcPct val="0"/>
                        </a:spcAft>
                        <a:buClr>
                          <a:schemeClr val="accent1"/>
                        </a:buClr>
                        <a:buSzPct val="60000"/>
                        <a:buFont typeface="Wingdings 2" panose="05020102010507070707" pitchFamily="18" charset="2"/>
                        <a:buNone/>
                      </a:pPr>
                      <a:r>
                        <a:rPr kumimoji="0" lang="en-US" altLang="zh-CN" sz="2400" b="1" i="0" u="none" strike="noStrike" cap="none" normalizeH="0" baseline="0" smtClean="0">
                          <a:ln>
                            <a:noFill/>
                          </a:ln>
                          <a:solidFill>
                            <a:srgbClr val="0000FF"/>
                          </a:solidFill>
                          <a:effectLst/>
                          <a:latin typeface="Times New Roman" panose="02020603050405020304" pitchFamily="18" charset="0"/>
                          <a:ea typeface="宋体" panose="02010600030101010101" pitchFamily="2" charset="-122"/>
                        </a:rPr>
                        <a:t>11575</a:t>
                      </a:r>
                      <a:endParaRPr kumimoji="0" lang="zh-CN" altLang="en-US" sz="2400" b="1" i="0" u="none" strike="noStrike" cap="none" normalizeH="0" baseline="0" smtClean="0">
                        <a:ln>
                          <a:noFill/>
                        </a:ln>
                        <a:solidFill>
                          <a:srgbClr val="0000FF"/>
                        </a:solidFill>
                        <a:effectLst/>
                        <a:latin typeface="Arial" panose="020B0604020202020204" pitchFamily="34" charset="0"/>
                        <a:ea typeface="宋体" panose="02010600030101010101" pitchFamily="2" charset="-122"/>
                      </a:endParaRPr>
                    </a:p>
                  </a:txBody>
                  <a:tcPr marL="89981" marR="89981" marT="46790" marB="46790" anchor="ctr" anchorCtr="1" horzOverflow="overflow">
                    <a:lnL w="12700" cap="flat" cmpd="sng" algn="ctr">
                      <a:solidFill>
                        <a:srgbClr val="5F5F5F"/>
                      </a:solidFill>
                      <a:prstDash val="solid"/>
                      <a:round/>
                      <a:headEnd type="none" w="med" len="med"/>
                      <a:tailEnd type="none" w="med" len="med"/>
                    </a:lnL>
                    <a:lnR w="28575" cap="flat" cmpd="sng" algn="ctr">
                      <a:solidFill>
                        <a:srgbClr val="5F5F5F"/>
                      </a:solidFill>
                      <a:prstDash val="solid"/>
                      <a:round/>
                      <a:headEnd type="none" w="med" len="med"/>
                      <a:tailEnd type="none" w="med" len="med"/>
                    </a:lnR>
                    <a:lnT w="12700" cap="flat" cmpd="sng" algn="ctr">
                      <a:solidFill>
                        <a:srgbClr val="5F5F5F"/>
                      </a:solidFill>
                      <a:prstDash val="solid"/>
                      <a:round/>
                      <a:headEnd type="none" w="med" len="med"/>
                      <a:tailEnd type="none" w="med" len="med"/>
                    </a:lnT>
                    <a:lnB w="12700" cap="flat" cmpd="sng" algn="ctr">
                      <a:solidFill>
                        <a:srgbClr val="5F5F5F"/>
                      </a:solidFill>
                      <a:prstDash val="solid"/>
                      <a:round/>
                      <a:headEnd type="none" w="med" len="med"/>
                      <a:tailEnd type="none" w="med" len="med"/>
                    </a:lnB>
                    <a:lnTlToBr>
                      <a:noFill/>
                    </a:lnTlToBr>
                    <a:lnBlToTr>
                      <a:noFill/>
                    </a:lnBlToTr>
                    <a:noFill/>
                  </a:tcPr>
                </a:tc>
              </a:tr>
              <a:tr h="474345">
                <a:tc vMerge="1">
                  <a:tcPr/>
                </a:tc>
                <a:tc>
                  <a:txBody>
                    <a:bodyPr/>
                    <a:lstStyle/>
                    <a:p>
                      <a:pPr marL="0" marR="0" lvl="0" indent="0" algn="l" defTabSz="914400" rtl="0" eaLnBrk="1" fontAlgn="ctr" latinLnBrk="0" hangingPunct="1">
                        <a:lnSpc>
                          <a:spcPct val="90000"/>
                        </a:lnSpc>
                        <a:spcBef>
                          <a:spcPts val="1350"/>
                        </a:spcBef>
                        <a:spcAft>
                          <a:spcPct val="0"/>
                        </a:spcAft>
                        <a:buClr>
                          <a:schemeClr val="accent1"/>
                        </a:buClr>
                        <a:buSzPct val="60000"/>
                        <a:buFont typeface="Wingdings 2" panose="05020102010507070707" pitchFamily="18" charset="2"/>
                        <a:buNone/>
                      </a:pPr>
                      <a:r>
                        <a:rPr kumimoji="0" lang="en-US" altLang="zh-CN" sz="2400" b="1" i="0" u="none" strike="noStrike" cap="none" normalizeH="0" baseline="0" smtClean="0">
                          <a:ln>
                            <a:noFill/>
                          </a:ln>
                          <a:solidFill>
                            <a:srgbClr val="0033CC"/>
                          </a:solidFill>
                          <a:effectLst/>
                          <a:latin typeface="Times New Roman" panose="02020603050405020304" pitchFamily="18" charset="0"/>
                          <a:ea typeface="宋体" panose="02010600030101010101" pitchFamily="2" charset="-122"/>
                        </a:rPr>
                        <a:t>I</a:t>
                      </a:r>
                      <a:r>
                        <a:rPr kumimoji="0" lang="en-US" altLang="zh-CN" sz="2400" b="1" i="0" u="none" strike="noStrike" cap="none" normalizeH="0" baseline="-25000" smtClean="0">
                          <a:ln>
                            <a:noFill/>
                          </a:ln>
                          <a:solidFill>
                            <a:srgbClr val="0033CC"/>
                          </a:solidFill>
                          <a:effectLst/>
                          <a:latin typeface="Times New Roman" panose="02020603050405020304" pitchFamily="18" charset="0"/>
                          <a:ea typeface="宋体" panose="02010600030101010101" pitchFamily="2" charset="-122"/>
                        </a:rPr>
                        <a:t>5</a:t>
                      </a:r>
                      <a:endParaRPr kumimoji="0" lang="en-US" altLang="zh-CN" sz="2400" b="1" i="0" u="none" strike="noStrike" cap="none" normalizeH="0" baseline="-25000" smtClean="0">
                        <a:ln>
                          <a:noFill/>
                        </a:ln>
                        <a:solidFill>
                          <a:srgbClr val="0033CC"/>
                        </a:solidFill>
                        <a:effectLst/>
                        <a:latin typeface="Times New Roman" panose="02020603050405020304" pitchFamily="18" charset="0"/>
                        <a:ea typeface="宋体" panose="02010600030101010101" pitchFamily="2" charset="-122"/>
                      </a:endParaRPr>
                    </a:p>
                  </a:txBody>
                  <a:tcPr marL="0" marR="0" marT="0" marB="0" anchor="ctr" anchorCtr="1" horzOverflow="overflow">
                    <a:lnL w="12700" cap="flat" cmpd="sng" algn="ctr">
                      <a:solidFill>
                        <a:srgbClr val="5F5F5F"/>
                      </a:solidFill>
                      <a:prstDash val="solid"/>
                      <a:round/>
                      <a:headEnd type="none" w="med" len="med"/>
                      <a:tailEnd type="none" w="med" len="med"/>
                    </a:lnL>
                    <a:lnR w="12700" cap="flat" cmpd="sng" algn="ctr">
                      <a:solidFill>
                        <a:srgbClr val="5F5F5F"/>
                      </a:solidFill>
                      <a:prstDash val="solid"/>
                      <a:round/>
                      <a:headEnd type="none" w="med" len="med"/>
                      <a:tailEnd type="none" w="med" len="med"/>
                    </a:lnR>
                    <a:lnT w="12700" cap="flat" cmpd="sng" algn="ctr">
                      <a:solidFill>
                        <a:srgbClr val="5F5F5F"/>
                      </a:solidFill>
                      <a:prstDash val="solid"/>
                      <a:round/>
                      <a:headEnd type="none" w="med" len="med"/>
                      <a:tailEnd type="none" w="med" len="med"/>
                    </a:lnT>
                    <a:lnB w="12700" cap="flat" cmpd="sng" algn="ctr">
                      <a:solidFill>
                        <a:srgbClr val="5F5F5F"/>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ctr" latinLnBrk="0" hangingPunct="1">
                        <a:lnSpc>
                          <a:spcPct val="90000"/>
                        </a:lnSpc>
                        <a:spcBef>
                          <a:spcPts val="1350"/>
                        </a:spcBef>
                        <a:spcAft>
                          <a:spcPct val="0"/>
                        </a:spcAft>
                        <a:buClr>
                          <a:schemeClr val="accent1"/>
                        </a:buClr>
                        <a:buSzPct val="60000"/>
                        <a:buFont typeface="Wingdings 2" panose="05020102010507070707" pitchFamily="18" charset="2"/>
                        <a:buNone/>
                      </a:pPr>
                      <a:r>
                        <a:rPr kumimoji="0" lang="en-US" altLang="zh-CN" sz="2400" b="1" i="0" u="none" strike="noStrike" cap="none" normalizeH="0" baseline="0" smtClean="0">
                          <a:ln>
                            <a:noFill/>
                          </a:ln>
                          <a:solidFill>
                            <a:srgbClr val="0000FF"/>
                          </a:solidFill>
                          <a:effectLst/>
                          <a:latin typeface="Times New Roman" panose="02020603050405020304" pitchFamily="18" charset="0"/>
                          <a:ea typeface="宋体" panose="02010600030101010101" pitchFamily="2" charset="-122"/>
                        </a:rPr>
                        <a:t>13353</a:t>
                      </a:r>
                      <a:endParaRPr kumimoji="0" lang="zh-CN" altLang="en-US" sz="2400" b="1" i="0" u="none" strike="noStrike" cap="none" normalizeH="0" baseline="0" smtClean="0">
                        <a:ln>
                          <a:noFill/>
                        </a:ln>
                        <a:solidFill>
                          <a:srgbClr val="0000FF"/>
                        </a:solidFill>
                        <a:effectLst/>
                        <a:latin typeface="Arial" panose="020B0604020202020204" pitchFamily="34" charset="0"/>
                        <a:ea typeface="宋体" panose="02010600030101010101" pitchFamily="2" charset="-122"/>
                      </a:endParaRPr>
                    </a:p>
                  </a:txBody>
                  <a:tcPr marL="0" marR="0" marT="0" marB="0" anchor="ctr" anchorCtr="1" horzOverflow="overflow">
                    <a:lnL w="12700" cap="flat" cmpd="sng" algn="ctr">
                      <a:solidFill>
                        <a:srgbClr val="5F5F5F"/>
                      </a:solidFill>
                      <a:prstDash val="solid"/>
                      <a:round/>
                      <a:headEnd type="none" w="med" len="med"/>
                      <a:tailEnd type="none" w="med" len="med"/>
                    </a:lnL>
                    <a:lnR w="12700" cap="flat" cmpd="sng" algn="ctr">
                      <a:solidFill>
                        <a:srgbClr val="5F5F5F"/>
                      </a:solidFill>
                      <a:prstDash val="solid"/>
                      <a:round/>
                      <a:headEnd type="none" w="med" len="med"/>
                      <a:tailEnd type="none" w="med" len="med"/>
                    </a:lnR>
                    <a:lnT w="12700" cap="flat" cmpd="sng" algn="ctr">
                      <a:solidFill>
                        <a:srgbClr val="5F5F5F"/>
                      </a:solidFill>
                      <a:prstDash val="solid"/>
                      <a:round/>
                      <a:headEnd type="none" w="med" len="med"/>
                      <a:tailEnd type="none" w="med" len="med"/>
                    </a:lnT>
                    <a:lnB w="12700" cap="flat" cmpd="sng" algn="ctr">
                      <a:solidFill>
                        <a:srgbClr val="5F5F5F"/>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ctr" latinLnBrk="0" hangingPunct="1">
                        <a:lnSpc>
                          <a:spcPct val="90000"/>
                        </a:lnSpc>
                        <a:spcBef>
                          <a:spcPts val="1350"/>
                        </a:spcBef>
                        <a:spcAft>
                          <a:spcPct val="0"/>
                        </a:spcAft>
                        <a:buClr>
                          <a:schemeClr val="accent1"/>
                        </a:buClr>
                        <a:buSzPct val="60000"/>
                        <a:buFont typeface="Wingdings 2" panose="05020102010507070707" pitchFamily="18" charset="2"/>
                        <a:buNone/>
                      </a:pPr>
                      <a:r>
                        <a:rPr kumimoji="0" lang="en-US" altLang="zh-CN" sz="2400" b="1" i="0" u="none" strike="noStrike" cap="none" normalizeH="0" baseline="0" smtClean="0">
                          <a:ln>
                            <a:noFill/>
                          </a:ln>
                          <a:solidFill>
                            <a:srgbClr val="0000FF"/>
                          </a:solidFill>
                          <a:effectLst/>
                          <a:latin typeface="Times New Roman" panose="02020603050405020304" pitchFamily="18" charset="0"/>
                          <a:ea typeface="宋体" panose="02010600030101010101" pitchFamily="2" charset="-122"/>
                        </a:rPr>
                        <a:t>13630</a:t>
                      </a:r>
                      <a:endParaRPr kumimoji="0" lang="zh-CN" altLang="en-US" sz="2400" b="1" i="0" u="none" strike="noStrike" cap="none" normalizeH="0" baseline="0" smtClean="0">
                        <a:ln>
                          <a:noFill/>
                        </a:ln>
                        <a:solidFill>
                          <a:srgbClr val="0000FF"/>
                        </a:solidFill>
                        <a:effectLst/>
                        <a:latin typeface="Arial" panose="020B0604020202020204" pitchFamily="34" charset="0"/>
                        <a:ea typeface="宋体" panose="02010600030101010101" pitchFamily="2" charset="-122"/>
                      </a:endParaRPr>
                    </a:p>
                  </a:txBody>
                  <a:tcPr marL="89981" marR="89981" marT="46790" marB="46790" anchor="ctr" anchorCtr="1" horzOverflow="overflow">
                    <a:lnL w="12700" cap="flat" cmpd="sng" algn="ctr">
                      <a:solidFill>
                        <a:srgbClr val="5F5F5F"/>
                      </a:solidFill>
                      <a:prstDash val="solid"/>
                      <a:round/>
                      <a:headEnd type="none" w="med" len="med"/>
                      <a:tailEnd type="none" w="med" len="med"/>
                    </a:lnL>
                    <a:lnR w="12700" cap="flat" cmpd="sng" algn="ctr">
                      <a:solidFill>
                        <a:srgbClr val="5F5F5F"/>
                      </a:solidFill>
                      <a:prstDash val="solid"/>
                      <a:round/>
                      <a:headEnd type="none" w="med" len="med"/>
                      <a:tailEnd type="none" w="med" len="med"/>
                    </a:lnR>
                    <a:lnT w="12700" cap="flat" cmpd="sng" algn="ctr">
                      <a:solidFill>
                        <a:srgbClr val="5F5F5F"/>
                      </a:solidFill>
                      <a:prstDash val="solid"/>
                      <a:round/>
                      <a:headEnd type="none" w="med" len="med"/>
                      <a:tailEnd type="none" w="med" len="med"/>
                    </a:lnT>
                    <a:lnB w="12700" cap="flat" cmpd="sng" algn="ctr">
                      <a:solidFill>
                        <a:srgbClr val="5F5F5F"/>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ctr" latinLnBrk="0" hangingPunct="1">
                        <a:lnSpc>
                          <a:spcPct val="90000"/>
                        </a:lnSpc>
                        <a:spcBef>
                          <a:spcPts val="1350"/>
                        </a:spcBef>
                        <a:spcAft>
                          <a:spcPct val="0"/>
                        </a:spcAft>
                        <a:buClr>
                          <a:schemeClr val="accent1"/>
                        </a:buClr>
                        <a:buSzPct val="60000"/>
                        <a:buFont typeface="Wingdings 2" panose="05020102010507070707" pitchFamily="18" charset="2"/>
                        <a:buNone/>
                      </a:pPr>
                      <a:r>
                        <a:rPr kumimoji="0" lang="en-US" altLang="zh-CN" sz="2400" b="1" i="0" u="none" strike="noStrike" cap="none" normalizeH="0" baseline="0" smtClean="0">
                          <a:ln>
                            <a:noFill/>
                          </a:ln>
                          <a:solidFill>
                            <a:srgbClr val="0000FF"/>
                          </a:solidFill>
                          <a:effectLst/>
                          <a:latin typeface="Times New Roman" panose="02020603050405020304" pitchFamily="18" charset="0"/>
                          <a:ea typeface="宋体" panose="02010600030101010101" pitchFamily="2" charset="-122"/>
                        </a:rPr>
                        <a:t>14830</a:t>
                      </a:r>
                      <a:endParaRPr kumimoji="0" lang="zh-CN" altLang="en-US" sz="2400" b="1" i="0" u="none" strike="noStrike" cap="none" normalizeH="0" baseline="0" smtClean="0">
                        <a:ln>
                          <a:noFill/>
                        </a:ln>
                        <a:solidFill>
                          <a:srgbClr val="0000FF"/>
                        </a:solidFill>
                        <a:effectLst/>
                        <a:latin typeface="Arial" panose="020B0604020202020204" pitchFamily="34" charset="0"/>
                        <a:ea typeface="宋体" panose="02010600030101010101" pitchFamily="2" charset="-122"/>
                      </a:endParaRPr>
                    </a:p>
                  </a:txBody>
                  <a:tcPr marL="89981" marR="89981" marT="46790" marB="46790" anchor="ctr" anchorCtr="1" horzOverflow="overflow">
                    <a:lnL w="12700" cap="flat" cmpd="sng" algn="ctr">
                      <a:solidFill>
                        <a:srgbClr val="5F5F5F"/>
                      </a:solidFill>
                      <a:prstDash val="solid"/>
                      <a:round/>
                      <a:headEnd type="none" w="med" len="med"/>
                      <a:tailEnd type="none" w="med" len="med"/>
                    </a:lnL>
                    <a:lnR w="28575" cap="flat" cmpd="sng" algn="ctr">
                      <a:solidFill>
                        <a:srgbClr val="5F5F5F"/>
                      </a:solidFill>
                      <a:prstDash val="solid"/>
                      <a:round/>
                      <a:headEnd type="none" w="med" len="med"/>
                      <a:tailEnd type="none" w="med" len="med"/>
                    </a:lnR>
                    <a:lnT w="12700" cap="flat" cmpd="sng" algn="ctr">
                      <a:solidFill>
                        <a:srgbClr val="5F5F5F"/>
                      </a:solidFill>
                      <a:prstDash val="solid"/>
                      <a:round/>
                      <a:headEnd type="none" w="med" len="med"/>
                      <a:tailEnd type="none" w="med" len="med"/>
                    </a:lnT>
                    <a:lnB w="12700" cap="flat" cmpd="sng" algn="ctr">
                      <a:solidFill>
                        <a:srgbClr val="5F5F5F"/>
                      </a:solidFill>
                      <a:prstDash val="solid"/>
                      <a:round/>
                      <a:headEnd type="none" w="med" len="med"/>
                      <a:tailEnd type="none" w="med" len="med"/>
                    </a:lnB>
                    <a:lnTlToBr>
                      <a:noFill/>
                    </a:lnTlToBr>
                    <a:lnBlToTr>
                      <a:noFill/>
                    </a:lnBlToTr>
                    <a:noFill/>
                  </a:tcPr>
                </a:tc>
              </a:tr>
              <a:tr h="472440">
                <a:tc vMerge="1">
                  <a:tcPr/>
                </a:tc>
                <a:tc>
                  <a:txBody>
                    <a:bodyPr/>
                    <a:lstStyle/>
                    <a:p>
                      <a:pPr marL="0" marR="0" lvl="0" indent="0" algn="l" defTabSz="914400" rtl="0" eaLnBrk="1" fontAlgn="ctr" latinLnBrk="0" hangingPunct="1">
                        <a:lnSpc>
                          <a:spcPct val="90000"/>
                        </a:lnSpc>
                        <a:spcBef>
                          <a:spcPts val="1350"/>
                        </a:spcBef>
                        <a:spcAft>
                          <a:spcPct val="0"/>
                        </a:spcAft>
                        <a:buClr>
                          <a:schemeClr val="accent1"/>
                        </a:buClr>
                        <a:buSzPct val="60000"/>
                        <a:buFont typeface="Wingdings 2" panose="05020102010507070707" pitchFamily="18" charset="2"/>
                        <a:buNone/>
                      </a:pPr>
                      <a:r>
                        <a:rPr kumimoji="0" lang="en-US" altLang="zh-CN" sz="2400" b="1" i="0" u="none" strike="noStrike" cap="none" normalizeH="0" baseline="0" smtClean="0">
                          <a:ln>
                            <a:noFill/>
                          </a:ln>
                          <a:solidFill>
                            <a:srgbClr val="0033CC"/>
                          </a:solidFill>
                          <a:effectLst/>
                          <a:latin typeface="Times New Roman" panose="02020603050405020304" pitchFamily="18" charset="0"/>
                          <a:ea typeface="宋体" panose="02010600030101010101" pitchFamily="2" charset="-122"/>
                        </a:rPr>
                        <a:t>I</a:t>
                      </a:r>
                      <a:r>
                        <a:rPr kumimoji="0" lang="en-US" altLang="zh-CN" sz="2400" b="1" i="0" u="none" strike="noStrike" cap="none" normalizeH="0" baseline="-25000" smtClean="0">
                          <a:ln>
                            <a:noFill/>
                          </a:ln>
                          <a:solidFill>
                            <a:srgbClr val="0033CC"/>
                          </a:solidFill>
                          <a:effectLst/>
                          <a:latin typeface="Times New Roman" panose="02020603050405020304" pitchFamily="18" charset="0"/>
                          <a:ea typeface="宋体" panose="02010600030101010101" pitchFamily="2" charset="-122"/>
                        </a:rPr>
                        <a:t>6</a:t>
                      </a:r>
                      <a:endParaRPr kumimoji="0" lang="en-US" altLang="zh-CN" sz="2400" b="1" i="0" u="none" strike="noStrike" cap="none" normalizeH="0" baseline="-25000" smtClean="0">
                        <a:ln>
                          <a:noFill/>
                        </a:ln>
                        <a:solidFill>
                          <a:srgbClr val="0033CC"/>
                        </a:solidFill>
                        <a:effectLst/>
                        <a:latin typeface="Times New Roman" panose="02020603050405020304" pitchFamily="18" charset="0"/>
                        <a:ea typeface="宋体" panose="02010600030101010101" pitchFamily="2" charset="-122"/>
                      </a:endParaRPr>
                    </a:p>
                  </a:txBody>
                  <a:tcPr marL="0" marR="0" marT="0" marB="0" anchor="ctr" anchorCtr="1" horzOverflow="overflow">
                    <a:lnL w="12700" cap="flat" cmpd="sng" algn="ctr">
                      <a:solidFill>
                        <a:srgbClr val="5F5F5F"/>
                      </a:solidFill>
                      <a:prstDash val="solid"/>
                      <a:round/>
                      <a:headEnd type="none" w="med" len="med"/>
                      <a:tailEnd type="none" w="med" len="med"/>
                    </a:lnL>
                    <a:lnR w="12700" cap="flat" cmpd="sng" algn="ctr">
                      <a:solidFill>
                        <a:srgbClr val="5F5F5F"/>
                      </a:solidFill>
                      <a:prstDash val="solid"/>
                      <a:round/>
                      <a:headEnd type="none" w="med" len="med"/>
                      <a:tailEnd type="none" w="med" len="med"/>
                    </a:lnR>
                    <a:lnT w="12700" cap="flat" cmpd="sng" algn="ctr">
                      <a:solidFill>
                        <a:srgbClr val="5F5F5F"/>
                      </a:solidFill>
                      <a:prstDash val="solid"/>
                      <a:round/>
                      <a:headEnd type="none" w="med" len="med"/>
                      <a:tailEnd type="none" w="med" len="med"/>
                    </a:lnT>
                    <a:lnB w="12700" cap="flat" cmpd="sng" algn="ctr">
                      <a:solidFill>
                        <a:srgbClr val="5F5F5F"/>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ctr" latinLnBrk="0" hangingPunct="1">
                        <a:lnSpc>
                          <a:spcPct val="90000"/>
                        </a:lnSpc>
                        <a:spcBef>
                          <a:spcPts val="1350"/>
                        </a:spcBef>
                        <a:spcAft>
                          <a:spcPct val="0"/>
                        </a:spcAft>
                        <a:buClr>
                          <a:schemeClr val="accent1"/>
                        </a:buClr>
                        <a:buSzPct val="60000"/>
                        <a:buFont typeface="Wingdings 2" panose="05020102010507070707" pitchFamily="18" charset="2"/>
                        <a:buNone/>
                      </a:pPr>
                      <a:r>
                        <a:rPr kumimoji="0" lang="en-US" altLang="zh-CN" sz="2400" b="1" i="0" u="none" strike="noStrike" cap="none" normalizeH="0" baseline="0" smtClean="0">
                          <a:ln>
                            <a:noFill/>
                          </a:ln>
                          <a:solidFill>
                            <a:srgbClr val="0000FF"/>
                          </a:solidFill>
                          <a:effectLst/>
                          <a:latin typeface="Times New Roman" panose="02020603050405020304" pitchFamily="18" charset="0"/>
                          <a:ea typeface="宋体" panose="02010600030101010101" pitchFamily="2" charset="-122"/>
                        </a:rPr>
                        <a:t>16610</a:t>
                      </a:r>
                      <a:endParaRPr kumimoji="0" lang="zh-CN" altLang="en-US" sz="2400" b="1" i="0" u="none" strike="noStrike" cap="none" normalizeH="0" baseline="0" smtClean="0">
                        <a:ln>
                          <a:noFill/>
                        </a:ln>
                        <a:solidFill>
                          <a:srgbClr val="0000FF"/>
                        </a:solidFill>
                        <a:effectLst/>
                        <a:latin typeface="Arial" panose="020B0604020202020204" pitchFamily="34" charset="0"/>
                        <a:ea typeface="宋体" panose="02010600030101010101" pitchFamily="2" charset="-122"/>
                      </a:endParaRPr>
                    </a:p>
                  </a:txBody>
                  <a:tcPr marL="0" marR="0" marT="0" marB="0" anchor="ctr" anchorCtr="1" horzOverflow="overflow">
                    <a:lnL w="12700" cap="flat" cmpd="sng" algn="ctr">
                      <a:solidFill>
                        <a:srgbClr val="5F5F5F"/>
                      </a:solidFill>
                      <a:prstDash val="solid"/>
                      <a:round/>
                      <a:headEnd type="none" w="med" len="med"/>
                      <a:tailEnd type="none" w="med" len="med"/>
                    </a:lnL>
                    <a:lnR w="12700" cap="flat" cmpd="sng" algn="ctr">
                      <a:solidFill>
                        <a:srgbClr val="5F5F5F"/>
                      </a:solidFill>
                      <a:prstDash val="solid"/>
                      <a:round/>
                      <a:headEnd type="none" w="med" len="med"/>
                      <a:tailEnd type="none" w="med" len="med"/>
                    </a:lnR>
                    <a:lnT w="12700" cap="flat" cmpd="sng" algn="ctr">
                      <a:solidFill>
                        <a:srgbClr val="5F5F5F"/>
                      </a:solidFill>
                      <a:prstDash val="solid"/>
                      <a:round/>
                      <a:headEnd type="none" w="med" len="med"/>
                      <a:tailEnd type="none" w="med" len="med"/>
                    </a:lnT>
                    <a:lnB w="28575" cap="flat" cmpd="sng" algn="ctr">
                      <a:solidFill>
                        <a:srgbClr val="5F5F5F"/>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ctr" latinLnBrk="0" hangingPunct="1">
                        <a:lnSpc>
                          <a:spcPct val="90000"/>
                        </a:lnSpc>
                        <a:spcBef>
                          <a:spcPts val="1350"/>
                        </a:spcBef>
                        <a:spcAft>
                          <a:spcPct val="0"/>
                        </a:spcAft>
                        <a:buClr>
                          <a:schemeClr val="accent1"/>
                        </a:buClr>
                        <a:buSzPct val="60000"/>
                        <a:buFont typeface="Wingdings 2" panose="05020102010507070707" pitchFamily="18" charset="2"/>
                        <a:buNone/>
                      </a:pPr>
                      <a:r>
                        <a:rPr kumimoji="0" lang="en-US" altLang="zh-CN" sz="2400" b="1" i="0" u="none" strike="noStrike" cap="none" normalizeH="0" baseline="0" smtClean="0">
                          <a:ln>
                            <a:noFill/>
                          </a:ln>
                          <a:solidFill>
                            <a:srgbClr val="0000FF"/>
                          </a:solidFill>
                          <a:effectLst/>
                          <a:latin typeface="Times New Roman" panose="02020603050405020304" pitchFamily="18" charset="0"/>
                          <a:ea typeface="宋体" panose="02010600030101010101" pitchFamily="2" charset="-122"/>
                        </a:rPr>
                        <a:t>17995</a:t>
                      </a:r>
                      <a:endParaRPr kumimoji="0" lang="zh-CN" altLang="en-US" sz="2400" b="1" i="0" u="none" strike="noStrike" cap="none" normalizeH="0" baseline="0" smtClean="0">
                        <a:ln>
                          <a:noFill/>
                        </a:ln>
                        <a:solidFill>
                          <a:srgbClr val="0000FF"/>
                        </a:solidFill>
                        <a:effectLst/>
                        <a:latin typeface="Arial" panose="020B0604020202020204" pitchFamily="34" charset="0"/>
                        <a:ea typeface="宋体" panose="02010600030101010101" pitchFamily="2" charset="-122"/>
                      </a:endParaRPr>
                    </a:p>
                  </a:txBody>
                  <a:tcPr marL="89981" marR="89981" marT="46790" marB="46790" anchor="ctr" anchorCtr="1" horzOverflow="overflow">
                    <a:lnL w="12700" cap="flat" cmpd="sng" algn="ctr">
                      <a:solidFill>
                        <a:srgbClr val="5F5F5F"/>
                      </a:solidFill>
                      <a:prstDash val="solid"/>
                      <a:round/>
                      <a:headEnd type="none" w="med" len="med"/>
                      <a:tailEnd type="none" w="med" len="med"/>
                    </a:lnL>
                    <a:lnR w="12700" cap="flat" cmpd="sng" algn="ctr">
                      <a:solidFill>
                        <a:srgbClr val="5F5F5F"/>
                      </a:solidFill>
                      <a:prstDash val="solid"/>
                      <a:round/>
                      <a:headEnd type="none" w="med" len="med"/>
                      <a:tailEnd type="none" w="med" len="med"/>
                    </a:lnR>
                    <a:lnT w="12700" cap="flat" cmpd="sng" algn="ctr">
                      <a:solidFill>
                        <a:srgbClr val="5F5F5F"/>
                      </a:solidFill>
                      <a:prstDash val="solid"/>
                      <a:round/>
                      <a:headEnd type="none" w="med" len="med"/>
                      <a:tailEnd type="none" w="med" len="med"/>
                    </a:lnT>
                    <a:lnB w="28575" cap="flat" cmpd="sng" algn="ctr">
                      <a:solidFill>
                        <a:srgbClr val="5F5F5F"/>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ctr" latinLnBrk="0" hangingPunct="1">
                        <a:lnSpc>
                          <a:spcPct val="90000"/>
                        </a:lnSpc>
                        <a:spcBef>
                          <a:spcPts val="1350"/>
                        </a:spcBef>
                        <a:spcAft>
                          <a:spcPct val="0"/>
                        </a:spcAft>
                        <a:buClr>
                          <a:schemeClr val="accent1"/>
                        </a:buClr>
                        <a:buSzPct val="60000"/>
                        <a:buFont typeface="Wingdings 2" panose="05020102010507070707" pitchFamily="18" charset="2"/>
                        <a:buNone/>
                      </a:pPr>
                      <a:r>
                        <a:rPr kumimoji="0" lang="en-US" altLang="zh-CN" sz="2400" b="1" i="0" u="none" strike="noStrike" cap="none" normalizeH="0" baseline="0" smtClean="0">
                          <a:ln>
                            <a:noFill/>
                          </a:ln>
                          <a:solidFill>
                            <a:srgbClr val="0000FF"/>
                          </a:solidFill>
                          <a:effectLst/>
                          <a:latin typeface="Times New Roman" panose="02020603050405020304" pitchFamily="18" charset="0"/>
                          <a:ea typeface="宋体" panose="02010600030101010101" pitchFamily="2" charset="-122"/>
                        </a:rPr>
                        <a:t>18376</a:t>
                      </a:r>
                      <a:endParaRPr kumimoji="0" lang="zh-CN" altLang="en-US" sz="2400" b="1" i="0" u="none" strike="noStrike" cap="none" normalizeH="0" baseline="0" smtClean="0">
                        <a:ln>
                          <a:noFill/>
                        </a:ln>
                        <a:solidFill>
                          <a:srgbClr val="0000FF"/>
                        </a:solidFill>
                        <a:effectLst/>
                        <a:latin typeface="Arial" panose="020B0604020202020204" pitchFamily="34" charset="0"/>
                        <a:ea typeface="宋体" panose="02010600030101010101" pitchFamily="2" charset="-122"/>
                      </a:endParaRPr>
                    </a:p>
                  </a:txBody>
                  <a:tcPr marL="89981" marR="89981" marT="46790" marB="46790" anchor="ctr" anchorCtr="1" horzOverflow="overflow">
                    <a:lnL w="12700" cap="flat" cmpd="sng" algn="ctr">
                      <a:solidFill>
                        <a:srgbClr val="5F5F5F"/>
                      </a:solidFill>
                      <a:prstDash val="solid"/>
                      <a:round/>
                      <a:headEnd type="none" w="med" len="med"/>
                      <a:tailEnd type="none" w="med" len="med"/>
                    </a:lnL>
                    <a:lnR w="28575" cap="flat" cmpd="sng" algn="ctr">
                      <a:solidFill>
                        <a:srgbClr val="5F5F5F"/>
                      </a:solidFill>
                      <a:prstDash val="solid"/>
                      <a:round/>
                      <a:headEnd type="none" w="med" len="med"/>
                      <a:tailEnd type="none" w="med" len="med"/>
                    </a:lnR>
                    <a:lnT w="12700" cap="flat" cmpd="sng" algn="ctr">
                      <a:solidFill>
                        <a:srgbClr val="5F5F5F"/>
                      </a:solidFill>
                      <a:prstDash val="solid"/>
                      <a:round/>
                      <a:headEnd type="none" w="med" len="med"/>
                      <a:tailEnd type="none" w="med" len="med"/>
                    </a:lnT>
                    <a:lnB w="28575" cap="flat" cmpd="sng" algn="ctr">
                      <a:solidFill>
                        <a:srgbClr val="5F5F5F"/>
                      </a:solidFill>
                      <a:prstDash val="solid"/>
                      <a:round/>
                      <a:headEnd type="none" w="med" len="med"/>
                      <a:tailEnd type="none" w="med" len="med"/>
                    </a:lnB>
                    <a:lnTlToBr>
                      <a:noFill/>
                    </a:lnTlToBr>
                    <a:lnBlToTr>
                      <a:noFill/>
                    </a:lnBlToTr>
                    <a:noFill/>
                  </a:tcPr>
                </a:tc>
              </a:tr>
              <a:tr h="473075">
                <a:tc vMerge="1">
                  <a:tcPr/>
                </a:tc>
                <a:tc>
                  <a:txBody>
                    <a:bodyPr/>
                    <a:lstStyle/>
                    <a:p>
                      <a:pPr marL="0" marR="0" lvl="0" indent="0" algn="l" defTabSz="914400" rtl="0" eaLnBrk="1" fontAlgn="ctr" latinLnBrk="0" hangingPunct="1">
                        <a:lnSpc>
                          <a:spcPct val="90000"/>
                        </a:lnSpc>
                        <a:spcBef>
                          <a:spcPts val="1350"/>
                        </a:spcBef>
                        <a:spcAft>
                          <a:spcPct val="0"/>
                        </a:spcAft>
                        <a:buClr>
                          <a:schemeClr val="accent1"/>
                        </a:buClr>
                        <a:buSzPct val="60000"/>
                        <a:buFont typeface="Wingdings 2" panose="05020102010507070707" pitchFamily="18" charset="2"/>
                        <a:buNone/>
                      </a:pPr>
                      <a:r>
                        <a:rPr kumimoji="0" lang="en-US" altLang="zh-CN" sz="2400" b="1" i="0" u="none" strike="noStrike" cap="none" normalizeH="0" baseline="0" smtClean="0">
                          <a:ln>
                            <a:noFill/>
                          </a:ln>
                          <a:solidFill>
                            <a:srgbClr val="0033CC"/>
                          </a:solidFill>
                          <a:effectLst/>
                          <a:latin typeface="Times New Roman" panose="02020603050405020304" pitchFamily="18" charset="0"/>
                          <a:ea typeface="宋体" panose="02010600030101010101" pitchFamily="2" charset="-122"/>
                        </a:rPr>
                        <a:t>I</a:t>
                      </a:r>
                      <a:r>
                        <a:rPr kumimoji="0" lang="en-US" altLang="zh-CN" sz="2400" b="1" i="0" u="none" strike="noStrike" cap="none" normalizeH="0" baseline="-25000" smtClean="0">
                          <a:ln>
                            <a:noFill/>
                          </a:ln>
                          <a:solidFill>
                            <a:srgbClr val="0033CC"/>
                          </a:solidFill>
                          <a:effectLst/>
                          <a:latin typeface="Times New Roman" panose="02020603050405020304" pitchFamily="18" charset="0"/>
                          <a:ea typeface="宋体" panose="02010600030101010101" pitchFamily="2" charset="-122"/>
                        </a:rPr>
                        <a:t>7</a:t>
                      </a:r>
                      <a:endParaRPr kumimoji="0" lang="en-US" altLang="zh-CN" sz="2400" b="1" i="0" u="none" strike="noStrike" cap="none" normalizeH="0" baseline="-25000" smtClean="0">
                        <a:ln>
                          <a:noFill/>
                        </a:ln>
                        <a:solidFill>
                          <a:srgbClr val="0033CC"/>
                        </a:solidFill>
                        <a:effectLst/>
                        <a:latin typeface="Times New Roman" panose="02020603050405020304" pitchFamily="18" charset="0"/>
                        <a:ea typeface="宋体" panose="02010600030101010101" pitchFamily="2" charset="-122"/>
                      </a:endParaRPr>
                    </a:p>
                  </a:txBody>
                  <a:tcPr marL="0" marR="0" marT="0" marB="0" anchor="ctr" anchorCtr="1" horzOverflow="overflow">
                    <a:lnL w="12700" cap="flat" cmpd="sng" algn="ctr">
                      <a:solidFill>
                        <a:srgbClr val="5F5F5F"/>
                      </a:solidFill>
                      <a:prstDash val="solid"/>
                      <a:round/>
                      <a:headEnd type="none" w="med" len="med"/>
                      <a:tailEnd type="none" w="med" len="med"/>
                    </a:lnL>
                    <a:lnR w="12700" cap="flat" cmpd="sng" algn="ctr">
                      <a:solidFill>
                        <a:srgbClr val="5F5F5F"/>
                      </a:solidFill>
                      <a:prstDash val="solid"/>
                      <a:round/>
                      <a:headEnd type="none" w="med" len="med"/>
                      <a:tailEnd type="none" w="med" len="med"/>
                    </a:lnR>
                    <a:lnT w="12700" cap="flat" cmpd="sng" algn="ctr">
                      <a:solidFill>
                        <a:srgbClr val="5F5F5F"/>
                      </a:solidFill>
                      <a:prstDash val="solid"/>
                      <a:round/>
                      <a:headEnd type="none" w="med" len="med"/>
                      <a:tailEnd type="none" w="med" len="med"/>
                    </a:lnT>
                    <a:lnB w="28575" cap="flat" cmpd="sng" algn="ctr">
                      <a:solidFill>
                        <a:srgbClr val="5F5F5F"/>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90000"/>
                        </a:lnSpc>
                        <a:spcBef>
                          <a:spcPts val="1350"/>
                        </a:spcBef>
                        <a:spcAft>
                          <a:spcPct val="0"/>
                        </a:spcAft>
                        <a:buClr>
                          <a:schemeClr val="accent1"/>
                        </a:buClr>
                        <a:buSzPct val="60000"/>
                        <a:buFont typeface="Wingdings 2" panose="05020102010507070707" pitchFamily="18" charset="2"/>
                        <a:buNone/>
                      </a:pPr>
                      <a:r>
                        <a:rPr kumimoji="0" lang="en-US" altLang="zh-CN" sz="2400" b="1" i="0" u="none" strike="noStrike" cap="none" normalizeH="0" baseline="0" smtClean="0">
                          <a:ln>
                            <a:noFill/>
                          </a:ln>
                          <a:solidFill>
                            <a:srgbClr val="0000FF"/>
                          </a:solidFill>
                          <a:effectLst/>
                          <a:latin typeface="Times New Roman" panose="02020603050405020304" pitchFamily="18" charset="0"/>
                          <a:ea typeface="宋体" panose="02010600030101010101" pitchFamily="2" charset="-122"/>
                        </a:rPr>
                        <a:t>20114</a:t>
                      </a:r>
                      <a:endParaRPr kumimoji="0" lang="zh-CN" altLang="en-US" sz="2400" b="1" i="0" u="none" strike="noStrike" cap="none" normalizeH="0" baseline="0" smtClean="0">
                        <a:ln>
                          <a:noFill/>
                        </a:ln>
                        <a:solidFill>
                          <a:srgbClr val="0000FF"/>
                        </a:solidFill>
                        <a:effectLst/>
                        <a:latin typeface="Arial" panose="020B0604020202020204" pitchFamily="34" charset="0"/>
                        <a:ea typeface="宋体" panose="02010600030101010101" pitchFamily="2" charset="-122"/>
                      </a:endParaRPr>
                    </a:p>
                  </a:txBody>
                  <a:tcPr marL="0" marR="0" marT="0" marB="0" anchor="ctr" anchorCtr="1" horzOverflow="overflow">
                    <a:lnL w="12700" cap="flat" cmpd="sng" algn="ctr">
                      <a:solidFill>
                        <a:srgbClr val="5F5F5F"/>
                      </a:solidFill>
                      <a:prstDash val="solid"/>
                      <a:round/>
                      <a:headEnd type="none" w="med" len="med"/>
                      <a:tailEnd type="none" w="med" len="med"/>
                    </a:lnL>
                    <a:lnR w="12700" cap="flat" cmpd="sng" algn="ctr">
                      <a:solidFill>
                        <a:srgbClr val="5F5F5F"/>
                      </a:solidFill>
                      <a:prstDash val="solid"/>
                      <a:round/>
                      <a:headEnd type="none" w="med" len="med"/>
                      <a:tailEnd type="none" w="med" len="med"/>
                    </a:lnR>
                    <a:lnT w="28575" cap="flat" cmpd="sng" algn="ctr">
                      <a:solidFill>
                        <a:srgbClr val="5F5F5F"/>
                      </a:solidFill>
                      <a:prstDash val="solid"/>
                      <a:round/>
                      <a:headEnd type="none" w="med" len="med"/>
                      <a:tailEnd type="none" w="med" len="med"/>
                    </a:lnT>
                    <a:lnB w="28575" cap="flat" cmpd="sng" algn="ctr">
                      <a:solidFill>
                        <a:srgbClr val="5F5F5F"/>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90000"/>
                        </a:lnSpc>
                        <a:spcBef>
                          <a:spcPts val="1350"/>
                        </a:spcBef>
                        <a:spcAft>
                          <a:spcPct val="0"/>
                        </a:spcAft>
                        <a:buClr>
                          <a:schemeClr val="accent1"/>
                        </a:buClr>
                        <a:buSzPct val="60000"/>
                        <a:buFont typeface="Wingdings 2" panose="05020102010507070707" pitchFamily="18" charset="2"/>
                        <a:buNone/>
                      </a:pPr>
                      <a:r>
                        <a:rPr kumimoji="0" lang="en-US" altLang="zh-CN" sz="2400" b="1" i="0" u="none" strike="noStrike" cap="none" normalizeH="0" baseline="0" dirty="0" smtClean="0">
                          <a:ln>
                            <a:noFill/>
                          </a:ln>
                          <a:solidFill>
                            <a:srgbClr val="0000FF"/>
                          </a:solidFill>
                          <a:effectLst/>
                          <a:latin typeface="Times New Roman" panose="02020603050405020304" pitchFamily="18" charset="0"/>
                          <a:ea typeface="宋体" panose="02010600030101010101" pitchFamily="2" charset="-122"/>
                        </a:rPr>
                        <a:t>21703</a:t>
                      </a:r>
                      <a:endParaRPr kumimoji="0" lang="zh-CN" altLang="en-US" sz="2400" b="1" i="0" u="none" strike="noStrike" cap="none" normalizeH="0" baseline="0" dirty="0" smtClean="0">
                        <a:ln>
                          <a:noFill/>
                        </a:ln>
                        <a:solidFill>
                          <a:srgbClr val="0000FF"/>
                        </a:solidFill>
                        <a:effectLst/>
                        <a:latin typeface="Arial" panose="020B0604020202020204" pitchFamily="34" charset="0"/>
                        <a:ea typeface="宋体" panose="02010600030101010101" pitchFamily="2" charset="-122"/>
                      </a:endParaRPr>
                    </a:p>
                  </a:txBody>
                  <a:tcPr marL="89981" marR="89981" marT="46790" marB="46790" anchor="ctr" anchorCtr="1" horzOverflow="overflow">
                    <a:lnL w="12700" cap="flat" cmpd="sng" algn="ctr">
                      <a:solidFill>
                        <a:srgbClr val="5F5F5F"/>
                      </a:solidFill>
                      <a:prstDash val="solid"/>
                      <a:round/>
                      <a:headEnd type="none" w="med" len="med"/>
                      <a:tailEnd type="none" w="med" len="med"/>
                    </a:lnL>
                    <a:lnR w="12700" cap="flat" cmpd="sng" algn="ctr">
                      <a:solidFill>
                        <a:srgbClr val="5F5F5F"/>
                      </a:solidFill>
                      <a:prstDash val="solid"/>
                      <a:round/>
                      <a:headEnd type="none" w="med" len="med"/>
                      <a:tailEnd type="none" w="med" len="med"/>
                    </a:lnR>
                    <a:lnT w="28575" cap="flat" cmpd="sng" algn="ctr">
                      <a:solidFill>
                        <a:srgbClr val="5F5F5F"/>
                      </a:solidFill>
                      <a:prstDash val="solid"/>
                      <a:round/>
                      <a:headEnd type="none" w="med" len="med"/>
                      <a:tailEnd type="none" w="med" len="med"/>
                    </a:lnT>
                    <a:lnB w="28575" cap="flat" cmpd="sng" algn="ctr">
                      <a:solidFill>
                        <a:srgbClr val="5F5F5F"/>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90000"/>
                        </a:lnSpc>
                        <a:spcBef>
                          <a:spcPts val="1350"/>
                        </a:spcBef>
                        <a:spcAft>
                          <a:spcPct val="0"/>
                        </a:spcAft>
                        <a:buClr>
                          <a:schemeClr val="accent1"/>
                        </a:buClr>
                        <a:buSzPct val="60000"/>
                        <a:buFont typeface="Wingdings 2" panose="05020102010507070707" pitchFamily="18" charset="2"/>
                        <a:buNone/>
                      </a:pPr>
                      <a:r>
                        <a:rPr kumimoji="0" lang="en-US" altLang="zh-CN" sz="2400" b="1" i="0" u="none" strike="noStrike" cap="none" normalizeH="0" baseline="0" smtClean="0">
                          <a:ln>
                            <a:noFill/>
                          </a:ln>
                          <a:solidFill>
                            <a:srgbClr val="0000FF"/>
                          </a:solidFill>
                          <a:effectLst/>
                          <a:latin typeface="Times New Roman" panose="02020603050405020304" pitchFamily="18" charset="0"/>
                          <a:ea typeface="宋体" panose="02010600030101010101" pitchFamily="2" charset="-122"/>
                        </a:rPr>
                        <a:t>23293</a:t>
                      </a:r>
                      <a:endParaRPr kumimoji="0" lang="zh-CN" altLang="en-US" sz="2400" b="1" i="0" u="none" strike="noStrike" cap="none" normalizeH="0" baseline="0" smtClean="0">
                        <a:ln>
                          <a:noFill/>
                        </a:ln>
                        <a:solidFill>
                          <a:srgbClr val="0000FF"/>
                        </a:solidFill>
                        <a:effectLst/>
                        <a:latin typeface="Arial" panose="020B0604020202020204" pitchFamily="34" charset="0"/>
                        <a:ea typeface="宋体" panose="02010600030101010101" pitchFamily="2" charset="-122"/>
                      </a:endParaRPr>
                    </a:p>
                  </a:txBody>
                  <a:tcPr marL="89981" marR="89981" marT="46790" marB="46790" anchor="ctr" anchorCtr="1" horzOverflow="overflow">
                    <a:lnL w="12700" cap="flat" cmpd="sng" algn="ctr">
                      <a:solidFill>
                        <a:srgbClr val="5F5F5F"/>
                      </a:solidFill>
                      <a:prstDash val="solid"/>
                      <a:round/>
                      <a:headEnd type="none" w="med" len="med"/>
                      <a:tailEnd type="none" w="med" len="med"/>
                    </a:lnL>
                    <a:lnR w="28575" cap="flat" cmpd="sng" algn="ctr">
                      <a:solidFill>
                        <a:srgbClr val="5F5F5F"/>
                      </a:solidFill>
                      <a:prstDash val="solid"/>
                      <a:round/>
                      <a:headEnd type="none" w="med" len="med"/>
                      <a:tailEnd type="none" w="med" len="med"/>
                    </a:lnR>
                    <a:lnT w="28575" cap="flat" cmpd="sng" algn="ctr">
                      <a:solidFill>
                        <a:srgbClr val="5F5F5F"/>
                      </a:solidFill>
                      <a:prstDash val="solid"/>
                      <a:round/>
                      <a:headEnd type="none" w="med" len="med"/>
                      <a:tailEnd type="none" w="med" len="med"/>
                    </a:lnT>
                    <a:lnB w="28575" cap="flat" cmpd="sng" algn="ctr">
                      <a:solidFill>
                        <a:srgbClr val="5F5F5F"/>
                      </a:solidFill>
                      <a:prstDash val="solid"/>
                      <a:round/>
                      <a:headEnd type="none" w="med" len="med"/>
                      <a:tailEnd type="none" w="med" len="med"/>
                    </a:lnB>
                    <a:lnTlToBr>
                      <a:noFill/>
                    </a:lnTlToBr>
                    <a:lnBlToTr>
                      <a:noFill/>
                    </a:lnBlToTr>
                    <a:noFill/>
                  </a:tcPr>
                </a:tc>
              </a:tr>
            </a:tbl>
          </a:graphicData>
        </a:graphic>
      </p:graphicFrame>
      <p:grpSp>
        <p:nvGrpSpPr>
          <p:cNvPr id="2" name="组合 301117"/>
          <p:cNvGrpSpPr/>
          <p:nvPr/>
        </p:nvGrpSpPr>
        <p:grpSpPr>
          <a:xfrm>
            <a:off x="3087045" y="2421148"/>
            <a:ext cx="5370981" cy="990394"/>
            <a:chOff x="1584" y="1512"/>
            <a:chExt cx="3864" cy="832"/>
          </a:xfrm>
        </p:grpSpPr>
        <p:sp>
          <p:nvSpPr>
            <p:cNvPr id="37941" name="直接连接符 301118"/>
            <p:cNvSpPr/>
            <p:nvPr/>
          </p:nvSpPr>
          <p:spPr>
            <a:xfrm>
              <a:off x="1584" y="1536"/>
              <a:ext cx="1296" cy="0"/>
            </a:xfrm>
            <a:prstGeom prst="line">
              <a:avLst/>
            </a:prstGeom>
            <a:ln w="57150" cap="flat" cmpd="sng">
              <a:solidFill>
                <a:srgbClr val="FF3300"/>
              </a:solidFill>
              <a:prstDash val="solid"/>
              <a:round/>
              <a:headEnd type="none" w="med" len="med"/>
              <a:tailEnd type="none" w="med" len="med"/>
            </a:ln>
          </p:spPr>
        </p:sp>
        <p:sp>
          <p:nvSpPr>
            <p:cNvPr id="37942" name="直接连接符 301119"/>
            <p:cNvSpPr/>
            <p:nvPr/>
          </p:nvSpPr>
          <p:spPr>
            <a:xfrm>
              <a:off x="2880" y="1512"/>
              <a:ext cx="0" cy="432"/>
            </a:xfrm>
            <a:prstGeom prst="line">
              <a:avLst/>
            </a:prstGeom>
            <a:ln w="57150" cap="flat" cmpd="sng">
              <a:solidFill>
                <a:srgbClr val="FF3300"/>
              </a:solidFill>
              <a:prstDash val="solid"/>
              <a:round/>
              <a:headEnd type="none" w="med" len="med"/>
              <a:tailEnd type="none" w="med" len="med"/>
            </a:ln>
          </p:spPr>
        </p:sp>
        <p:sp>
          <p:nvSpPr>
            <p:cNvPr id="37943" name="直接连接符 301120"/>
            <p:cNvSpPr/>
            <p:nvPr/>
          </p:nvSpPr>
          <p:spPr>
            <a:xfrm>
              <a:off x="2880" y="1920"/>
              <a:ext cx="1296" cy="0"/>
            </a:xfrm>
            <a:prstGeom prst="line">
              <a:avLst/>
            </a:prstGeom>
            <a:ln w="57150" cap="flat" cmpd="sng">
              <a:solidFill>
                <a:srgbClr val="FF3300"/>
              </a:solidFill>
              <a:prstDash val="solid"/>
              <a:round/>
              <a:headEnd type="none" w="med" len="med"/>
              <a:tailEnd type="none" w="med" len="med"/>
            </a:ln>
          </p:spPr>
        </p:sp>
        <p:sp>
          <p:nvSpPr>
            <p:cNvPr id="37944" name="直接连接符 301121"/>
            <p:cNvSpPr/>
            <p:nvPr/>
          </p:nvSpPr>
          <p:spPr>
            <a:xfrm>
              <a:off x="4152" y="2336"/>
              <a:ext cx="1296" cy="0"/>
            </a:xfrm>
            <a:prstGeom prst="line">
              <a:avLst/>
            </a:prstGeom>
            <a:ln w="57150" cap="flat" cmpd="sng">
              <a:solidFill>
                <a:srgbClr val="FF3300"/>
              </a:solidFill>
              <a:prstDash val="solid"/>
              <a:round/>
              <a:headEnd type="none" w="med" len="med"/>
              <a:tailEnd type="none" w="med" len="med"/>
            </a:ln>
          </p:spPr>
        </p:sp>
        <p:sp>
          <p:nvSpPr>
            <p:cNvPr id="37945" name="直接连接符 301122"/>
            <p:cNvSpPr/>
            <p:nvPr/>
          </p:nvSpPr>
          <p:spPr>
            <a:xfrm>
              <a:off x="4160" y="1912"/>
              <a:ext cx="0" cy="432"/>
            </a:xfrm>
            <a:prstGeom prst="line">
              <a:avLst/>
            </a:prstGeom>
            <a:ln w="57150" cap="flat" cmpd="sng">
              <a:solidFill>
                <a:srgbClr val="FF3300"/>
              </a:solidFill>
              <a:prstDash val="solid"/>
              <a:round/>
              <a:headEnd type="none" w="med" len="med"/>
              <a:tailEnd type="none" w="med" len="med"/>
            </a:ln>
          </p:spPr>
        </p:sp>
      </p:grpSp>
      <p:sp>
        <p:nvSpPr>
          <p:cNvPr id="272450" name="文本框 301129"/>
          <p:cNvSpPr txBox="1"/>
          <p:nvPr/>
        </p:nvSpPr>
        <p:spPr>
          <a:xfrm>
            <a:off x="752001" y="840327"/>
            <a:ext cx="7315263" cy="583565"/>
          </a:xfrm>
          <a:prstGeom prst="rect">
            <a:avLst/>
          </a:prstGeom>
          <a:noFill/>
          <a:ln w="9525">
            <a:noFill/>
          </a:ln>
        </p:spPr>
        <p:txBody>
          <a:bodyPr anchor="t">
            <a:spAutoFit/>
          </a:bodyPr>
          <a:p>
            <a:pPr lvl="0" indent="0">
              <a:spcBef>
                <a:spcPct val="20000"/>
              </a:spcBef>
            </a:pPr>
            <a:r>
              <a:rPr lang="zh-CN" altLang="en-US" sz="3200" b="1" dirty="0">
                <a:solidFill>
                  <a:srgbClr val="303030"/>
                </a:solidFill>
                <a:latin typeface="黑体" panose="02010609060101010101" pitchFamily="2" charset="-122"/>
                <a:ea typeface="黑体" panose="02010609060101010101" pitchFamily="2" charset="-122"/>
              </a:rPr>
              <a:t>（</a:t>
            </a:r>
            <a:r>
              <a:rPr lang="en-US" altLang="zh-CN" sz="3200" b="1">
                <a:solidFill>
                  <a:srgbClr val="303030"/>
                </a:solidFill>
                <a:latin typeface="黑体" panose="02010609060101010101" pitchFamily="2" charset="-122"/>
                <a:ea typeface="黑体" panose="02010609060101010101" pitchFamily="2" charset="-122"/>
              </a:rPr>
              <a:t>2</a:t>
            </a:r>
            <a:r>
              <a:rPr lang="zh-CN" altLang="en-US" sz="3200" b="1" dirty="0">
                <a:solidFill>
                  <a:srgbClr val="303030"/>
                </a:solidFill>
                <a:latin typeface="黑体" panose="02010609060101010101" pitchFamily="2" charset="-122"/>
                <a:ea typeface="黑体" panose="02010609060101010101" pitchFamily="2" charset="-122"/>
              </a:rPr>
              <a:t>）判断元素的最高化合价</a:t>
            </a:r>
            <a:endParaRPr lang="zh-CN" altLang="en-US" sz="3200" b="1" dirty="0">
              <a:solidFill>
                <a:srgbClr val="303030"/>
              </a:solidFill>
              <a:latin typeface="黑体" panose="02010609060101010101" pitchFamily="2" charset="-122"/>
              <a:ea typeface="黑体" panose="02010609060101010101" pitchFamily="2" charset="-122"/>
            </a:endParaRPr>
          </a:p>
        </p:txBody>
      </p:sp>
      <p:sp>
        <p:nvSpPr>
          <p:cNvPr id="44100" name="矩形 188419"/>
          <p:cNvSpPr/>
          <p:nvPr/>
        </p:nvSpPr>
        <p:spPr>
          <a:xfrm>
            <a:off x="683753" y="5444705"/>
            <a:ext cx="8388190" cy="583565"/>
          </a:xfrm>
          <a:prstGeom prst="rect">
            <a:avLst/>
          </a:prstGeom>
          <a:noFill/>
          <a:ln w="9525">
            <a:noFill/>
          </a:ln>
        </p:spPr>
        <p:txBody>
          <a:bodyPr anchor="t">
            <a:spAutoFit/>
          </a:bodyPr>
          <a:p>
            <a:pPr lvl="0" indent="0" algn="just"/>
            <a:r>
              <a:rPr lang="en-US" altLang="zh-CN" sz="3200" b="1">
                <a:solidFill>
                  <a:schemeClr val="tx2"/>
                </a:solidFill>
                <a:latin typeface="黑体" panose="02010609060101010101" pitchFamily="2" charset="-122"/>
                <a:ea typeface="黑体" panose="02010609060101010101" pitchFamily="2" charset="-122"/>
              </a:rPr>
              <a:t>  </a:t>
            </a:r>
            <a:r>
              <a:rPr lang="zh-CN" altLang="en-US" sz="2800" b="1" dirty="0">
                <a:solidFill>
                  <a:srgbClr val="0033CC"/>
                </a:solidFill>
                <a:latin typeface="黑体" panose="02010609060101010101" pitchFamily="2" charset="-122"/>
                <a:ea typeface="黑体" panose="02010609060101010101" pitchFamily="2" charset="-122"/>
              </a:rPr>
              <a:t>这些数据跟钠、镁、铝的化合价有什么联系</a:t>
            </a:r>
            <a:r>
              <a:rPr lang="en-US" altLang="zh-CN" sz="2800" b="1">
                <a:solidFill>
                  <a:srgbClr val="0033CC"/>
                </a:solidFill>
                <a:latin typeface="黑体" panose="02010609060101010101" pitchFamily="2" charset="-122"/>
                <a:ea typeface="黑体" panose="02010609060101010101" pitchFamily="2" charset="-122"/>
              </a:rPr>
              <a:t>?</a:t>
            </a:r>
            <a:endParaRPr lang="en-US" altLang="zh-CN" sz="2800" b="1">
              <a:solidFill>
                <a:srgbClr val="0033CC"/>
              </a:solidFill>
              <a:latin typeface="黑体" panose="02010609060101010101" pitchFamily="2" charset="-122"/>
              <a:ea typeface="黑体" panose="02010609060101010101" pitchFamily="2" charset="-122"/>
            </a:endParaRPr>
          </a:p>
        </p:txBody>
      </p:sp>
      <p:sp>
        <p:nvSpPr>
          <p:cNvPr id="4" name="椭圆 3"/>
          <p:cNvSpPr/>
          <p:nvPr/>
        </p:nvSpPr>
        <p:spPr>
          <a:xfrm>
            <a:off x="5358919" y="2421465"/>
            <a:ext cx="933256" cy="977061"/>
          </a:xfrm>
          <a:prstGeom prst="ellipse">
            <a:avLst/>
          </a:prstGeom>
          <a:noFill/>
          <a:ln w="28575">
            <a:solidFill>
              <a:srgbClr val="FF0000"/>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00"/>
          </a:p>
        </p:txBody>
      </p:sp>
      <p:sp>
        <p:nvSpPr>
          <p:cNvPr id="5" name="椭圆 4"/>
          <p:cNvSpPr/>
          <p:nvPr/>
        </p:nvSpPr>
        <p:spPr>
          <a:xfrm>
            <a:off x="7111788" y="2856349"/>
            <a:ext cx="955476" cy="1046897"/>
          </a:xfrm>
          <a:prstGeom prst="ellipse">
            <a:avLst/>
          </a:prstGeom>
          <a:noFill/>
          <a:ln w="28575">
            <a:solidFill>
              <a:srgbClr val="FF0000"/>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00"/>
          </a:p>
        </p:txBody>
      </p:sp>
      <p:sp>
        <p:nvSpPr>
          <p:cNvPr id="6" name="椭圆 5"/>
          <p:cNvSpPr/>
          <p:nvPr/>
        </p:nvSpPr>
        <p:spPr>
          <a:xfrm>
            <a:off x="3523516" y="1974518"/>
            <a:ext cx="933256" cy="977061"/>
          </a:xfrm>
          <a:prstGeom prst="ellipse">
            <a:avLst/>
          </a:prstGeom>
          <a:noFill/>
          <a:ln w="28575">
            <a:solidFill>
              <a:srgbClr val="FF0000"/>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0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72450"/>
                                        </p:tgtEl>
                                        <p:attrNameLst>
                                          <p:attrName>style.visibility</p:attrName>
                                        </p:attrNameLst>
                                      </p:cBhvr>
                                      <p:to>
                                        <p:strVal val="visible"/>
                                      </p:to>
                                    </p:set>
                                    <p:animEffect transition="in" filter="blinds(horizontal)">
                                      <p:cBhvr>
                                        <p:cTn id="7" dur="500"/>
                                        <p:tgtEl>
                                          <p:spTgt spid="272450"/>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44035"/>
                                        </p:tgtEl>
                                        <p:attrNameLst>
                                          <p:attrName>style.visibility</p:attrName>
                                        </p:attrNameLst>
                                      </p:cBhvr>
                                      <p:to>
                                        <p:strVal val="visible"/>
                                      </p:to>
                                    </p:set>
                                    <p:animEffect transition="in" filter="blinds(horizontal)">
                                      <p:cBhvr>
                                        <p:cTn id="12" dur="500"/>
                                        <p:tgtEl>
                                          <p:spTgt spid="44035"/>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1" fill="hold" grpId="0" nodeType="clickEffect">
                                  <p:stCondLst>
                                    <p:cond delay="0"/>
                                  </p:stCondLst>
                                  <p:childTnLst>
                                    <p:set>
                                      <p:cBhvr>
                                        <p:cTn id="16" dur="1" fill="hold">
                                          <p:stCondLst>
                                            <p:cond delay="0"/>
                                          </p:stCondLst>
                                        </p:cTn>
                                        <p:tgtEl>
                                          <p:spTgt spid="44100"/>
                                        </p:tgtEl>
                                        <p:attrNameLst>
                                          <p:attrName>style.visibility</p:attrName>
                                        </p:attrNameLst>
                                      </p:cBhvr>
                                      <p:to>
                                        <p:strVal val="visible"/>
                                      </p:to>
                                    </p:set>
                                    <p:animEffect transition="in" filter="wipe(up)">
                                      <p:cBhvr>
                                        <p:cTn id="17" dur="500"/>
                                        <p:tgtEl>
                                          <p:spTgt spid="44100"/>
                                        </p:tgtEl>
                                      </p:cBhvr>
                                    </p:animEffect>
                                  </p:childTnLst>
                                </p:cTn>
                              </p:par>
                            </p:childTnLst>
                          </p:cTn>
                        </p:par>
                      </p:childTnLst>
                    </p:cTn>
                  </p:par>
                  <p:par>
                    <p:cTn id="18" fill="hold">
                      <p:stCondLst>
                        <p:cond delay="indefinite"/>
                      </p:stCondLst>
                      <p:childTnLst>
                        <p:par>
                          <p:cTn id="19" fill="hold">
                            <p:stCondLst>
                              <p:cond delay="0"/>
                            </p:stCondLst>
                            <p:childTnLst>
                              <p:par>
                                <p:cTn id="20" presetID="21" presetClass="entr" presetSubtype="1" fill="hold" grpId="1" nodeType="click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wheel(1)">
                                      <p:cBhvr>
                                        <p:cTn id="22" dur="1000"/>
                                        <p:tgtEl>
                                          <p:spTgt spid="6"/>
                                        </p:tgtEl>
                                      </p:cBhvr>
                                    </p:animEffect>
                                  </p:childTnLst>
                                </p:cTn>
                              </p:par>
                            </p:childTnLst>
                          </p:cTn>
                        </p:par>
                      </p:childTnLst>
                    </p:cTn>
                  </p:par>
                  <p:par>
                    <p:cTn id="23" fill="hold">
                      <p:stCondLst>
                        <p:cond delay="indefinite"/>
                      </p:stCondLst>
                      <p:childTnLst>
                        <p:par>
                          <p:cTn id="24" fill="hold">
                            <p:stCondLst>
                              <p:cond delay="0"/>
                            </p:stCondLst>
                            <p:childTnLst>
                              <p:par>
                                <p:cTn id="25" presetID="21" presetClass="entr" presetSubtype="1" fill="hold" grpId="0" nodeType="clickEffect">
                                  <p:stCondLst>
                                    <p:cond delay="0"/>
                                  </p:stCondLst>
                                  <p:childTnLst>
                                    <p:set>
                                      <p:cBhvr>
                                        <p:cTn id="26" dur="1" fill="hold">
                                          <p:stCondLst>
                                            <p:cond delay="0"/>
                                          </p:stCondLst>
                                        </p:cTn>
                                        <p:tgtEl>
                                          <p:spTgt spid="4"/>
                                        </p:tgtEl>
                                        <p:attrNameLst>
                                          <p:attrName>style.visibility</p:attrName>
                                        </p:attrNameLst>
                                      </p:cBhvr>
                                      <p:to>
                                        <p:strVal val="visible"/>
                                      </p:to>
                                    </p:set>
                                    <p:animEffect transition="in" filter="wheel(1)">
                                      <p:cBhvr>
                                        <p:cTn id="27" dur="1000"/>
                                        <p:tgtEl>
                                          <p:spTgt spid="4"/>
                                        </p:tgtEl>
                                      </p:cBhvr>
                                    </p:animEffect>
                                  </p:childTnLst>
                                </p:cTn>
                              </p:par>
                            </p:childTnLst>
                          </p:cTn>
                        </p:par>
                      </p:childTnLst>
                    </p:cTn>
                  </p:par>
                  <p:par>
                    <p:cTn id="28" fill="hold">
                      <p:stCondLst>
                        <p:cond delay="indefinite"/>
                      </p:stCondLst>
                      <p:childTnLst>
                        <p:par>
                          <p:cTn id="29" fill="hold">
                            <p:stCondLst>
                              <p:cond delay="0"/>
                            </p:stCondLst>
                            <p:childTnLst>
                              <p:par>
                                <p:cTn id="30" presetID="21" presetClass="entr" presetSubtype="1" fill="hold" grpId="0" nodeType="clickEffect">
                                  <p:stCondLst>
                                    <p:cond delay="0"/>
                                  </p:stCondLst>
                                  <p:childTnLst>
                                    <p:set>
                                      <p:cBhvr>
                                        <p:cTn id="31" dur="1" fill="hold">
                                          <p:stCondLst>
                                            <p:cond delay="0"/>
                                          </p:stCondLst>
                                        </p:cTn>
                                        <p:tgtEl>
                                          <p:spTgt spid="5"/>
                                        </p:tgtEl>
                                        <p:attrNameLst>
                                          <p:attrName>style.visibility</p:attrName>
                                        </p:attrNameLst>
                                      </p:cBhvr>
                                      <p:to>
                                        <p:strVal val="visible"/>
                                      </p:to>
                                    </p:set>
                                    <p:animEffect transition="in" filter="wheel(1)">
                                      <p:cBhvr>
                                        <p:cTn id="32" dur="1000"/>
                                        <p:tgtEl>
                                          <p:spTgt spid="5"/>
                                        </p:tgtEl>
                                      </p:cBhvr>
                                    </p:animEffect>
                                  </p:childTnLst>
                                </p:cTn>
                              </p:par>
                            </p:childTnLst>
                          </p:cTn>
                        </p:par>
                      </p:childTnLst>
                    </p:cTn>
                  </p:par>
                  <p:par>
                    <p:cTn id="33" fill="hold">
                      <p:stCondLst>
                        <p:cond delay="indefinite"/>
                      </p:stCondLst>
                      <p:childTnLst>
                        <p:par>
                          <p:cTn id="34" fill="hold">
                            <p:stCondLst>
                              <p:cond delay="0"/>
                            </p:stCondLst>
                            <p:childTnLst>
                              <p:par>
                                <p:cTn id="35" presetID="3" presetClass="exit" presetSubtype="10" fill="hold" grpId="10" nodeType="clickEffect">
                                  <p:stCondLst>
                                    <p:cond delay="0"/>
                                  </p:stCondLst>
                                  <p:childTnLst>
                                    <p:animEffect transition="out" filter="blinds(horizontal)">
                                      <p:cBhvr>
                                        <p:cTn id="36" dur="500"/>
                                        <p:tgtEl>
                                          <p:spTgt spid="6"/>
                                        </p:tgtEl>
                                      </p:cBhvr>
                                    </p:animEffect>
                                    <p:set>
                                      <p:cBhvr>
                                        <p:cTn id="37" dur="1" fill="hold">
                                          <p:stCondLst>
                                            <p:cond delay="499"/>
                                          </p:stCondLst>
                                        </p:cTn>
                                        <p:tgtEl>
                                          <p:spTgt spid="6"/>
                                        </p:tgtEl>
                                        <p:attrNameLst>
                                          <p:attrName>style.visibility</p:attrName>
                                        </p:attrNameLst>
                                      </p:cBhvr>
                                      <p:to>
                                        <p:strVal val="hidden"/>
                                      </p:to>
                                    </p:set>
                                  </p:childTnLst>
                                </p:cTn>
                              </p:par>
                              <p:par>
                                <p:cTn id="38" presetID="3" presetClass="exit" presetSubtype="10" fill="hold" grpId="9" nodeType="withEffect">
                                  <p:stCondLst>
                                    <p:cond delay="0"/>
                                  </p:stCondLst>
                                  <p:childTnLst>
                                    <p:animEffect transition="out" filter="blinds(horizontal)">
                                      <p:cBhvr>
                                        <p:cTn id="39" dur="500"/>
                                        <p:tgtEl>
                                          <p:spTgt spid="4"/>
                                        </p:tgtEl>
                                      </p:cBhvr>
                                    </p:animEffect>
                                    <p:set>
                                      <p:cBhvr>
                                        <p:cTn id="40" dur="1" fill="hold">
                                          <p:stCondLst>
                                            <p:cond delay="499"/>
                                          </p:stCondLst>
                                        </p:cTn>
                                        <p:tgtEl>
                                          <p:spTgt spid="4"/>
                                        </p:tgtEl>
                                        <p:attrNameLst>
                                          <p:attrName>style.visibility</p:attrName>
                                        </p:attrNameLst>
                                      </p:cBhvr>
                                      <p:to>
                                        <p:strVal val="hidden"/>
                                      </p:to>
                                    </p:set>
                                  </p:childTnLst>
                                </p:cTn>
                              </p:par>
                              <p:par>
                                <p:cTn id="41" presetID="3" presetClass="exit" presetSubtype="10" fill="hold" grpId="9" nodeType="withEffect">
                                  <p:stCondLst>
                                    <p:cond delay="0"/>
                                  </p:stCondLst>
                                  <p:childTnLst>
                                    <p:animEffect transition="out" filter="blinds(horizontal)">
                                      <p:cBhvr>
                                        <p:cTn id="42" dur="500"/>
                                        <p:tgtEl>
                                          <p:spTgt spid="5"/>
                                        </p:tgtEl>
                                      </p:cBhvr>
                                    </p:animEffect>
                                    <p:set>
                                      <p:cBhvr>
                                        <p:cTn id="43" dur="1" fill="hold">
                                          <p:stCondLst>
                                            <p:cond delay="499"/>
                                          </p:stCondLst>
                                        </p:cTn>
                                        <p:tgtEl>
                                          <p:spTgt spid="5"/>
                                        </p:tgtEl>
                                        <p:attrNameLst>
                                          <p:attrName>style.visibility</p:attrName>
                                        </p:attrNameLst>
                                      </p:cBhvr>
                                      <p:to>
                                        <p:strVal val="hidden"/>
                                      </p:to>
                                    </p:set>
                                  </p:childTnLst>
                                </p:cTn>
                              </p:par>
                            </p:childTnLst>
                          </p:cTn>
                        </p:par>
                        <p:par>
                          <p:cTn id="44" fill="hold">
                            <p:stCondLst>
                              <p:cond delay="500"/>
                            </p:stCondLst>
                            <p:childTnLst>
                              <p:par>
                                <p:cTn id="45" presetID="18" presetClass="entr" presetSubtype="6" fill="hold" nodeType="afterEffect">
                                  <p:stCondLst>
                                    <p:cond delay="0"/>
                                  </p:stCondLst>
                                  <p:childTnLst>
                                    <p:set>
                                      <p:cBhvr>
                                        <p:cTn id="46" dur="1" fill="hold">
                                          <p:stCondLst>
                                            <p:cond delay="0"/>
                                          </p:stCondLst>
                                        </p:cTn>
                                        <p:tgtEl>
                                          <p:spTgt spid="2"/>
                                        </p:tgtEl>
                                        <p:attrNameLst>
                                          <p:attrName>style.visibility</p:attrName>
                                        </p:attrNameLst>
                                      </p:cBhvr>
                                      <p:to>
                                        <p:strVal val="visible"/>
                                      </p:to>
                                    </p:set>
                                    <p:animEffect transition="in" filter="strips(downRight)">
                                      <p:cBhvr>
                                        <p:cTn id="47"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2450" grpId="0" animBg="1"/>
      <p:bldP spid="44100" grpId="0"/>
      <p:bldP spid="6" grpId="0" animBg="1"/>
      <p:bldP spid="6" grpId="1" bldLvl="0" animBg="1"/>
      <p:bldP spid="4" grpId="0" bldLvl="0" animBg="1"/>
      <p:bldP spid="5" grpId="0" bldLvl="0" animBg="1"/>
      <p:bldP spid="6" grpId="2" animBg="1"/>
      <p:bldP spid="4" grpId="1" animBg="1"/>
      <p:bldP spid="5" grpId="1" animBg="1"/>
      <p:bldP spid="6" grpId="3" animBg="1"/>
      <p:bldP spid="4" grpId="2" animBg="1"/>
      <p:bldP spid="5" grpId="2" animBg="1"/>
      <p:bldP spid="6" grpId="4" animBg="1"/>
      <p:bldP spid="4" grpId="3" animBg="1"/>
      <p:bldP spid="5" grpId="3" animBg="1"/>
      <p:bldP spid="6" grpId="5" animBg="1"/>
      <p:bldP spid="4" grpId="4" animBg="1"/>
      <p:bldP spid="5" grpId="4" animBg="1"/>
      <p:bldP spid="6" grpId="6" animBg="1"/>
      <p:bldP spid="4" grpId="5" animBg="1"/>
      <p:bldP spid="5" grpId="5" animBg="1"/>
      <p:bldP spid="6" grpId="7" animBg="1"/>
      <p:bldP spid="4" grpId="6" animBg="1"/>
      <p:bldP spid="5" grpId="6" animBg="1"/>
      <p:bldP spid="6" grpId="8" animBg="1"/>
      <p:bldP spid="4" grpId="7" animBg="1"/>
      <p:bldP spid="5" grpId="7" animBg="1"/>
      <p:bldP spid="6" grpId="9" animBg="1"/>
      <p:bldP spid="4" grpId="8" animBg="1"/>
      <p:bldP spid="5" grpId="8" animBg="1"/>
      <p:bldP spid="6" grpId="10" bldLvl="0" animBg="1"/>
      <p:bldP spid="4" grpId="9" bldLvl="0" animBg="1"/>
      <p:bldP spid="5" grpId="9" bldLvl="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119809" name="文本占位符 276483"/>
          <p:cNvPicPr>
            <a:picLocks noGrp="1" noChangeAspect="1"/>
          </p:cNvPicPr>
          <p:nvPr>
            <p:ph type="title"/>
          </p:nvPr>
        </p:nvPicPr>
        <p:blipFill>
          <a:blip r:embed="rId1"/>
          <a:stretch>
            <a:fillRect/>
          </a:stretch>
        </p:blipFill>
        <p:spPr>
          <a:xfrm>
            <a:off x="5921411" y="5074577"/>
            <a:ext cx="1677638" cy="1222120"/>
          </a:xfrm>
        </p:spPr>
      </p:pic>
      <p:graphicFrame>
        <p:nvGraphicFramePr>
          <p:cNvPr id="41007" name="内容占位符 41006"/>
          <p:cNvGraphicFramePr/>
          <p:nvPr>
            <p:ph/>
          </p:nvPr>
        </p:nvGraphicFramePr>
        <p:xfrm>
          <a:off x="341242" y="2898885"/>
          <a:ext cx="8405495" cy="1824990"/>
        </p:xfrm>
        <a:graphic>
          <a:graphicData uri="http://schemas.openxmlformats.org/drawingml/2006/table">
            <a:tbl>
              <a:tblPr/>
              <a:tblGrid>
                <a:gridCol w="692150"/>
                <a:gridCol w="739140"/>
                <a:gridCol w="774700"/>
                <a:gridCol w="735330"/>
                <a:gridCol w="736600"/>
                <a:gridCol w="734060"/>
                <a:gridCol w="735330"/>
                <a:gridCol w="736600"/>
                <a:gridCol w="723265"/>
                <a:gridCol w="861695"/>
                <a:gridCol w="936625"/>
              </a:tblGrid>
              <a:tr h="945515">
                <a:tc>
                  <a:txBody>
                    <a:bodyPr/>
                    <a:lstStyle>
                      <a:lvl1pPr marL="266700" lvl="0" indent="-266700" algn="l" defTabSz="685800" rtl="0" eaLnBrk="0" fontAlgn="base" hangingPunct="0">
                        <a:lnSpc>
                          <a:spcPct val="90000"/>
                        </a:lnSpc>
                        <a:spcBef>
                          <a:spcPts val="1350"/>
                        </a:spcBef>
                        <a:spcAft>
                          <a:spcPct val="0"/>
                        </a:spcAft>
                        <a:buClr>
                          <a:schemeClr val="accent1"/>
                        </a:buClr>
                        <a:buSzPct val="60000"/>
                        <a:buFont typeface="Wingdings 2" panose="05020102010507070707" pitchFamily="18" charset="2"/>
                        <a:buChar char=""/>
                        <a:defRPr sz="2000" kern="1200">
                          <a:solidFill>
                            <a:srgbClr val="1A93C8"/>
                          </a:solidFill>
                          <a:latin typeface="+mn-lt"/>
                          <a:ea typeface="+mn-ea"/>
                          <a:cs typeface="+mn-cs"/>
                        </a:defRPr>
                      </a:lvl1pPr>
                      <a:lvl2pPr marL="266700" lvl="1" indent="-266700" algn="l" defTabSz="685800" rtl="0" eaLnBrk="0" fontAlgn="base" hangingPunct="0">
                        <a:lnSpc>
                          <a:spcPct val="130000"/>
                        </a:lnSpc>
                        <a:spcBef>
                          <a:spcPct val="0"/>
                        </a:spcBef>
                        <a:spcAft>
                          <a:spcPct val="0"/>
                        </a:spcAft>
                        <a:buFont typeface="Calibri" panose="020F0502020204030204" pitchFamily="34" charset="0"/>
                        <a:buChar char=" "/>
                        <a:defRPr sz="1400" kern="1200">
                          <a:solidFill>
                            <a:schemeClr val="tx1"/>
                          </a:solidFill>
                          <a:latin typeface="+mn-lt"/>
                          <a:ea typeface="+mn-ea"/>
                          <a:cs typeface="+mn-cs"/>
                        </a:defRPr>
                      </a:lvl2pPr>
                      <a:lvl3pPr marL="857250" lvl="2" indent="-171450" algn="l" defTabSz="685800" rtl="0" eaLnBrk="0" fontAlgn="base" hangingPunct="0">
                        <a:lnSpc>
                          <a:spcPct val="90000"/>
                        </a:lnSpc>
                        <a:spcBef>
                          <a:spcPts val="375"/>
                        </a:spcBef>
                        <a:spcAft>
                          <a:spcPct val="0"/>
                        </a:spcAft>
                        <a:buFont typeface="Calibri" panose="020F0502020204030204" pitchFamily="34" charset="0"/>
                        <a:buChar char="•"/>
                        <a:defRPr sz="1300" kern="1200">
                          <a:solidFill>
                            <a:srgbClr val="7F7F7F"/>
                          </a:solidFill>
                          <a:latin typeface="+mn-lt"/>
                          <a:ea typeface="+mn-ea"/>
                          <a:cs typeface="+mn-cs"/>
                        </a:defRPr>
                      </a:lvl3pPr>
                      <a:lvl4pPr marL="1200150" lvl="3" indent="-171450" algn="l" defTabSz="685800" rtl="0" eaLnBrk="0" fontAlgn="base" hangingPunct="0">
                        <a:lnSpc>
                          <a:spcPct val="90000"/>
                        </a:lnSpc>
                        <a:spcBef>
                          <a:spcPts val="375"/>
                        </a:spcBef>
                        <a:spcAft>
                          <a:spcPct val="0"/>
                        </a:spcAft>
                        <a:buFont typeface="Calibri" panose="020F0502020204030204" pitchFamily="34" charset="0"/>
                        <a:buChar char="•"/>
                        <a:defRPr sz="1100" kern="1200">
                          <a:solidFill>
                            <a:srgbClr val="7F7F7F"/>
                          </a:solidFill>
                          <a:latin typeface="+mn-lt"/>
                          <a:ea typeface="+mn-ea"/>
                          <a:cs typeface="+mn-cs"/>
                        </a:defRPr>
                      </a:lvl4pPr>
                      <a:lvl5pPr marL="1543050" lvl="4" indent="-171450" algn="l" defTabSz="685800" rtl="0" eaLnBrk="0" fontAlgn="base" hangingPunct="0">
                        <a:lnSpc>
                          <a:spcPct val="90000"/>
                        </a:lnSpc>
                        <a:spcBef>
                          <a:spcPts val="375"/>
                        </a:spcBef>
                        <a:spcAft>
                          <a:spcPct val="0"/>
                        </a:spcAft>
                        <a:buFont typeface="Calibri" panose="020F0502020204030204" pitchFamily="34" charset="0"/>
                        <a:buChar char="•"/>
                        <a:defRPr sz="1100" kern="1200">
                          <a:solidFill>
                            <a:srgbClr val="7F7F7F"/>
                          </a:solidFill>
                          <a:latin typeface="+mn-lt"/>
                          <a:ea typeface="+mn-ea"/>
                          <a:cs typeface="+mn-cs"/>
                        </a:defRPr>
                      </a:lvl5pPr>
                    </a:lstStyle>
                    <a:p>
                      <a:pPr marL="0" lvl="0" indent="0" defTabSz="914400" eaLnBrk="1" hangingPunct="1">
                        <a:buFont typeface="Wingdings 2" panose="05020102010507070707" pitchFamily="18" charset="2"/>
                        <a:buNone/>
                      </a:pPr>
                      <a:r>
                        <a:rPr lang="en-US" altLang="zh-CN" sz="2400" b="1">
                          <a:solidFill>
                            <a:srgbClr val="0033CC"/>
                          </a:solidFill>
                        </a:rPr>
                        <a:t>I</a:t>
                      </a:r>
                      <a:r>
                        <a:rPr lang="en-US" altLang="zh-CN" sz="2400" b="1" baseline="-25000">
                          <a:solidFill>
                            <a:srgbClr val="0033CC"/>
                          </a:solidFill>
                        </a:rPr>
                        <a:t>1</a:t>
                      </a:r>
                      <a:endParaRPr lang="en-US" altLang="zh-CN" sz="2400" b="1" baseline="-25000" dirty="0">
                        <a:solidFill>
                          <a:srgbClr val="0033CC"/>
                        </a:solidFill>
                        <a:latin typeface="Arial" panose="020B0604020202020204" pitchFamily="34" charset="0"/>
                      </a:endParaRPr>
                    </a:p>
                  </a:txBody>
                  <a:tcPr marL="35992" marR="35992" marT="46790" marB="46790" anchor="ctr" anchorCtr="1">
                    <a:lnL w="28575" cap="flat" cmpd="sng">
                      <a:solidFill>
                        <a:srgbClr val="5F5F5F"/>
                      </a:solidFill>
                      <a:prstDash val="solid"/>
                      <a:headEnd type="none" w="med" len="med"/>
                      <a:tailEnd type="none" w="med" len="med"/>
                    </a:lnL>
                    <a:lnR w="12700" cap="flat" cmpd="sng">
                      <a:solidFill>
                        <a:srgbClr val="5F5F5F"/>
                      </a:solidFill>
                      <a:prstDash val="solid"/>
                      <a:headEnd type="none" w="med" len="med"/>
                      <a:tailEnd type="none" w="med" len="med"/>
                    </a:lnR>
                    <a:lnT w="28575" cap="flat" cmpd="sng">
                      <a:solidFill>
                        <a:srgbClr val="5F5F5F"/>
                      </a:solidFill>
                      <a:prstDash val="solid"/>
                      <a:headEnd type="none" w="med" len="med"/>
                      <a:tailEnd type="none" w="med" len="med"/>
                    </a:lnT>
                    <a:lnB w="12700" cap="flat" cmpd="sng">
                      <a:solidFill>
                        <a:srgbClr val="5F5F5F"/>
                      </a:solidFill>
                      <a:prstDash val="solid"/>
                      <a:headEnd type="none" w="med" len="med"/>
                      <a:tailEnd type="none" w="med" len="med"/>
                    </a:lnB>
                    <a:lnTlToBr>
                      <a:noFill/>
                    </a:lnTlToBr>
                    <a:lnBlToTr>
                      <a:noFill/>
                    </a:lnBlToTr>
                    <a:noFill/>
                  </a:tcPr>
                </a:tc>
                <a:tc>
                  <a:txBody>
                    <a:bodyPr/>
                    <a:lstStyle>
                      <a:lvl1pPr marL="266700" lvl="0" indent="-266700" algn="l" defTabSz="685800" rtl="0" eaLnBrk="0" fontAlgn="base" hangingPunct="0">
                        <a:lnSpc>
                          <a:spcPct val="90000"/>
                        </a:lnSpc>
                        <a:spcBef>
                          <a:spcPts val="1350"/>
                        </a:spcBef>
                        <a:spcAft>
                          <a:spcPct val="0"/>
                        </a:spcAft>
                        <a:buClr>
                          <a:schemeClr val="accent1"/>
                        </a:buClr>
                        <a:buSzPct val="60000"/>
                        <a:buFont typeface="Wingdings 2" panose="05020102010507070707" pitchFamily="18" charset="2"/>
                        <a:buChar char=""/>
                        <a:defRPr sz="2000" kern="1200">
                          <a:solidFill>
                            <a:srgbClr val="1A93C8"/>
                          </a:solidFill>
                          <a:latin typeface="+mn-lt"/>
                          <a:ea typeface="+mn-ea"/>
                          <a:cs typeface="+mn-cs"/>
                        </a:defRPr>
                      </a:lvl1pPr>
                      <a:lvl2pPr marL="266700" lvl="1" indent="-266700" algn="l" defTabSz="685800" rtl="0" eaLnBrk="0" fontAlgn="base" hangingPunct="0">
                        <a:lnSpc>
                          <a:spcPct val="130000"/>
                        </a:lnSpc>
                        <a:spcBef>
                          <a:spcPct val="0"/>
                        </a:spcBef>
                        <a:spcAft>
                          <a:spcPct val="0"/>
                        </a:spcAft>
                        <a:buFont typeface="Calibri" panose="020F0502020204030204" pitchFamily="34" charset="0"/>
                        <a:buChar char=" "/>
                        <a:defRPr sz="1400" kern="1200">
                          <a:solidFill>
                            <a:schemeClr val="tx1"/>
                          </a:solidFill>
                          <a:latin typeface="+mn-lt"/>
                          <a:ea typeface="+mn-ea"/>
                          <a:cs typeface="+mn-cs"/>
                        </a:defRPr>
                      </a:lvl2pPr>
                      <a:lvl3pPr marL="857250" lvl="2" indent="-171450" algn="l" defTabSz="685800" rtl="0" eaLnBrk="0" fontAlgn="base" hangingPunct="0">
                        <a:lnSpc>
                          <a:spcPct val="90000"/>
                        </a:lnSpc>
                        <a:spcBef>
                          <a:spcPts val="375"/>
                        </a:spcBef>
                        <a:spcAft>
                          <a:spcPct val="0"/>
                        </a:spcAft>
                        <a:buFont typeface="Calibri" panose="020F0502020204030204" pitchFamily="34" charset="0"/>
                        <a:buChar char="•"/>
                        <a:defRPr sz="1300" kern="1200">
                          <a:solidFill>
                            <a:srgbClr val="7F7F7F"/>
                          </a:solidFill>
                          <a:latin typeface="+mn-lt"/>
                          <a:ea typeface="+mn-ea"/>
                          <a:cs typeface="+mn-cs"/>
                        </a:defRPr>
                      </a:lvl3pPr>
                      <a:lvl4pPr marL="1200150" lvl="3" indent="-171450" algn="l" defTabSz="685800" rtl="0" eaLnBrk="0" fontAlgn="base" hangingPunct="0">
                        <a:lnSpc>
                          <a:spcPct val="90000"/>
                        </a:lnSpc>
                        <a:spcBef>
                          <a:spcPts val="375"/>
                        </a:spcBef>
                        <a:spcAft>
                          <a:spcPct val="0"/>
                        </a:spcAft>
                        <a:buFont typeface="Calibri" panose="020F0502020204030204" pitchFamily="34" charset="0"/>
                        <a:buChar char="•"/>
                        <a:defRPr sz="1100" kern="1200">
                          <a:solidFill>
                            <a:srgbClr val="7F7F7F"/>
                          </a:solidFill>
                          <a:latin typeface="+mn-lt"/>
                          <a:ea typeface="+mn-ea"/>
                          <a:cs typeface="+mn-cs"/>
                        </a:defRPr>
                      </a:lvl4pPr>
                      <a:lvl5pPr marL="1543050" lvl="4" indent="-171450" algn="l" defTabSz="685800" rtl="0" eaLnBrk="0" fontAlgn="base" hangingPunct="0">
                        <a:lnSpc>
                          <a:spcPct val="90000"/>
                        </a:lnSpc>
                        <a:spcBef>
                          <a:spcPts val="375"/>
                        </a:spcBef>
                        <a:spcAft>
                          <a:spcPct val="0"/>
                        </a:spcAft>
                        <a:buFont typeface="Calibri" panose="020F0502020204030204" pitchFamily="34" charset="0"/>
                        <a:buChar char="•"/>
                        <a:defRPr sz="1100" kern="1200">
                          <a:solidFill>
                            <a:srgbClr val="7F7F7F"/>
                          </a:solidFill>
                          <a:latin typeface="+mn-lt"/>
                          <a:ea typeface="+mn-ea"/>
                          <a:cs typeface="+mn-cs"/>
                        </a:defRPr>
                      </a:lvl5pPr>
                    </a:lstStyle>
                    <a:p>
                      <a:pPr marL="0" lvl="0" indent="0" defTabSz="914400" eaLnBrk="1" hangingPunct="1">
                        <a:buFont typeface="Wingdings 2" panose="05020102010507070707" pitchFamily="18" charset="2"/>
                        <a:buNone/>
                      </a:pPr>
                      <a:r>
                        <a:rPr lang="en-US" altLang="zh-CN" sz="2400" b="1">
                          <a:solidFill>
                            <a:srgbClr val="0033CC"/>
                          </a:solidFill>
                        </a:rPr>
                        <a:t>I</a:t>
                      </a:r>
                      <a:r>
                        <a:rPr lang="en-US" altLang="zh-CN" sz="2400" b="1" baseline="-25000">
                          <a:solidFill>
                            <a:srgbClr val="0033CC"/>
                          </a:solidFill>
                        </a:rPr>
                        <a:t>2</a:t>
                      </a:r>
                      <a:endParaRPr lang="en-US" altLang="zh-CN" sz="2400" b="1" baseline="-25000" dirty="0">
                        <a:solidFill>
                          <a:srgbClr val="0033CC"/>
                        </a:solidFill>
                        <a:latin typeface="Arial" panose="020B0604020202020204" pitchFamily="34" charset="0"/>
                      </a:endParaRPr>
                    </a:p>
                  </a:txBody>
                  <a:tcPr marL="35992" marR="35992" marT="46790" marB="46790" anchor="ctr" anchorCtr="1">
                    <a:lnL w="12700" cap="flat" cmpd="sng">
                      <a:solidFill>
                        <a:srgbClr val="5F5F5F"/>
                      </a:solidFill>
                      <a:prstDash val="solid"/>
                      <a:headEnd type="none" w="med" len="med"/>
                      <a:tailEnd type="none" w="med" len="med"/>
                    </a:lnL>
                    <a:lnR w="12700" cap="flat" cmpd="sng">
                      <a:solidFill>
                        <a:srgbClr val="5F5F5F"/>
                      </a:solidFill>
                      <a:prstDash val="solid"/>
                      <a:headEnd type="none" w="med" len="med"/>
                      <a:tailEnd type="none" w="med" len="med"/>
                    </a:lnR>
                    <a:lnT w="28575" cap="flat" cmpd="sng">
                      <a:solidFill>
                        <a:srgbClr val="5F5F5F"/>
                      </a:solidFill>
                      <a:prstDash val="solid"/>
                      <a:headEnd type="none" w="med" len="med"/>
                      <a:tailEnd type="none" w="med" len="med"/>
                    </a:lnT>
                    <a:lnB w="12700" cap="flat" cmpd="sng">
                      <a:solidFill>
                        <a:srgbClr val="5F5F5F"/>
                      </a:solidFill>
                      <a:prstDash val="solid"/>
                      <a:headEnd type="none" w="med" len="med"/>
                      <a:tailEnd type="none" w="med" len="med"/>
                    </a:lnB>
                    <a:lnTlToBr>
                      <a:noFill/>
                    </a:lnTlToBr>
                    <a:lnBlToTr>
                      <a:noFill/>
                    </a:lnBlToTr>
                    <a:noFill/>
                  </a:tcPr>
                </a:tc>
                <a:tc>
                  <a:txBody>
                    <a:bodyPr/>
                    <a:lstStyle>
                      <a:lvl1pPr marL="266700" lvl="0" indent="-266700" algn="l" defTabSz="685800" rtl="0" eaLnBrk="0" fontAlgn="base" hangingPunct="0">
                        <a:lnSpc>
                          <a:spcPct val="90000"/>
                        </a:lnSpc>
                        <a:spcBef>
                          <a:spcPts val="1350"/>
                        </a:spcBef>
                        <a:spcAft>
                          <a:spcPct val="0"/>
                        </a:spcAft>
                        <a:buClr>
                          <a:schemeClr val="accent1"/>
                        </a:buClr>
                        <a:buSzPct val="60000"/>
                        <a:buFont typeface="Wingdings 2" panose="05020102010507070707" pitchFamily="18" charset="2"/>
                        <a:buChar char=""/>
                        <a:defRPr sz="2000" kern="1200">
                          <a:solidFill>
                            <a:srgbClr val="1A93C8"/>
                          </a:solidFill>
                          <a:latin typeface="+mn-lt"/>
                          <a:ea typeface="+mn-ea"/>
                          <a:cs typeface="+mn-cs"/>
                        </a:defRPr>
                      </a:lvl1pPr>
                      <a:lvl2pPr marL="266700" lvl="1" indent="-266700" algn="l" defTabSz="685800" rtl="0" eaLnBrk="0" fontAlgn="base" hangingPunct="0">
                        <a:lnSpc>
                          <a:spcPct val="130000"/>
                        </a:lnSpc>
                        <a:spcBef>
                          <a:spcPct val="0"/>
                        </a:spcBef>
                        <a:spcAft>
                          <a:spcPct val="0"/>
                        </a:spcAft>
                        <a:buFont typeface="Calibri" panose="020F0502020204030204" pitchFamily="34" charset="0"/>
                        <a:buChar char=" "/>
                        <a:defRPr sz="1400" kern="1200">
                          <a:solidFill>
                            <a:schemeClr val="tx1"/>
                          </a:solidFill>
                          <a:latin typeface="+mn-lt"/>
                          <a:ea typeface="+mn-ea"/>
                          <a:cs typeface="+mn-cs"/>
                        </a:defRPr>
                      </a:lvl2pPr>
                      <a:lvl3pPr marL="857250" lvl="2" indent="-171450" algn="l" defTabSz="685800" rtl="0" eaLnBrk="0" fontAlgn="base" hangingPunct="0">
                        <a:lnSpc>
                          <a:spcPct val="90000"/>
                        </a:lnSpc>
                        <a:spcBef>
                          <a:spcPts val="375"/>
                        </a:spcBef>
                        <a:spcAft>
                          <a:spcPct val="0"/>
                        </a:spcAft>
                        <a:buFont typeface="Calibri" panose="020F0502020204030204" pitchFamily="34" charset="0"/>
                        <a:buChar char="•"/>
                        <a:defRPr sz="1300" kern="1200">
                          <a:solidFill>
                            <a:srgbClr val="7F7F7F"/>
                          </a:solidFill>
                          <a:latin typeface="+mn-lt"/>
                          <a:ea typeface="+mn-ea"/>
                          <a:cs typeface="+mn-cs"/>
                        </a:defRPr>
                      </a:lvl3pPr>
                      <a:lvl4pPr marL="1200150" lvl="3" indent="-171450" algn="l" defTabSz="685800" rtl="0" eaLnBrk="0" fontAlgn="base" hangingPunct="0">
                        <a:lnSpc>
                          <a:spcPct val="90000"/>
                        </a:lnSpc>
                        <a:spcBef>
                          <a:spcPts val="375"/>
                        </a:spcBef>
                        <a:spcAft>
                          <a:spcPct val="0"/>
                        </a:spcAft>
                        <a:buFont typeface="Calibri" panose="020F0502020204030204" pitchFamily="34" charset="0"/>
                        <a:buChar char="•"/>
                        <a:defRPr sz="1100" kern="1200">
                          <a:solidFill>
                            <a:srgbClr val="7F7F7F"/>
                          </a:solidFill>
                          <a:latin typeface="+mn-lt"/>
                          <a:ea typeface="+mn-ea"/>
                          <a:cs typeface="+mn-cs"/>
                        </a:defRPr>
                      </a:lvl4pPr>
                      <a:lvl5pPr marL="1543050" lvl="4" indent="-171450" algn="l" defTabSz="685800" rtl="0" eaLnBrk="0" fontAlgn="base" hangingPunct="0">
                        <a:lnSpc>
                          <a:spcPct val="90000"/>
                        </a:lnSpc>
                        <a:spcBef>
                          <a:spcPts val="375"/>
                        </a:spcBef>
                        <a:spcAft>
                          <a:spcPct val="0"/>
                        </a:spcAft>
                        <a:buFont typeface="Calibri" panose="020F0502020204030204" pitchFamily="34" charset="0"/>
                        <a:buChar char="•"/>
                        <a:defRPr sz="1100" kern="1200">
                          <a:solidFill>
                            <a:srgbClr val="7F7F7F"/>
                          </a:solidFill>
                          <a:latin typeface="+mn-lt"/>
                          <a:ea typeface="+mn-ea"/>
                          <a:cs typeface="+mn-cs"/>
                        </a:defRPr>
                      </a:lvl5pPr>
                    </a:lstStyle>
                    <a:p>
                      <a:pPr marL="0" lvl="0" indent="0" defTabSz="914400" eaLnBrk="1" fontAlgn="ctr" hangingPunct="1">
                        <a:buFont typeface="Wingdings 2" panose="05020102010507070707" pitchFamily="18" charset="2"/>
                        <a:buNone/>
                      </a:pPr>
                      <a:r>
                        <a:rPr lang="en-US" altLang="zh-CN" sz="2400" b="1">
                          <a:solidFill>
                            <a:srgbClr val="0033CC"/>
                          </a:solidFill>
                        </a:rPr>
                        <a:t>I</a:t>
                      </a:r>
                      <a:r>
                        <a:rPr lang="en-US" altLang="zh-CN" sz="2400" b="1" baseline="-25000">
                          <a:solidFill>
                            <a:srgbClr val="0033CC"/>
                          </a:solidFill>
                        </a:rPr>
                        <a:t>3</a:t>
                      </a:r>
                      <a:endParaRPr lang="en-US" altLang="zh-CN" sz="2400" b="1" baseline="-25000" dirty="0">
                        <a:solidFill>
                          <a:srgbClr val="0033CC"/>
                        </a:solidFill>
                        <a:latin typeface="Arial" panose="020B0604020202020204" pitchFamily="34" charset="0"/>
                      </a:endParaRPr>
                    </a:p>
                  </a:txBody>
                  <a:tcPr marL="35992" marR="35992" marT="46790" marB="46790" anchor="ctr" anchorCtr="1">
                    <a:lnL w="12700" cap="flat" cmpd="sng">
                      <a:solidFill>
                        <a:srgbClr val="5F5F5F"/>
                      </a:solidFill>
                      <a:prstDash val="solid"/>
                      <a:headEnd type="none" w="med" len="med"/>
                      <a:tailEnd type="none" w="med" len="med"/>
                    </a:lnL>
                    <a:lnR w="12700" cap="flat" cmpd="sng">
                      <a:solidFill>
                        <a:srgbClr val="5F5F5F"/>
                      </a:solidFill>
                      <a:prstDash val="solid"/>
                      <a:headEnd type="none" w="med" len="med"/>
                      <a:tailEnd type="none" w="med" len="med"/>
                    </a:lnR>
                    <a:lnT w="28575" cap="flat" cmpd="sng">
                      <a:solidFill>
                        <a:srgbClr val="5F5F5F"/>
                      </a:solidFill>
                      <a:prstDash val="solid"/>
                      <a:headEnd type="none" w="med" len="med"/>
                      <a:tailEnd type="none" w="med" len="med"/>
                    </a:lnT>
                    <a:lnB w="12700" cap="flat" cmpd="sng">
                      <a:solidFill>
                        <a:srgbClr val="5F5F5F"/>
                      </a:solidFill>
                      <a:prstDash val="solid"/>
                      <a:headEnd type="none" w="med" len="med"/>
                      <a:tailEnd type="none" w="med" len="med"/>
                    </a:lnB>
                    <a:lnTlToBr>
                      <a:noFill/>
                    </a:lnTlToBr>
                    <a:lnBlToTr>
                      <a:noFill/>
                    </a:lnBlToTr>
                    <a:noFill/>
                  </a:tcPr>
                </a:tc>
                <a:tc>
                  <a:txBody>
                    <a:bodyPr/>
                    <a:lstStyle>
                      <a:lvl1pPr marL="266700" lvl="0" indent="-266700" algn="l" defTabSz="685800" rtl="0" eaLnBrk="0" fontAlgn="base" hangingPunct="0">
                        <a:lnSpc>
                          <a:spcPct val="90000"/>
                        </a:lnSpc>
                        <a:spcBef>
                          <a:spcPts val="1350"/>
                        </a:spcBef>
                        <a:spcAft>
                          <a:spcPct val="0"/>
                        </a:spcAft>
                        <a:buClr>
                          <a:schemeClr val="accent1"/>
                        </a:buClr>
                        <a:buSzPct val="60000"/>
                        <a:buFont typeface="Wingdings 2" panose="05020102010507070707" pitchFamily="18" charset="2"/>
                        <a:buChar char=""/>
                        <a:defRPr sz="2000" kern="1200">
                          <a:solidFill>
                            <a:srgbClr val="1A93C8"/>
                          </a:solidFill>
                          <a:latin typeface="+mn-lt"/>
                          <a:ea typeface="+mn-ea"/>
                          <a:cs typeface="+mn-cs"/>
                        </a:defRPr>
                      </a:lvl1pPr>
                      <a:lvl2pPr marL="266700" lvl="1" indent="-266700" algn="l" defTabSz="685800" rtl="0" eaLnBrk="0" fontAlgn="base" hangingPunct="0">
                        <a:lnSpc>
                          <a:spcPct val="130000"/>
                        </a:lnSpc>
                        <a:spcBef>
                          <a:spcPct val="0"/>
                        </a:spcBef>
                        <a:spcAft>
                          <a:spcPct val="0"/>
                        </a:spcAft>
                        <a:buFont typeface="Calibri" panose="020F0502020204030204" pitchFamily="34" charset="0"/>
                        <a:buChar char=" "/>
                        <a:defRPr sz="1400" kern="1200">
                          <a:solidFill>
                            <a:schemeClr val="tx1"/>
                          </a:solidFill>
                          <a:latin typeface="+mn-lt"/>
                          <a:ea typeface="+mn-ea"/>
                          <a:cs typeface="+mn-cs"/>
                        </a:defRPr>
                      </a:lvl2pPr>
                      <a:lvl3pPr marL="857250" lvl="2" indent="-171450" algn="l" defTabSz="685800" rtl="0" eaLnBrk="0" fontAlgn="base" hangingPunct="0">
                        <a:lnSpc>
                          <a:spcPct val="90000"/>
                        </a:lnSpc>
                        <a:spcBef>
                          <a:spcPts val="375"/>
                        </a:spcBef>
                        <a:spcAft>
                          <a:spcPct val="0"/>
                        </a:spcAft>
                        <a:buFont typeface="Calibri" panose="020F0502020204030204" pitchFamily="34" charset="0"/>
                        <a:buChar char="•"/>
                        <a:defRPr sz="1300" kern="1200">
                          <a:solidFill>
                            <a:srgbClr val="7F7F7F"/>
                          </a:solidFill>
                          <a:latin typeface="+mn-lt"/>
                          <a:ea typeface="+mn-ea"/>
                          <a:cs typeface="+mn-cs"/>
                        </a:defRPr>
                      </a:lvl3pPr>
                      <a:lvl4pPr marL="1200150" lvl="3" indent="-171450" algn="l" defTabSz="685800" rtl="0" eaLnBrk="0" fontAlgn="base" hangingPunct="0">
                        <a:lnSpc>
                          <a:spcPct val="90000"/>
                        </a:lnSpc>
                        <a:spcBef>
                          <a:spcPts val="375"/>
                        </a:spcBef>
                        <a:spcAft>
                          <a:spcPct val="0"/>
                        </a:spcAft>
                        <a:buFont typeface="Calibri" panose="020F0502020204030204" pitchFamily="34" charset="0"/>
                        <a:buChar char="•"/>
                        <a:defRPr sz="1100" kern="1200">
                          <a:solidFill>
                            <a:srgbClr val="7F7F7F"/>
                          </a:solidFill>
                          <a:latin typeface="+mn-lt"/>
                          <a:ea typeface="+mn-ea"/>
                          <a:cs typeface="+mn-cs"/>
                        </a:defRPr>
                      </a:lvl4pPr>
                      <a:lvl5pPr marL="1543050" lvl="4" indent="-171450" algn="l" defTabSz="685800" rtl="0" eaLnBrk="0" fontAlgn="base" hangingPunct="0">
                        <a:lnSpc>
                          <a:spcPct val="90000"/>
                        </a:lnSpc>
                        <a:spcBef>
                          <a:spcPts val="375"/>
                        </a:spcBef>
                        <a:spcAft>
                          <a:spcPct val="0"/>
                        </a:spcAft>
                        <a:buFont typeface="Calibri" panose="020F0502020204030204" pitchFamily="34" charset="0"/>
                        <a:buChar char="•"/>
                        <a:defRPr sz="1100" kern="1200">
                          <a:solidFill>
                            <a:srgbClr val="7F7F7F"/>
                          </a:solidFill>
                          <a:latin typeface="+mn-lt"/>
                          <a:ea typeface="+mn-ea"/>
                          <a:cs typeface="+mn-cs"/>
                        </a:defRPr>
                      </a:lvl5pPr>
                    </a:lstStyle>
                    <a:p>
                      <a:pPr marL="0" lvl="0" indent="0" defTabSz="914400" eaLnBrk="1" hangingPunct="1">
                        <a:buFont typeface="Wingdings 2" panose="05020102010507070707" pitchFamily="18" charset="2"/>
                        <a:buNone/>
                      </a:pPr>
                      <a:r>
                        <a:rPr lang="en-US" altLang="zh-CN" sz="2400" b="1">
                          <a:solidFill>
                            <a:srgbClr val="0033CC"/>
                          </a:solidFill>
                        </a:rPr>
                        <a:t>I</a:t>
                      </a:r>
                      <a:r>
                        <a:rPr lang="en-US" altLang="zh-CN" sz="2400" b="1" baseline="-25000">
                          <a:solidFill>
                            <a:srgbClr val="0033CC"/>
                          </a:solidFill>
                        </a:rPr>
                        <a:t>4</a:t>
                      </a:r>
                      <a:endParaRPr lang="en-US" altLang="zh-CN" sz="2400" b="1" baseline="-25000" dirty="0">
                        <a:solidFill>
                          <a:srgbClr val="0033CC"/>
                        </a:solidFill>
                        <a:latin typeface="Arial" panose="020B0604020202020204" pitchFamily="34" charset="0"/>
                      </a:endParaRPr>
                    </a:p>
                  </a:txBody>
                  <a:tcPr marL="35992" marR="35992" marT="46790" marB="46790" anchor="ctr" anchorCtr="1">
                    <a:lnL w="12700" cap="flat" cmpd="sng">
                      <a:solidFill>
                        <a:srgbClr val="5F5F5F"/>
                      </a:solidFill>
                      <a:prstDash val="solid"/>
                      <a:headEnd type="none" w="med" len="med"/>
                      <a:tailEnd type="none" w="med" len="med"/>
                    </a:lnL>
                    <a:lnR w="12700" cap="flat" cmpd="sng">
                      <a:solidFill>
                        <a:srgbClr val="5F5F5F"/>
                      </a:solidFill>
                      <a:prstDash val="solid"/>
                      <a:headEnd type="none" w="med" len="med"/>
                      <a:tailEnd type="none" w="med" len="med"/>
                    </a:lnR>
                    <a:lnT w="28575" cap="flat" cmpd="sng">
                      <a:solidFill>
                        <a:srgbClr val="5F5F5F"/>
                      </a:solidFill>
                      <a:prstDash val="solid"/>
                      <a:headEnd type="none" w="med" len="med"/>
                      <a:tailEnd type="none" w="med" len="med"/>
                    </a:lnT>
                    <a:lnB w="12700" cap="flat" cmpd="sng">
                      <a:solidFill>
                        <a:srgbClr val="5F5F5F"/>
                      </a:solidFill>
                      <a:prstDash val="solid"/>
                      <a:headEnd type="none" w="med" len="med"/>
                      <a:tailEnd type="none" w="med" len="med"/>
                    </a:lnB>
                    <a:lnTlToBr>
                      <a:noFill/>
                    </a:lnTlToBr>
                    <a:lnBlToTr>
                      <a:noFill/>
                    </a:lnBlToTr>
                    <a:noFill/>
                  </a:tcPr>
                </a:tc>
                <a:tc>
                  <a:txBody>
                    <a:bodyPr/>
                    <a:lstStyle>
                      <a:lvl1pPr marL="266700" lvl="0" indent="-266700" algn="l" defTabSz="685800" rtl="0" eaLnBrk="0" fontAlgn="base" hangingPunct="0">
                        <a:lnSpc>
                          <a:spcPct val="90000"/>
                        </a:lnSpc>
                        <a:spcBef>
                          <a:spcPts val="1350"/>
                        </a:spcBef>
                        <a:spcAft>
                          <a:spcPct val="0"/>
                        </a:spcAft>
                        <a:buClr>
                          <a:schemeClr val="accent1"/>
                        </a:buClr>
                        <a:buSzPct val="60000"/>
                        <a:buFont typeface="Wingdings 2" panose="05020102010507070707" pitchFamily="18" charset="2"/>
                        <a:buChar char=""/>
                        <a:defRPr sz="2000" kern="1200">
                          <a:solidFill>
                            <a:srgbClr val="1A93C8"/>
                          </a:solidFill>
                          <a:latin typeface="+mn-lt"/>
                          <a:ea typeface="+mn-ea"/>
                          <a:cs typeface="+mn-cs"/>
                        </a:defRPr>
                      </a:lvl1pPr>
                      <a:lvl2pPr marL="266700" lvl="1" indent="-266700" algn="l" defTabSz="685800" rtl="0" eaLnBrk="0" fontAlgn="base" hangingPunct="0">
                        <a:lnSpc>
                          <a:spcPct val="130000"/>
                        </a:lnSpc>
                        <a:spcBef>
                          <a:spcPct val="0"/>
                        </a:spcBef>
                        <a:spcAft>
                          <a:spcPct val="0"/>
                        </a:spcAft>
                        <a:buFont typeface="Calibri" panose="020F0502020204030204" pitchFamily="34" charset="0"/>
                        <a:buChar char=" "/>
                        <a:defRPr sz="1400" kern="1200">
                          <a:solidFill>
                            <a:schemeClr val="tx1"/>
                          </a:solidFill>
                          <a:latin typeface="+mn-lt"/>
                          <a:ea typeface="+mn-ea"/>
                          <a:cs typeface="+mn-cs"/>
                        </a:defRPr>
                      </a:lvl2pPr>
                      <a:lvl3pPr marL="857250" lvl="2" indent="-171450" algn="l" defTabSz="685800" rtl="0" eaLnBrk="0" fontAlgn="base" hangingPunct="0">
                        <a:lnSpc>
                          <a:spcPct val="90000"/>
                        </a:lnSpc>
                        <a:spcBef>
                          <a:spcPts val="375"/>
                        </a:spcBef>
                        <a:spcAft>
                          <a:spcPct val="0"/>
                        </a:spcAft>
                        <a:buFont typeface="Calibri" panose="020F0502020204030204" pitchFamily="34" charset="0"/>
                        <a:buChar char="•"/>
                        <a:defRPr sz="1300" kern="1200">
                          <a:solidFill>
                            <a:srgbClr val="7F7F7F"/>
                          </a:solidFill>
                          <a:latin typeface="+mn-lt"/>
                          <a:ea typeface="+mn-ea"/>
                          <a:cs typeface="+mn-cs"/>
                        </a:defRPr>
                      </a:lvl3pPr>
                      <a:lvl4pPr marL="1200150" lvl="3" indent="-171450" algn="l" defTabSz="685800" rtl="0" eaLnBrk="0" fontAlgn="base" hangingPunct="0">
                        <a:lnSpc>
                          <a:spcPct val="90000"/>
                        </a:lnSpc>
                        <a:spcBef>
                          <a:spcPts val="375"/>
                        </a:spcBef>
                        <a:spcAft>
                          <a:spcPct val="0"/>
                        </a:spcAft>
                        <a:buFont typeface="Calibri" panose="020F0502020204030204" pitchFamily="34" charset="0"/>
                        <a:buChar char="•"/>
                        <a:defRPr sz="1100" kern="1200">
                          <a:solidFill>
                            <a:srgbClr val="7F7F7F"/>
                          </a:solidFill>
                          <a:latin typeface="+mn-lt"/>
                          <a:ea typeface="+mn-ea"/>
                          <a:cs typeface="+mn-cs"/>
                        </a:defRPr>
                      </a:lvl4pPr>
                      <a:lvl5pPr marL="1543050" lvl="4" indent="-171450" algn="l" defTabSz="685800" rtl="0" eaLnBrk="0" fontAlgn="base" hangingPunct="0">
                        <a:lnSpc>
                          <a:spcPct val="90000"/>
                        </a:lnSpc>
                        <a:spcBef>
                          <a:spcPts val="375"/>
                        </a:spcBef>
                        <a:spcAft>
                          <a:spcPct val="0"/>
                        </a:spcAft>
                        <a:buFont typeface="Calibri" panose="020F0502020204030204" pitchFamily="34" charset="0"/>
                        <a:buChar char="•"/>
                        <a:defRPr sz="1100" kern="1200">
                          <a:solidFill>
                            <a:srgbClr val="7F7F7F"/>
                          </a:solidFill>
                          <a:latin typeface="+mn-lt"/>
                          <a:ea typeface="+mn-ea"/>
                          <a:cs typeface="+mn-cs"/>
                        </a:defRPr>
                      </a:lvl5pPr>
                    </a:lstStyle>
                    <a:p>
                      <a:pPr marL="0" lvl="0" indent="0" defTabSz="914400" eaLnBrk="1" hangingPunct="1">
                        <a:buFont typeface="Wingdings 2" panose="05020102010507070707" pitchFamily="18" charset="2"/>
                        <a:buNone/>
                      </a:pPr>
                      <a:r>
                        <a:rPr lang="en-US" altLang="zh-CN" sz="2400" b="1">
                          <a:solidFill>
                            <a:srgbClr val="0033CC"/>
                          </a:solidFill>
                        </a:rPr>
                        <a:t>I</a:t>
                      </a:r>
                      <a:r>
                        <a:rPr lang="en-US" altLang="zh-CN" sz="2400" b="1" baseline="-25000">
                          <a:solidFill>
                            <a:srgbClr val="0033CC"/>
                          </a:solidFill>
                        </a:rPr>
                        <a:t>5</a:t>
                      </a:r>
                      <a:endParaRPr lang="en-US" altLang="zh-CN" sz="2400" b="1" baseline="-25000" dirty="0">
                        <a:solidFill>
                          <a:srgbClr val="0033CC"/>
                        </a:solidFill>
                        <a:latin typeface="Arial" panose="020B0604020202020204" pitchFamily="34" charset="0"/>
                      </a:endParaRPr>
                    </a:p>
                  </a:txBody>
                  <a:tcPr marL="35992" marR="35992" marT="46790" marB="46790" anchor="ctr" anchorCtr="1">
                    <a:lnL w="12700" cap="flat" cmpd="sng">
                      <a:solidFill>
                        <a:srgbClr val="5F5F5F"/>
                      </a:solidFill>
                      <a:prstDash val="solid"/>
                      <a:headEnd type="none" w="med" len="med"/>
                      <a:tailEnd type="none" w="med" len="med"/>
                    </a:lnL>
                    <a:lnR w="12700" cap="flat" cmpd="sng">
                      <a:solidFill>
                        <a:srgbClr val="5F5F5F"/>
                      </a:solidFill>
                      <a:prstDash val="solid"/>
                      <a:headEnd type="none" w="med" len="med"/>
                      <a:tailEnd type="none" w="med" len="med"/>
                    </a:lnR>
                    <a:lnT w="28575" cap="flat" cmpd="sng">
                      <a:solidFill>
                        <a:srgbClr val="5F5F5F"/>
                      </a:solidFill>
                      <a:prstDash val="solid"/>
                      <a:headEnd type="none" w="med" len="med"/>
                      <a:tailEnd type="none" w="med" len="med"/>
                    </a:lnT>
                    <a:lnB w="12700" cap="flat" cmpd="sng">
                      <a:solidFill>
                        <a:srgbClr val="5F5F5F"/>
                      </a:solidFill>
                      <a:prstDash val="solid"/>
                      <a:headEnd type="none" w="med" len="med"/>
                      <a:tailEnd type="none" w="med" len="med"/>
                    </a:lnB>
                    <a:lnTlToBr>
                      <a:noFill/>
                    </a:lnTlToBr>
                    <a:lnBlToTr>
                      <a:noFill/>
                    </a:lnBlToTr>
                    <a:noFill/>
                  </a:tcPr>
                </a:tc>
                <a:tc>
                  <a:txBody>
                    <a:bodyPr/>
                    <a:lstStyle>
                      <a:lvl1pPr marL="266700" lvl="0" indent="-266700" algn="l" defTabSz="685800" rtl="0" eaLnBrk="0" fontAlgn="base" hangingPunct="0">
                        <a:lnSpc>
                          <a:spcPct val="90000"/>
                        </a:lnSpc>
                        <a:spcBef>
                          <a:spcPts val="1350"/>
                        </a:spcBef>
                        <a:spcAft>
                          <a:spcPct val="0"/>
                        </a:spcAft>
                        <a:buClr>
                          <a:schemeClr val="accent1"/>
                        </a:buClr>
                        <a:buSzPct val="60000"/>
                        <a:buFont typeface="Wingdings 2" panose="05020102010507070707" pitchFamily="18" charset="2"/>
                        <a:buChar char=""/>
                        <a:defRPr sz="2000" kern="1200">
                          <a:solidFill>
                            <a:srgbClr val="1A93C8"/>
                          </a:solidFill>
                          <a:latin typeface="+mn-lt"/>
                          <a:ea typeface="+mn-ea"/>
                          <a:cs typeface="+mn-cs"/>
                        </a:defRPr>
                      </a:lvl1pPr>
                      <a:lvl2pPr marL="266700" lvl="1" indent="-266700" algn="l" defTabSz="685800" rtl="0" eaLnBrk="0" fontAlgn="base" hangingPunct="0">
                        <a:lnSpc>
                          <a:spcPct val="130000"/>
                        </a:lnSpc>
                        <a:spcBef>
                          <a:spcPct val="0"/>
                        </a:spcBef>
                        <a:spcAft>
                          <a:spcPct val="0"/>
                        </a:spcAft>
                        <a:buFont typeface="Calibri" panose="020F0502020204030204" pitchFamily="34" charset="0"/>
                        <a:buChar char=" "/>
                        <a:defRPr sz="1400" kern="1200">
                          <a:solidFill>
                            <a:schemeClr val="tx1"/>
                          </a:solidFill>
                          <a:latin typeface="+mn-lt"/>
                          <a:ea typeface="+mn-ea"/>
                          <a:cs typeface="+mn-cs"/>
                        </a:defRPr>
                      </a:lvl2pPr>
                      <a:lvl3pPr marL="857250" lvl="2" indent="-171450" algn="l" defTabSz="685800" rtl="0" eaLnBrk="0" fontAlgn="base" hangingPunct="0">
                        <a:lnSpc>
                          <a:spcPct val="90000"/>
                        </a:lnSpc>
                        <a:spcBef>
                          <a:spcPts val="375"/>
                        </a:spcBef>
                        <a:spcAft>
                          <a:spcPct val="0"/>
                        </a:spcAft>
                        <a:buFont typeface="Calibri" panose="020F0502020204030204" pitchFamily="34" charset="0"/>
                        <a:buChar char="•"/>
                        <a:defRPr sz="1300" kern="1200">
                          <a:solidFill>
                            <a:srgbClr val="7F7F7F"/>
                          </a:solidFill>
                          <a:latin typeface="+mn-lt"/>
                          <a:ea typeface="+mn-ea"/>
                          <a:cs typeface="+mn-cs"/>
                        </a:defRPr>
                      </a:lvl3pPr>
                      <a:lvl4pPr marL="1200150" lvl="3" indent="-171450" algn="l" defTabSz="685800" rtl="0" eaLnBrk="0" fontAlgn="base" hangingPunct="0">
                        <a:lnSpc>
                          <a:spcPct val="90000"/>
                        </a:lnSpc>
                        <a:spcBef>
                          <a:spcPts val="375"/>
                        </a:spcBef>
                        <a:spcAft>
                          <a:spcPct val="0"/>
                        </a:spcAft>
                        <a:buFont typeface="Calibri" panose="020F0502020204030204" pitchFamily="34" charset="0"/>
                        <a:buChar char="•"/>
                        <a:defRPr sz="1100" kern="1200">
                          <a:solidFill>
                            <a:srgbClr val="7F7F7F"/>
                          </a:solidFill>
                          <a:latin typeface="+mn-lt"/>
                          <a:ea typeface="+mn-ea"/>
                          <a:cs typeface="+mn-cs"/>
                        </a:defRPr>
                      </a:lvl4pPr>
                      <a:lvl5pPr marL="1543050" lvl="4" indent="-171450" algn="l" defTabSz="685800" rtl="0" eaLnBrk="0" fontAlgn="base" hangingPunct="0">
                        <a:lnSpc>
                          <a:spcPct val="90000"/>
                        </a:lnSpc>
                        <a:spcBef>
                          <a:spcPts val="375"/>
                        </a:spcBef>
                        <a:spcAft>
                          <a:spcPct val="0"/>
                        </a:spcAft>
                        <a:buFont typeface="Calibri" panose="020F0502020204030204" pitchFamily="34" charset="0"/>
                        <a:buChar char="•"/>
                        <a:defRPr sz="1100" kern="1200">
                          <a:solidFill>
                            <a:srgbClr val="7F7F7F"/>
                          </a:solidFill>
                          <a:latin typeface="+mn-lt"/>
                          <a:ea typeface="+mn-ea"/>
                          <a:cs typeface="+mn-cs"/>
                        </a:defRPr>
                      </a:lvl5pPr>
                    </a:lstStyle>
                    <a:p>
                      <a:pPr marL="0" lvl="0" indent="0" defTabSz="914400" eaLnBrk="1" hangingPunct="1">
                        <a:buFont typeface="Wingdings 2" panose="05020102010507070707" pitchFamily="18" charset="2"/>
                        <a:buNone/>
                      </a:pPr>
                      <a:r>
                        <a:rPr lang="en-US" altLang="zh-CN" sz="2400" b="1">
                          <a:solidFill>
                            <a:srgbClr val="0033CC"/>
                          </a:solidFill>
                        </a:rPr>
                        <a:t>I</a:t>
                      </a:r>
                      <a:r>
                        <a:rPr lang="en-US" altLang="zh-CN" sz="2400" b="1" baseline="-25000">
                          <a:solidFill>
                            <a:srgbClr val="0033CC"/>
                          </a:solidFill>
                        </a:rPr>
                        <a:t>6</a:t>
                      </a:r>
                      <a:endParaRPr lang="en-US" altLang="zh-CN" sz="2400" b="1" baseline="-25000" dirty="0">
                        <a:solidFill>
                          <a:srgbClr val="0033CC"/>
                        </a:solidFill>
                        <a:latin typeface="Arial" panose="020B0604020202020204" pitchFamily="34" charset="0"/>
                      </a:endParaRPr>
                    </a:p>
                  </a:txBody>
                  <a:tcPr marL="35992" marR="35992" marT="46790" marB="46790" anchor="ctr" anchorCtr="1">
                    <a:lnL w="12700" cap="flat" cmpd="sng">
                      <a:solidFill>
                        <a:srgbClr val="5F5F5F"/>
                      </a:solidFill>
                      <a:prstDash val="solid"/>
                      <a:headEnd type="none" w="med" len="med"/>
                      <a:tailEnd type="none" w="med" len="med"/>
                    </a:lnL>
                    <a:lnR w="12700" cap="flat" cmpd="sng">
                      <a:solidFill>
                        <a:srgbClr val="5F5F5F"/>
                      </a:solidFill>
                      <a:prstDash val="solid"/>
                      <a:headEnd type="none" w="med" len="med"/>
                      <a:tailEnd type="none" w="med" len="med"/>
                    </a:lnR>
                    <a:lnT w="28575" cap="flat" cmpd="sng">
                      <a:solidFill>
                        <a:srgbClr val="5F5F5F"/>
                      </a:solidFill>
                      <a:prstDash val="solid"/>
                      <a:headEnd type="none" w="med" len="med"/>
                      <a:tailEnd type="none" w="med" len="med"/>
                    </a:lnT>
                    <a:lnB w="12700" cap="flat" cmpd="sng">
                      <a:solidFill>
                        <a:srgbClr val="5F5F5F"/>
                      </a:solidFill>
                      <a:prstDash val="solid"/>
                      <a:headEnd type="none" w="med" len="med"/>
                      <a:tailEnd type="none" w="med" len="med"/>
                    </a:lnB>
                    <a:lnTlToBr>
                      <a:noFill/>
                    </a:lnTlToBr>
                    <a:lnBlToTr>
                      <a:noFill/>
                    </a:lnBlToTr>
                    <a:noFill/>
                  </a:tcPr>
                </a:tc>
                <a:tc>
                  <a:txBody>
                    <a:bodyPr/>
                    <a:lstStyle>
                      <a:lvl1pPr marL="266700" lvl="0" indent="-266700" algn="l" defTabSz="685800" rtl="0" eaLnBrk="0" fontAlgn="base" hangingPunct="0">
                        <a:lnSpc>
                          <a:spcPct val="90000"/>
                        </a:lnSpc>
                        <a:spcBef>
                          <a:spcPts val="1350"/>
                        </a:spcBef>
                        <a:spcAft>
                          <a:spcPct val="0"/>
                        </a:spcAft>
                        <a:buClr>
                          <a:schemeClr val="accent1"/>
                        </a:buClr>
                        <a:buSzPct val="60000"/>
                        <a:buFont typeface="Wingdings 2" panose="05020102010507070707" pitchFamily="18" charset="2"/>
                        <a:buChar char=""/>
                        <a:defRPr sz="2000" kern="1200">
                          <a:solidFill>
                            <a:srgbClr val="1A93C8"/>
                          </a:solidFill>
                          <a:latin typeface="+mn-lt"/>
                          <a:ea typeface="+mn-ea"/>
                          <a:cs typeface="+mn-cs"/>
                        </a:defRPr>
                      </a:lvl1pPr>
                      <a:lvl2pPr marL="266700" lvl="1" indent="-266700" algn="l" defTabSz="685800" rtl="0" eaLnBrk="0" fontAlgn="base" hangingPunct="0">
                        <a:lnSpc>
                          <a:spcPct val="130000"/>
                        </a:lnSpc>
                        <a:spcBef>
                          <a:spcPct val="0"/>
                        </a:spcBef>
                        <a:spcAft>
                          <a:spcPct val="0"/>
                        </a:spcAft>
                        <a:buFont typeface="Calibri" panose="020F0502020204030204" pitchFamily="34" charset="0"/>
                        <a:buChar char=" "/>
                        <a:defRPr sz="1400" kern="1200">
                          <a:solidFill>
                            <a:schemeClr val="tx1"/>
                          </a:solidFill>
                          <a:latin typeface="+mn-lt"/>
                          <a:ea typeface="+mn-ea"/>
                          <a:cs typeface="+mn-cs"/>
                        </a:defRPr>
                      </a:lvl2pPr>
                      <a:lvl3pPr marL="857250" lvl="2" indent="-171450" algn="l" defTabSz="685800" rtl="0" eaLnBrk="0" fontAlgn="base" hangingPunct="0">
                        <a:lnSpc>
                          <a:spcPct val="90000"/>
                        </a:lnSpc>
                        <a:spcBef>
                          <a:spcPts val="375"/>
                        </a:spcBef>
                        <a:spcAft>
                          <a:spcPct val="0"/>
                        </a:spcAft>
                        <a:buFont typeface="Calibri" panose="020F0502020204030204" pitchFamily="34" charset="0"/>
                        <a:buChar char="•"/>
                        <a:defRPr sz="1300" kern="1200">
                          <a:solidFill>
                            <a:srgbClr val="7F7F7F"/>
                          </a:solidFill>
                          <a:latin typeface="+mn-lt"/>
                          <a:ea typeface="+mn-ea"/>
                          <a:cs typeface="+mn-cs"/>
                        </a:defRPr>
                      </a:lvl3pPr>
                      <a:lvl4pPr marL="1200150" lvl="3" indent="-171450" algn="l" defTabSz="685800" rtl="0" eaLnBrk="0" fontAlgn="base" hangingPunct="0">
                        <a:lnSpc>
                          <a:spcPct val="90000"/>
                        </a:lnSpc>
                        <a:spcBef>
                          <a:spcPts val="375"/>
                        </a:spcBef>
                        <a:spcAft>
                          <a:spcPct val="0"/>
                        </a:spcAft>
                        <a:buFont typeface="Calibri" panose="020F0502020204030204" pitchFamily="34" charset="0"/>
                        <a:buChar char="•"/>
                        <a:defRPr sz="1100" kern="1200">
                          <a:solidFill>
                            <a:srgbClr val="7F7F7F"/>
                          </a:solidFill>
                          <a:latin typeface="+mn-lt"/>
                          <a:ea typeface="+mn-ea"/>
                          <a:cs typeface="+mn-cs"/>
                        </a:defRPr>
                      </a:lvl4pPr>
                      <a:lvl5pPr marL="1543050" lvl="4" indent="-171450" algn="l" defTabSz="685800" rtl="0" eaLnBrk="0" fontAlgn="base" hangingPunct="0">
                        <a:lnSpc>
                          <a:spcPct val="90000"/>
                        </a:lnSpc>
                        <a:spcBef>
                          <a:spcPts val="375"/>
                        </a:spcBef>
                        <a:spcAft>
                          <a:spcPct val="0"/>
                        </a:spcAft>
                        <a:buFont typeface="Calibri" panose="020F0502020204030204" pitchFamily="34" charset="0"/>
                        <a:buChar char="•"/>
                        <a:defRPr sz="1100" kern="1200">
                          <a:solidFill>
                            <a:srgbClr val="7F7F7F"/>
                          </a:solidFill>
                          <a:latin typeface="+mn-lt"/>
                          <a:ea typeface="+mn-ea"/>
                          <a:cs typeface="+mn-cs"/>
                        </a:defRPr>
                      </a:lvl5pPr>
                    </a:lstStyle>
                    <a:p>
                      <a:pPr marL="0" lvl="0" indent="0" defTabSz="914400" eaLnBrk="1" hangingPunct="1">
                        <a:buFont typeface="Wingdings 2" panose="05020102010507070707" pitchFamily="18" charset="2"/>
                        <a:buNone/>
                      </a:pPr>
                      <a:r>
                        <a:rPr lang="en-US" altLang="zh-CN" sz="2400" b="1">
                          <a:solidFill>
                            <a:srgbClr val="0033CC"/>
                          </a:solidFill>
                        </a:rPr>
                        <a:t>I</a:t>
                      </a:r>
                      <a:r>
                        <a:rPr lang="en-US" altLang="zh-CN" sz="2400" b="1" baseline="-25000">
                          <a:solidFill>
                            <a:srgbClr val="0033CC"/>
                          </a:solidFill>
                        </a:rPr>
                        <a:t>7</a:t>
                      </a:r>
                      <a:endParaRPr lang="en-US" altLang="zh-CN" sz="2400" b="1" baseline="-25000" dirty="0">
                        <a:solidFill>
                          <a:srgbClr val="0033CC"/>
                        </a:solidFill>
                        <a:latin typeface="Arial" panose="020B0604020202020204" pitchFamily="34" charset="0"/>
                      </a:endParaRPr>
                    </a:p>
                  </a:txBody>
                  <a:tcPr marL="35992" marR="35992" marT="46790" marB="46790" anchor="ctr" anchorCtr="1">
                    <a:lnL w="12700" cap="flat" cmpd="sng">
                      <a:solidFill>
                        <a:srgbClr val="5F5F5F"/>
                      </a:solidFill>
                      <a:prstDash val="solid"/>
                      <a:headEnd type="none" w="med" len="med"/>
                      <a:tailEnd type="none" w="med" len="med"/>
                    </a:lnL>
                    <a:lnR w="12700" cap="flat" cmpd="sng">
                      <a:solidFill>
                        <a:srgbClr val="5F5F5F"/>
                      </a:solidFill>
                      <a:prstDash val="solid"/>
                      <a:headEnd type="none" w="med" len="med"/>
                      <a:tailEnd type="none" w="med" len="med"/>
                    </a:lnR>
                    <a:lnT w="28575" cap="flat" cmpd="sng">
                      <a:solidFill>
                        <a:srgbClr val="5F5F5F"/>
                      </a:solidFill>
                      <a:prstDash val="solid"/>
                      <a:headEnd type="none" w="med" len="med"/>
                      <a:tailEnd type="none" w="med" len="med"/>
                    </a:lnT>
                    <a:lnB w="12700" cap="flat" cmpd="sng">
                      <a:solidFill>
                        <a:srgbClr val="5F5F5F"/>
                      </a:solidFill>
                      <a:prstDash val="solid"/>
                      <a:headEnd type="none" w="med" len="med"/>
                      <a:tailEnd type="none" w="med" len="med"/>
                    </a:lnB>
                    <a:lnTlToBr>
                      <a:noFill/>
                    </a:lnTlToBr>
                    <a:lnBlToTr>
                      <a:noFill/>
                    </a:lnBlToTr>
                    <a:noFill/>
                  </a:tcPr>
                </a:tc>
                <a:tc>
                  <a:txBody>
                    <a:bodyPr/>
                    <a:lstStyle>
                      <a:lvl1pPr marL="266700" lvl="0" indent="-266700" algn="l" defTabSz="685800" rtl="0" eaLnBrk="0" fontAlgn="base" hangingPunct="0">
                        <a:lnSpc>
                          <a:spcPct val="90000"/>
                        </a:lnSpc>
                        <a:spcBef>
                          <a:spcPts val="1350"/>
                        </a:spcBef>
                        <a:spcAft>
                          <a:spcPct val="0"/>
                        </a:spcAft>
                        <a:buClr>
                          <a:schemeClr val="accent1"/>
                        </a:buClr>
                        <a:buSzPct val="60000"/>
                        <a:buFont typeface="Wingdings 2" panose="05020102010507070707" pitchFamily="18" charset="2"/>
                        <a:buChar char=""/>
                        <a:defRPr sz="2000" kern="1200">
                          <a:solidFill>
                            <a:srgbClr val="1A93C8"/>
                          </a:solidFill>
                          <a:latin typeface="+mn-lt"/>
                          <a:ea typeface="+mn-ea"/>
                          <a:cs typeface="+mn-cs"/>
                        </a:defRPr>
                      </a:lvl1pPr>
                      <a:lvl2pPr marL="266700" lvl="1" indent="-266700" algn="l" defTabSz="685800" rtl="0" eaLnBrk="0" fontAlgn="base" hangingPunct="0">
                        <a:lnSpc>
                          <a:spcPct val="130000"/>
                        </a:lnSpc>
                        <a:spcBef>
                          <a:spcPct val="0"/>
                        </a:spcBef>
                        <a:spcAft>
                          <a:spcPct val="0"/>
                        </a:spcAft>
                        <a:buFont typeface="Calibri" panose="020F0502020204030204" pitchFamily="34" charset="0"/>
                        <a:buChar char=" "/>
                        <a:defRPr sz="1400" kern="1200">
                          <a:solidFill>
                            <a:schemeClr val="tx1"/>
                          </a:solidFill>
                          <a:latin typeface="+mn-lt"/>
                          <a:ea typeface="+mn-ea"/>
                          <a:cs typeface="+mn-cs"/>
                        </a:defRPr>
                      </a:lvl2pPr>
                      <a:lvl3pPr marL="857250" lvl="2" indent="-171450" algn="l" defTabSz="685800" rtl="0" eaLnBrk="0" fontAlgn="base" hangingPunct="0">
                        <a:lnSpc>
                          <a:spcPct val="90000"/>
                        </a:lnSpc>
                        <a:spcBef>
                          <a:spcPts val="375"/>
                        </a:spcBef>
                        <a:spcAft>
                          <a:spcPct val="0"/>
                        </a:spcAft>
                        <a:buFont typeface="Calibri" panose="020F0502020204030204" pitchFamily="34" charset="0"/>
                        <a:buChar char="•"/>
                        <a:defRPr sz="1300" kern="1200">
                          <a:solidFill>
                            <a:srgbClr val="7F7F7F"/>
                          </a:solidFill>
                          <a:latin typeface="+mn-lt"/>
                          <a:ea typeface="+mn-ea"/>
                          <a:cs typeface="+mn-cs"/>
                        </a:defRPr>
                      </a:lvl3pPr>
                      <a:lvl4pPr marL="1200150" lvl="3" indent="-171450" algn="l" defTabSz="685800" rtl="0" eaLnBrk="0" fontAlgn="base" hangingPunct="0">
                        <a:lnSpc>
                          <a:spcPct val="90000"/>
                        </a:lnSpc>
                        <a:spcBef>
                          <a:spcPts val="375"/>
                        </a:spcBef>
                        <a:spcAft>
                          <a:spcPct val="0"/>
                        </a:spcAft>
                        <a:buFont typeface="Calibri" panose="020F0502020204030204" pitchFamily="34" charset="0"/>
                        <a:buChar char="•"/>
                        <a:defRPr sz="1100" kern="1200">
                          <a:solidFill>
                            <a:srgbClr val="7F7F7F"/>
                          </a:solidFill>
                          <a:latin typeface="+mn-lt"/>
                          <a:ea typeface="+mn-ea"/>
                          <a:cs typeface="+mn-cs"/>
                        </a:defRPr>
                      </a:lvl4pPr>
                      <a:lvl5pPr marL="1543050" lvl="4" indent="-171450" algn="l" defTabSz="685800" rtl="0" eaLnBrk="0" fontAlgn="base" hangingPunct="0">
                        <a:lnSpc>
                          <a:spcPct val="90000"/>
                        </a:lnSpc>
                        <a:spcBef>
                          <a:spcPts val="375"/>
                        </a:spcBef>
                        <a:spcAft>
                          <a:spcPct val="0"/>
                        </a:spcAft>
                        <a:buFont typeface="Calibri" panose="020F0502020204030204" pitchFamily="34" charset="0"/>
                        <a:buChar char="•"/>
                        <a:defRPr sz="1100" kern="1200">
                          <a:solidFill>
                            <a:srgbClr val="7F7F7F"/>
                          </a:solidFill>
                          <a:latin typeface="+mn-lt"/>
                          <a:ea typeface="+mn-ea"/>
                          <a:cs typeface="+mn-cs"/>
                        </a:defRPr>
                      </a:lvl5pPr>
                    </a:lstStyle>
                    <a:p>
                      <a:pPr marL="0" lvl="0" indent="0" defTabSz="914400" eaLnBrk="1" hangingPunct="1">
                        <a:buFont typeface="Wingdings 2" panose="05020102010507070707" pitchFamily="18" charset="2"/>
                        <a:buNone/>
                      </a:pPr>
                      <a:r>
                        <a:rPr lang="en-US" altLang="zh-CN" sz="2400" b="1">
                          <a:solidFill>
                            <a:srgbClr val="0033CC"/>
                          </a:solidFill>
                        </a:rPr>
                        <a:t>I</a:t>
                      </a:r>
                      <a:r>
                        <a:rPr lang="en-US" altLang="zh-CN" sz="2400" b="1" baseline="-25000">
                          <a:solidFill>
                            <a:srgbClr val="0033CC"/>
                          </a:solidFill>
                        </a:rPr>
                        <a:t>8</a:t>
                      </a:r>
                      <a:endParaRPr lang="en-US" altLang="zh-CN" sz="2400" b="1" baseline="-25000" dirty="0">
                        <a:solidFill>
                          <a:srgbClr val="0033CC"/>
                        </a:solidFill>
                        <a:latin typeface="Arial" panose="020B0604020202020204" pitchFamily="34" charset="0"/>
                      </a:endParaRPr>
                    </a:p>
                  </a:txBody>
                  <a:tcPr marL="35992" marR="35992" marT="46790" marB="46790" anchor="ctr" anchorCtr="1">
                    <a:lnL w="12700" cap="flat" cmpd="sng">
                      <a:solidFill>
                        <a:srgbClr val="5F5F5F"/>
                      </a:solidFill>
                      <a:prstDash val="solid"/>
                      <a:headEnd type="none" w="med" len="med"/>
                      <a:tailEnd type="none" w="med" len="med"/>
                    </a:lnL>
                    <a:lnR w="12700" cap="flat" cmpd="sng">
                      <a:solidFill>
                        <a:srgbClr val="5F5F5F"/>
                      </a:solidFill>
                      <a:prstDash val="solid"/>
                      <a:headEnd type="none" w="med" len="med"/>
                      <a:tailEnd type="none" w="med" len="med"/>
                    </a:lnR>
                    <a:lnT w="28575" cap="flat" cmpd="sng">
                      <a:solidFill>
                        <a:srgbClr val="5F5F5F"/>
                      </a:solidFill>
                      <a:prstDash val="solid"/>
                      <a:headEnd type="none" w="med" len="med"/>
                      <a:tailEnd type="none" w="med" len="med"/>
                    </a:lnT>
                    <a:lnB w="12700" cap="flat" cmpd="sng">
                      <a:solidFill>
                        <a:srgbClr val="5F5F5F"/>
                      </a:solidFill>
                      <a:prstDash val="solid"/>
                      <a:headEnd type="none" w="med" len="med"/>
                      <a:tailEnd type="none" w="med" len="med"/>
                    </a:lnB>
                    <a:lnTlToBr>
                      <a:noFill/>
                    </a:lnTlToBr>
                    <a:lnBlToTr>
                      <a:noFill/>
                    </a:lnBlToTr>
                    <a:noFill/>
                  </a:tcPr>
                </a:tc>
                <a:tc>
                  <a:txBody>
                    <a:bodyPr/>
                    <a:lstStyle>
                      <a:lvl1pPr marL="266700" lvl="0" indent="-266700" algn="l" defTabSz="685800" rtl="0" eaLnBrk="0" fontAlgn="base" hangingPunct="0">
                        <a:lnSpc>
                          <a:spcPct val="90000"/>
                        </a:lnSpc>
                        <a:spcBef>
                          <a:spcPts val="1350"/>
                        </a:spcBef>
                        <a:spcAft>
                          <a:spcPct val="0"/>
                        </a:spcAft>
                        <a:buClr>
                          <a:schemeClr val="accent1"/>
                        </a:buClr>
                        <a:buSzPct val="60000"/>
                        <a:buFont typeface="Wingdings 2" panose="05020102010507070707" pitchFamily="18" charset="2"/>
                        <a:buChar char=""/>
                        <a:defRPr sz="2000" kern="1200">
                          <a:solidFill>
                            <a:srgbClr val="1A93C8"/>
                          </a:solidFill>
                          <a:latin typeface="+mn-lt"/>
                          <a:ea typeface="+mn-ea"/>
                          <a:cs typeface="+mn-cs"/>
                        </a:defRPr>
                      </a:lvl1pPr>
                      <a:lvl2pPr marL="266700" lvl="1" indent="-266700" algn="l" defTabSz="685800" rtl="0" eaLnBrk="0" fontAlgn="base" hangingPunct="0">
                        <a:lnSpc>
                          <a:spcPct val="130000"/>
                        </a:lnSpc>
                        <a:spcBef>
                          <a:spcPct val="0"/>
                        </a:spcBef>
                        <a:spcAft>
                          <a:spcPct val="0"/>
                        </a:spcAft>
                        <a:buFont typeface="Calibri" panose="020F0502020204030204" pitchFamily="34" charset="0"/>
                        <a:buChar char=" "/>
                        <a:defRPr sz="1400" kern="1200">
                          <a:solidFill>
                            <a:schemeClr val="tx1"/>
                          </a:solidFill>
                          <a:latin typeface="+mn-lt"/>
                          <a:ea typeface="+mn-ea"/>
                          <a:cs typeface="+mn-cs"/>
                        </a:defRPr>
                      </a:lvl2pPr>
                      <a:lvl3pPr marL="857250" lvl="2" indent="-171450" algn="l" defTabSz="685800" rtl="0" eaLnBrk="0" fontAlgn="base" hangingPunct="0">
                        <a:lnSpc>
                          <a:spcPct val="90000"/>
                        </a:lnSpc>
                        <a:spcBef>
                          <a:spcPts val="375"/>
                        </a:spcBef>
                        <a:spcAft>
                          <a:spcPct val="0"/>
                        </a:spcAft>
                        <a:buFont typeface="Calibri" panose="020F0502020204030204" pitchFamily="34" charset="0"/>
                        <a:buChar char="•"/>
                        <a:defRPr sz="1300" kern="1200">
                          <a:solidFill>
                            <a:srgbClr val="7F7F7F"/>
                          </a:solidFill>
                          <a:latin typeface="+mn-lt"/>
                          <a:ea typeface="+mn-ea"/>
                          <a:cs typeface="+mn-cs"/>
                        </a:defRPr>
                      </a:lvl3pPr>
                      <a:lvl4pPr marL="1200150" lvl="3" indent="-171450" algn="l" defTabSz="685800" rtl="0" eaLnBrk="0" fontAlgn="base" hangingPunct="0">
                        <a:lnSpc>
                          <a:spcPct val="90000"/>
                        </a:lnSpc>
                        <a:spcBef>
                          <a:spcPts val="375"/>
                        </a:spcBef>
                        <a:spcAft>
                          <a:spcPct val="0"/>
                        </a:spcAft>
                        <a:buFont typeface="Calibri" panose="020F0502020204030204" pitchFamily="34" charset="0"/>
                        <a:buChar char="•"/>
                        <a:defRPr sz="1100" kern="1200">
                          <a:solidFill>
                            <a:srgbClr val="7F7F7F"/>
                          </a:solidFill>
                          <a:latin typeface="+mn-lt"/>
                          <a:ea typeface="+mn-ea"/>
                          <a:cs typeface="+mn-cs"/>
                        </a:defRPr>
                      </a:lvl4pPr>
                      <a:lvl5pPr marL="1543050" lvl="4" indent="-171450" algn="l" defTabSz="685800" rtl="0" eaLnBrk="0" fontAlgn="base" hangingPunct="0">
                        <a:lnSpc>
                          <a:spcPct val="90000"/>
                        </a:lnSpc>
                        <a:spcBef>
                          <a:spcPts val="375"/>
                        </a:spcBef>
                        <a:spcAft>
                          <a:spcPct val="0"/>
                        </a:spcAft>
                        <a:buFont typeface="Calibri" panose="020F0502020204030204" pitchFamily="34" charset="0"/>
                        <a:buChar char="•"/>
                        <a:defRPr sz="1100" kern="1200">
                          <a:solidFill>
                            <a:srgbClr val="7F7F7F"/>
                          </a:solidFill>
                          <a:latin typeface="+mn-lt"/>
                          <a:ea typeface="+mn-ea"/>
                          <a:cs typeface="+mn-cs"/>
                        </a:defRPr>
                      </a:lvl5pPr>
                    </a:lstStyle>
                    <a:p>
                      <a:pPr marL="0" lvl="0" indent="0" defTabSz="914400" eaLnBrk="1" hangingPunct="1">
                        <a:buFont typeface="Wingdings 2" panose="05020102010507070707" pitchFamily="18" charset="2"/>
                        <a:buNone/>
                      </a:pPr>
                      <a:r>
                        <a:rPr lang="en-US" altLang="zh-CN" sz="2400" b="1">
                          <a:solidFill>
                            <a:srgbClr val="0033CC"/>
                          </a:solidFill>
                        </a:rPr>
                        <a:t>I</a:t>
                      </a:r>
                      <a:r>
                        <a:rPr lang="en-US" altLang="zh-CN" sz="2400" b="1" baseline="-25000">
                          <a:solidFill>
                            <a:srgbClr val="0033CC"/>
                          </a:solidFill>
                        </a:rPr>
                        <a:t>9</a:t>
                      </a:r>
                      <a:endParaRPr lang="en-US" altLang="zh-CN" sz="2400" b="1" baseline="-25000" dirty="0">
                        <a:solidFill>
                          <a:srgbClr val="0033CC"/>
                        </a:solidFill>
                        <a:latin typeface="Arial" panose="020B0604020202020204" pitchFamily="34" charset="0"/>
                      </a:endParaRPr>
                    </a:p>
                  </a:txBody>
                  <a:tcPr marL="35992" marR="35992" marT="46790" marB="46790" anchor="ctr" anchorCtr="1">
                    <a:lnL w="12700" cap="flat" cmpd="sng">
                      <a:solidFill>
                        <a:srgbClr val="5F5F5F"/>
                      </a:solidFill>
                      <a:prstDash val="solid"/>
                      <a:headEnd type="none" w="med" len="med"/>
                      <a:tailEnd type="none" w="med" len="med"/>
                    </a:lnL>
                    <a:lnR w="12700" cap="flat" cmpd="sng">
                      <a:solidFill>
                        <a:srgbClr val="5F5F5F"/>
                      </a:solidFill>
                      <a:prstDash val="solid"/>
                      <a:headEnd type="none" w="med" len="med"/>
                      <a:tailEnd type="none" w="med" len="med"/>
                    </a:lnR>
                    <a:lnT w="28575" cap="flat" cmpd="sng">
                      <a:solidFill>
                        <a:srgbClr val="5F5F5F"/>
                      </a:solidFill>
                      <a:prstDash val="solid"/>
                      <a:headEnd type="none" w="med" len="med"/>
                      <a:tailEnd type="none" w="med" len="med"/>
                    </a:lnT>
                    <a:lnB w="12700" cap="flat" cmpd="sng">
                      <a:solidFill>
                        <a:srgbClr val="5F5F5F"/>
                      </a:solidFill>
                      <a:prstDash val="solid"/>
                      <a:headEnd type="none" w="med" len="med"/>
                      <a:tailEnd type="none" w="med" len="med"/>
                    </a:lnB>
                    <a:lnTlToBr>
                      <a:noFill/>
                    </a:lnTlToBr>
                    <a:lnBlToTr>
                      <a:noFill/>
                    </a:lnBlToTr>
                    <a:noFill/>
                  </a:tcPr>
                </a:tc>
                <a:tc>
                  <a:txBody>
                    <a:bodyPr/>
                    <a:lstStyle>
                      <a:lvl1pPr marL="266700" lvl="0" indent="-266700" algn="l" defTabSz="685800" rtl="0" eaLnBrk="0" fontAlgn="base" hangingPunct="0">
                        <a:lnSpc>
                          <a:spcPct val="90000"/>
                        </a:lnSpc>
                        <a:spcBef>
                          <a:spcPts val="1350"/>
                        </a:spcBef>
                        <a:spcAft>
                          <a:spcPct val="0"/>
                        </a:spcAft>
                        <a:buClr>
                          <a:schemeClr val="accent1"/>
                        </a:buClr>
                        <a:buSzPct val="60000"/>
                        <a:buFont typeface="Wingdings 2" panose="05020102010507070707" pitchFamily="18" charset="2"/>
                        <a:buChar char=""/>
                        <a:defRPr sz="2000" kern="1200">
                          <a:solidFill>
                            <a:srgbClr val="1A93C8"/>
                          </a:solidFill>
                          <a:latin typeface="+mn-lt"/>
                          <a:ea typeface="+mn-ea"/>
                          <a:cs typeface="+mn-cs"/>
                        </a:defRPr>
                      </a:lvl1pPr>
                      <a:lvl2pPr marL="266700" lvl="1" indent="-266700" algn="l" defTabSz="685800" rtl="0" eaLnBrk="0" fontAlgn="base" hangingPunct="0">
                        <a:lnSpc>
                          <a:spcPct val="130000"/>
                        </a:lnSpc>
                        <a:spcBef>
                          <a:spcPct val="0"/>
                        </a:spcBef>
                        <a:spcAft>
                          <a:spcPct val="0"/>
                        </a:spcAft>
                        <a:buFont typeface="Calibri" panose="020F0502020204030204" pitchFamily="34" charset="0"/>
                        <a:buChar char=" "/>
                        <a:defRPr sz="1400" kern="1200">
                          <a:solidFill>
                            <a:schemeClr val="tx1"/>
                          </a:solidFill>
                          <a:latin typeface="+mn-lt"/>
                          <a:ea typeface="+mn-ea"/>
                          <a:cs typeface="+mn-cs"/>
                        </a:defRPr>
                      </a:lvl2pPr>
                      <a:lvl3pPr marL="857250" lvl="2" indent="-171450" algn="l" defTabSz="685800" rtl="0" eaLnBrk="0" fontAlgn="base" hangingPunct="0">
                        <a:lnSpc>
                          <a:spcPct val="90000"/>
                        </a:lnSpc>
                        <a:spcBef>
                          <a:spcPts val="375"/>
                        </a:spcBef>
                        <a:spcAft>
                          <a:spcPct val="0"/>
                        </a:spcAft>
                        <a:buFont typeface="Calibri" panose="020F0502020204030204" pitchFamily="34" charset="0"/>
                        <a:buChar char="•"/>
                        <a:defRPr sz="1300" kern="1200">
                          <a:solidFill>
                            <a:srgbClr val="7F7F7F"/>
                          </a:solidFill>
                          <a:latin typeface="+mn-lt"/>
                          <a:ea typeface="+mn-ea"/>
                          <a:cs typeface="+mn-cs"/>
                        </a:defRPr>
                      </a:lvl3pPr>
                      <a:lvl4pPr marL="1200150" lvl="3" indent="-171450" algn="l" defTabSz="685800" rtl="0" eaLnBrk="0" fontAlgn="base" hangingPunct="0">
                        <a:lnSpc>
                          <a:spcPct val="90000"/>
                        </a:lnSpc>
                        <a:spcBef>
                          <a:spcPts val="375"/>
                        </a:spcBef>
                        <a:spcAft>
                          <a:spcPct val="0"/>
                        </a:spcAft>
                        <a:buFont typeface="Calibri" panose="020F0502020204030204" pitchFamily="34" charset="0"/>
                        <a:buChar char="•"/>
                        <a:defRPr sz="1100" kern="1200">
                          <a:solidFill>
                            <a:srgbClr val="7F7F7F"/>
                          </a:solidFill>
                          <a:latin typeface="+mn-lt"/>
                          <a:ea typeface="+mn-ea"/>
                          <a:cs typeface="+mn-cs"/>
                        </a:defRPr>
                      </a:lvl4pPr>
                      <a:lvl5pPr marL="1543050" lvl="4" indent="-171450" algn="l" defTabSz="685800" rtl="0" eaLnBrk="0" fontAlgn="base" hangingPunct="0">
                        <a:lnSpc>
                          <a:spcPct val="90000"/>
                        </a:lnSpc>
                        <a:spcBef>
                          <a:spcPts val="375"/>
                        </a:spcBef>
                        <a:spcAft>
                          <a:spcPct val="0"/>
                        </a:spcAft>
                        <a:buFont typeface="Calibri" panose="020F0502020204030204" pitchFamily="34" charset="0"/>
                        <a:buChar char="•"/>
                        <a:defRPr sz="1100" kern="1200">
                          <a:solidFill>
                            <a:srgbClr val="7F7F7F"/>
                          </a:solidFill>
                          <a:latin typeface="+mn-lt"/>
                          <a:ea typeface="+mn-ea"/>
                          <a:cs typeface="+mn-cs"/>
                        </a:defRPr>
                      </a:lvl5pPr>
                    </a:lstStyle>
                    <a:p>
                      <a:pPr marL="0" lvl="0" indent="0" defTabSz="914400" eaLnBrk="1" hangingPunct="1">
                        <a:buFont typeface="Wingdings 2" panose="05020102010507070707" pitchFamily="18" charset="2"/>
                        <a:buNone/>
                      </a:pPr>
                      <a:r>
                        <a:rPr lang="en-US" altLang="zh-CN" sz="2400" b="1">
                          <a:solidFill>
                            <a:srgbClr val="0033CC"/>
                          </a:solidFill>
                        </a:rPr>
                        <a:t>I</a:t>
                      </a:r>
                      <a:r>
                        <a:rPr lang="en-US" altLang="zh-CN" sz="2400" b="1" baseline="-25000">
                          <a:solidFill>
                            <a:srgbClr val="0033CC"/>
                          </a:solidFill>
                        </a:rPr>
                        <a:t>10</a:t>
                      </a:r>
                      <a:endParaRPr lang="en-US" altLang="zh-CN" sz="2400" b="1" baseline="-25000" dirty="0">
                        <a:solidFill>
                          <a:srgbClr val="0033CC"/>
                        </a:solidFill>
                        <a:latin typeface="Arial" panose="020B0604020202020204" pitchFamily="34" charset="0"/>
                      </a:endParaRPr>
                    </a:p>
                  </a:txBody>
                  <a:tcPr marL="35992" marR="35992" marT="46790" marB="46790" anchor="ctr" anchorCtr="1">
                    <a:lnL w="12700" cap="flat" cmpd="sng">
                      <a:solidFill>
                        <a:srgbClr val="5F5F5F"/>
                      </a:solidFill>
                      <a:prstDash val="solid"/>
                      <a:headEnd type="none" w="med" len="med"/>
                      <a:tailEnd type="none" w="med" len="med"/>
                    </a:lnL>
                    <a:lnR w="12700" cap="flat" cmpd="sng">
                      <a:solidFill>
                        <a:srgbClr val="5F5F5F"/>
                      </a:solidFill>
                      <a:prstDash val="solid"/>
                      <a:headEnd type="none" w="med" len="med"/>
                      <a:tailEnd type="none" w="med" len="med"/>
                    </a:lnR>
                    <a:lnT w="28575" cap="flat" cmpd="sng">
                      <a:solidFill>
                        <a:srgbClr val="5F5F5F"/>
                      </a:solidFill>
                      <a:prstDash val="solid"/>
                      <a:headEnd type="none" w="med" len="med"/>
                      <a:tailEnd type="none" w="med" len="med"/>
                    </a:lnT>
                    <a:lnB w="12700" cap="flat" cmpd="sng">
                      <a:solidFill>
                        <a:srgbClr val="5F5F5F"/>
                      </a:solidFill>
                      <a:prstDash val="solid"/>
                      <a:headEnd type="none" w="med" len="med"/>
                      <a:tailEnd type="none" w="med" len="med"/>
                    </a:lnB>
                    <a:lnTlToBr>
                      <a:noFill/>
                    </a:lnTlToBr>
                    <a:lnBlToTr>
                      <a:noFill/>
                    </a:lnBlToTr>
                    <a:noFill/>
                  </a:tcPr>
                </a:tc>
                <a:tc>
                  <a:txBody>
                    <a:bodyPr/>
                    <a:lstStyle>
                      <a:lvl1pPr marL="266700" lvl="0" indent="-266700" algn="l" defTabSz="685800" rtl="0" eaLnBrk="0" fontAlgn="base" hangingPunct="0">
                        <a:lnSpc>
                          <a:spcPct val="90000"/>
                        </a:lnSpc>
                        <a:spcBef>
                          <a:spcPts val="1350"/>
                        </a:spcBef>
                        <a:spcAft>
                          <a:spcPct val="0"/>
                        </a:spcAft>
                        <a:buClr>
                          <a:schemeClr val="accent1"/>
                        </a:buClr>
                        <a:buSzPct val="60000"/>
                        <a:buFont typeface="Wingdings 2" panose="05020102010507070707" pitchFamily="18" charset="2"/>
                        <a:buChar char=""/>
                        <a:defRPr sz="2000" kern="1200">
                          <a:solidFill>
                            <a:srgbClr val="1A93C8"/>
                          </a:solidFill>
                          <a:latin typeface="+mn-lt"/>
                          <a:ea typeface="+mn-ea"/>
                          <a:cs typeface="+mn-cs"/>
                        </a:defRPr>
                      </a:lvl1pPr>
                      <a:lvl2pPr marL="266700" lvl="1" indent="-266700" algn="l" defTabSz="685800" rtl="0" eaLnBrk="0" fontAlgn="base" hangingPunct="0">
                        <a:lnSpc>
                          <a:spcPct val="130000"/>
                        </a:lnSpc>
                        <a:spcBef>
                          <a:spcPct val="0"/>
                        </a:spcBef>
                        <a:spcAft>
                          <a:spcPct val="0"/>
                        </a:spcAft>
                        <a:buFont typeface="Calibri" panose="020F0502020204030204" pitchFamily="34" charset="0"/>
                        <a:buChar char=" "/>
                        <a:defRPr sz="1400" kern="1200">
                          <a:solidFill>
                            <a:schemeClr val="tx1"/>
                          </a:solidFill>
                          <a:latin typeface="+mn-lt"/>
                          <a:ea typeface="+mn-ea"/>
                          <a:cs typeface="+mn-cs"/>
                        </a:defRPr>
                      </a:lvl2pPr>
                      <a:lvl3pPr marL="857250" lvl="2" indent="-171450" algn="l" defTabSz="685800" rtl="0" eaLnBrk="0" fontAlgn="base" hangingPunct="0">
                        <a:lnSpc>
                          <a:spcPct val="90000"/>
                        </a:lnSpc>
                        <a:spcBef>
                          <a:spcPts val="375"/>
                        </a:spcBef>
                        <a:spcAft>
                          <a:spcPct val="0"/>
                        </a:spcAft>
                        <a:buFont typeface="Calibri" panose="020F0502020204030204" pitchFamily="34" charset="0"/>
                        <a:buChar char="•"/>
                        <a:defRPr sz="1300" kern="1200">
                          <a:solidFill>
                            <a:srgbClr val="7F7F7F"/>
                          </a:solidFill>
                          <a:latin typeface="+mn-lt"/>
                          <a:ea typeface="+mn-ea"/>
                          <a:cs typeface="+mn-cs"/>
                        </a:defRPr>
                      </a:lvl3pPr>
                      <a:lvl4pPr marL="1200150" lvl="3" indent="-171450" algn="l" defTabSz="685800" rtl="0" eaLnBrk="0" fontAlgn="base" hangingPunct="0">
                        <a:lnSpc>
                          <a:spcPct val="90000"/>
                        </a:lnSpc>
                        <a:spcBef>
                          <a:spcPts val="375"/>
                        </a:spcBef>
                        <a:spcAft>
                          <a:spcPct val="0"/>
                        </a:spcAft>
                        <a:buFont typeface="Calibri" panose="020F0502020204030204" pitchFamily="34" charset="0"/>
                        <a:buChar char="•"/>
                        <a:defRPr sz="1100" kern="1200">
                          <a:solidFill>
                            <a:srgbClr val="7F7F7F"/>
                          </a:solidFill>
                          <a:latin typeface="+mn-lt"/>
                          <a:ea typeface="+mn-ea"/>
                          <a:cs typeface="+mn-cs"/>
                        </a:defRPr>
                      </a:lvl4pPr>
                      <a:lvl5pPr marL="1543050" lvl="4" indent="-171450" algn="l" defTabSz="685800" rtl="0" eaLnBrk="0" fontAlgn="base" hangingPunct="0">
                        <a:lnSpc>
                          <a:spcPct val="90000"/>
                        </a:lnSpc>
                        <a:spcBef>
                          <a:spcPts val="375"/>
                        </a:spcBef>
                        <a:spcAft>
                          <a:spcPct val="0"/>
                        </a:spcAft>
                        <a:buFont typeface="Calibri" panose="020F0502020204030204" pitchFamily="34" charset="0"/>
                        <a:buChar char="•"/>
                        <a:defRPr sz="1100" kern="1200">
                          <a:solidFill>
                            <a:srgbClr val="7F7F7F"/>
                          </a:solidFill>
                          <a:latin typeface="+mn-lt"/>
                          <a:ea typeface="+mn-ea"/>
                          <a:cs typeface="+mn-cs"/>
                        </a:defRPr>
                      </a:lvl5pPr>
                    </a:lstStyle>
                    <a:p>
                      <a:pPr marL="0" lvl="0" indent="0" defTabSz="914400" eaLnBrk="1" hangingPunct="1">
                        <a:buFont typeface="Wingdings 2" panose="05020102010507070707" pitchFamily="18" charset="2"/>
                        <a:buNone/>
                      </a:pPr>
                      <a:r>
                        <a:rPr lang="en-US" altLang="zh-CN" sz="2400" b="1">
                          <a:solidFill>
                            <a:srgbClr val="0033CC"/>
                          </a:solidFill>
                        </a:rPr>
                        <a:t>I</a:t>
                      </a:r>
                      <a:r>
                        <a:rPr lang="en-US" altLang="zh-CN" sz="2400" b="1" baseline="-25000">
                          <a:solidFill>
                            <a:srgbClr val="0033CC"/>
                          </a:solidFill>
                        </a:rPr>
                        <a:t>11</a:t>
                      </a:r>
                      <a:endParaRPr lang="en-US" altLang="zh-CN" sz="2400" b="1" baseline="-25000" dirty="0">
                        <a:solidFill>
                          <a:srgbClr val="0033CC"/>
                        </a:solidFill>
                        <a:latin typeface="Arial" panose="020B0604020202020204" pitchFamily="34" charset="0"/>
                      </a:endParaRPr>
                    </a:p>
                  </a:txBody>
                  <a:tcPr marL="35992" marR="35992" marT="46790" marB="46790" anchor="ctr" anchorCtr="1">
                    <a:lnL w="12700" cap="flat" cmpd="sng">
                      <a:solidFill>
                        <a:srgbClr val="5F5F5F"/>
                      </a:solidFill>
                      <a:prstDash val="solid"/>
                      <a:headEnd type="none" w="med" len="med"/>
                      <a:tailEnd type="none" w="med" len="med"/>
                    </a:lnL>
                    <a:lnR w="28575" cap="flat" cmpd="sng">
                      <a:solidFill>
                        <a:srgbClr val="5F5F5F"/>
                      </a:solidFill>
                      <a:prstDash val="solid"/>
                      <a:headEnd type="none" w="med" len="med"/>
                      <a:tailEnd type="none" w="med" len="med"/>
                    </a:lnR>
                    <a:lnT w="28575" cap="flat" cmpd="sng">
                      <a:solidFill>
                        <a:srgbClr val="5F5F5F"/>
                      </a:solidFill>
                      <a:prstDash val="solid"/>
                      <a:headEnd type="none" w="med" len="med"/>
                      <a:tailEnd type="none" w="med" len="med"/>
                    </a:lnT>
                    <a:lnB w="12700" cap="flat" cmpd="sng">
                      <a:solidFill>
                        <a:srgbClr val="5F5F5F"/>
                      </a:solidFill>
                      <a:prstDash val="solid"/>
                      <a:headEnd type="none" w="med" len="med"/>
                      <a:tailEnd type="none" w="med" len="med"/>
                    </a:lnB>
                    <a:lnTlToBr>
                      <a:noFill/>
                    </a:lnTlToBr>
                    <a:lnBlToTr>
                      <a:noFill/>
                    </a:lnBlToTr>
                    <a:noFill/>
                  </a:tcPr>
                </a:tc>
              </a:tr>
              <a:tr h="879475">
                <a:tc>
                  <a:txBody>
                    <a:bodyPr/>
                    <a:lstStyle>
                      <a:lvl1pPr marL="266700" lvl="0" indent="-266700" algn="l" defTabSz="685800" rtl="0" eaLnBrk="0" fontAlgn="base" hangingPunct="0">
                        <a:lnSpc>
                          <a:spcPct val="90000"/>
                        </a:lnSpc>
                        <a:spcBef>
                          <a:spcPts val="1350"/>
                        </a:spcBef>
                        <a:spcAft>
                          <a:spcPct val="0"/>
                        </a:spcAft>
                        <a:buClr>
                          <a:schemeClr val="accent1"/>
                        </a:buClr>
                        <a:buSzPct val="60000"/>
                        <a:buFont typeface="Wingdings 2" panose="05020102010507070707" pitchFamily="18" charset="2"/>
                        <a:buChar char=""/>
                        <a:defRPr sz="2000" kern="1200">
                          <a:solidFill>
                            <a:srgbClr val="1A93C8"/>
                          </a:solidFill>
                          <a:latin typeface="+mn-lt"/>
                          <a:ea typeface="+mn-ea"/>
                          <a:cs typeface="+mn-cs"/>
                        </a:defRPr>
                      </a:lvl1pPr>
                      <a:lvl2pPr marL="266700" lvl="1" indent="-266700" algn="l" defTabSz="685800" rtl="0" eaLnBrk="0" fontAlgn="base" hangingPunct="0">
                        <a:lnSpc>
                          <a:spcPct val="130000"/>
                        </a:lnSpc>
                        <a:spcBef>
                          <a:spcPct val="0"/>
                        </a:spcBef>
                        <a:spcAft>
                          <a:spcPct val="0"/>
                        </a:spcAft>
                        <a:buFont typeface="Calibri" panose="020F0502020204030204" pitchFamily="34" charset="0"/>
                        <a:buChar char=" "/>
                        <a:defRPr sz="1400" kern="1200">
                          <a:solidFill>
                            <a:schemeClr val="tx1"/>
                          </a:solidFill>
                          <a:latin typeface="+mn-lt"/>
                          <a:ea typeface="+mn-ea"/>
                          <a:cs typeface="+mn-cs"/>
                        </a:defRPr>
                      </a:lvl2pPr>
                      <a:lvl3pPr marL="857250" lvl="2" indent="-171450" algn="l" defTabSz="685800" rtl="0" eaLnBrk="0" fontAlgn="base" hangingPunct="0">
                        <a:lnSpc>
                          <a:spcPct val="90000"/>
                        </a:lnSpc>
                        <a:spcBef>
                          <a:spcPts val="375"/>
                        </a:spcBef>
                        <a:spcAft>
                          <a:spcPct val="0"/>
                        </a:spcAft>
                        <a:buFont typeface="Calibri" panose="020F0502020204030204" pitchFamily="34" charset="0"/>
                        <a:buChar char="•"/>
                        <a:defRPr sz="1300" kern="1200">
                          <a:solidFill>
                            <a:srgbClr val="7F7F7F"/>
                          </a:solidFill>
                          <a:latin typeface="+mn-lt"/>
                          <a:ea typeface="+mn-ea"/>
                          <a:cs typeface="+mn-cs"/>
                        </a:defRPr>
                      </a:lvl3pPr>
                      <a:lvl4pPr marL="1200150" lvl="3" indent="-171450" algn="l" defTabSz="685800" rtl="0" eaLnBrk="0" fontAlgn="base" hangingPunct="0">
                        <a:lnSpc>
                          <a:spcPct val="90000"/>
                        </a:lnSpc>
                        <a:spcBef>
                          <a:spcPts val="375"/>
                        </a:spcBef>
                        <a:spcAft>
                          <a:spcPct val="0"/>
                        </a:spcAft>
                        <a:buFont typeface="Calibri" panose="020F0502020204030204" pitchFamily="34" charset="0"/>
                        <a:buChar char="•"/>
                        <a:defRPr sz="1100" kern="1200">
                          <a:solidFill>
                            <a:srgbClr val="7F7F7F"/>
                          </a:solidFill>
                          <a:latin typeface="+mn-lt"/>
                          <a:ea typeface="+mn-ea"/>
                          <a:cs typeface="+mn-cs"/>
                        </a:defRPr>
                      </a:lvl4pPr>
                      <a:lvl5pPr marL="1543050" lvl="4" indent="-171450" algn="l" defTabSz="685800" rtl="0" eaLnBrk="0" fontAlgn="base" hangingPunct="0">
                        <a:lnSpc>
                          <a:spcPct val="90000"/>
                        </a:lnSpc>
                        <a:spcBef>
                          <a:spcPts val="375"/>
                        </a:spcBef>
                        <a:spcAft>
                          <a:spcPct val="0"/>
                        </a:spcAft>
                        <a:buFont typeface="Calibri" panose="020F0502020204030204" pitchFamily="34" charset="0"/>
                        <a:buChar char="•"/>
                        <a:defRPr sz="1100" kern="1200">
                          <a:solidFill>
                            <a:srgbClr val="7F7F7F"/>
                          </a:solidFill>
                          <a:latin typeface="+mn-lt"/>
                          <a:ea typeface="+mn-ea"/>
                          <a:cs typeface="+mn-cs"/>
                        </a:defRPr>
                      </a:lvl5pPr>
                    </a:lstStyle>
                    <a:p>
                      <a:pPr marL="0" lvl="0" indent="0" defTabSz="914400" eaLnBrk="1" hangingPunct="1">
                        <a:buFont typeface="Wingdings 2" panose="05020102010507070707" pitchFamily="18" charset="2"/>
                        <a:buNone/>
                      </a:pPr>
                      <a:r>
                        <a:rPr lang="en-US" altLang="zh-CN" sz="1800" b="1">
                          <a:solidFill>
                            <a:srgbClr val="FF0000"/>
                          </a:solidFill>
                        </a:rPr>
                        <a:t>496</a:t>
                      </a:r>
                      <a:endParaRPr lang="en-US" altLang="zh-CN" sz="1800" b="1" dirty="0">
                        <a:solidFill>
                          <a:srgbClr val="FF0000"/>
                        </a:solidFill>
                        <a:latin typeface="Arial" panose="020B0604020202020204" pitchFamily="34" charset="0"/>
                      </a:endParaRPr>
                    </a:p>
                  </a:txBody>
                  <a:tcPr marL="35992" marR="35992" marT="46790" marB="46790" anchor="ctr" anchorCtr="1">
                    <a:lnL w="28575" cap="flat" cmpd="sng">
                      <a:solidFill>
                        <a:srgbClr val="5F5F5F"/>
                      </a:solidFill>
                      <a:prstDash val="solid"/>
                      <a:headEnd type="none" w="med" len="med"/>
                      <a:tailEnd type="none" w="med" len="med"/>
                    </a:lnL>
                    <a:lnR w="12700" cap="flat" cmpd="sng">
                      <a:solidFill>
                        <a:srgbClr val="5F5F5F"/>
                      </a:solidFill>
                      <a:prstDash val="solid"/>
                      <a:headEnd type="none" w="med" len="med"/>
                      <a:tailEnd type="none" w="med" len="med"/>
                    </a:lnR>
                    <a:lnT w="12700" cap="flat" cmpd="sng">
                      <a:solidFill>
                        <a:srgbClr val="5F5F5F"/>
                      </a:solidFill>
                      <a:prstDash val="solid"/>
                      <a:headEnd type="none" w="med" len="med"/>
                      <a:tailEnd type="none" w="med" len="med"/>
                    </a:lnT>
                    <a:lnB w="28575" cap="flat" cmpd="sng">
                      <a:solidFill>
                        <a:srgbClr val="5F5F5F"/>
                      </a:solidFill>
                      <a:prstDash val="solid"/>
                      <a:headEnd type="none" w="med" len="med"/>
                      <a:tailEnd type="none" w="med" len="med"/>
                    </a:lnB>
                    <a:lnTlToBr>
                      <a:noFill/>
                    </a:lnTlToBr>
                    <a:lnBlToTr>
                      <a:noFill/>
                    </a:lnBlToTr>
                    <a:noFill/>
                  </a:tcPr>
                </a:tc>
                <a:tc>
                  <a:txBody>
                    <a:bodyPr/>
                    <a:lstStyle>
                      <a:lvl1pPr marL="266700" lvl="0" indent="-266700" algn="l" defTabSz="685800" rtl="0" eaLnBrk="0" fontAlgn="base" hangingPunct="0">
                        <a:lnSpc>
                          <a:spcPct val="90000"/>
                        </a:lnSpc>
                        <a:spcBef>
                          <a:spcPts val="1350"/>
                        </a:spcBef>
                        <a:spcAft>
                          <a:spcPct val="0"/>
                        </a:spcAft>
                        <a:buClr>
                          <a:schemeClr val="accent1"/>
                        </a:buClr>
                        <a:buSzPct val="60000"/>
                        <a:buFont typeface="Wingdings 2" panose="05020102010507070707" pitchFamily="18" charset="2"/>
                        <a:buChar char=""/>
                        <a:defRPr sz="2000" kern="1200">
                          <a:solidFill>
                            <a:srgbClr val="1A93C8"/>
                          </a:solidFill>
                          <a:latin typeface="+mn-lt"/>
                          <a:ea typeface="+mn-ea"/>
                          <a:cs typeface="+mn-cs"/>
                        </a:defRPr>
                      </a:lvl1pPr>
                      <a:lvl2pPr marL="266700" lvl="1" indent="-266700" algn="l" defTabSz="685800" rtl="0" eaLnBrk="0" fontAlgn="base" hangingPunct="0">
                        <a:lnSpc>
                          <a:spcPct val="130000"/>
                        </a:lnSpc>
                        <a:spcBef>
                          <a:spcPct val="0"/>
                        </a:spcBef>
                        <a:spcAft>
                          <a:spcPct val="0"/>
                        </a:spcAft>
                        <a:buFont typeface="Calibri" panose="020F0502020204030204" pitchFamily="34" charset="0"/>
                        <a:buChar char=" "/>
                        <a:defRPr sz="1400" kern="1200">
                          <a:solidFill>
                            <a:schemeClr val="tx1"/>
                          </a:solidFill>
                          <a:latin typeface="+mn-lt"/>
                          <a:ea typeface="+mn-ea"/>
                          <a:cs typeface="+mn-cs"/>
                        </a:defRPr>
                      </a:lvl2pPr>
                      <a:lvl3pPr marL="857250" lvl="2" indent="-171450" algn="l" defTabSz="685800" rtl="0" eaLnBrk="0" fontAlgn="base" hangingPunct="0">
                        <a:lnSpc>
                          <a:spcPct val="90000"/>
                        </a:lnSpc>
                        <a:spcBef>
                          <a:spcPts val="375"/>
                        </a:spcBef>
                        <a:spcAft>
                          <a:spcPct val="0"/>
                        </a:spcAft>
                        <a:buFont typeface="Calibri" panose="020F0502020204030204" pitchFamily="34" charset="0"/>
                        <a:buChar char="•"/>
                        <a:defRPr sz="1300" kern="1200">
                          <a:solidFill>
                            <a:srgbClr val="7F7F7F"/>
                          </a:solidFill>
                          <a:latin typeface="+mn-lt"/>
                          <a:ea typeface="+mn-ea"/>
                          <a:cs typeface="+mn-cs"/>
                        </a:defRPr>
                      </a:lvl3pPr>
                      <a:lvl4pPr marL="1200150" lvl="3" indent="-171450" algn="l" defTabSz="685800" rtl="0" eaLnBrk="0" fontAlgn="base" hangingPunct="0">
                        <a:lnSpc>
                          <a:spcPct val="90000"/>
                        </a:lnSpc>
                        <a:spcBef>
                          <a:spcPts val="375"/>
                        </a:spcBef>
                        <a:spcAft>
                          <a:spcPct val="0"/>
                        </a:spcAft>
                        <a:buFont typeface="Calibri" panose="020F0502020204030204" pitchFamily="34" charset="0"/>
                        <a:buChar char="•"/>
                        <a:defRPr sz="1100" kern="1200">
                          <a:solidFill>
                            <a:srgbClr val="7F7F7F"/>
                          </a:solidFill>
                          <a:latin typeface="+mn-lt"/>
                          <a:ea typeface="+mn-ea"/>
                          <a:cs typeface="+mn-cs"/>
                        </a:defRPr>
                      </a:lvl4pPr>
                      <a:lvl5pPr marL="1543050" lvl="4" indent="-171450" algn="l" defTabSz="685800" rtl="0" eaLnBrk="0" fontAlgn="base" hangingPunct="0">
                        <a:lnSpc>
                          <a:spcPct val="90000"/>
                        </a:lnSpc>
                        <a:spcBef>
                          <a:spcPts val="375"/>
                        </a:spcBef>
                        <a:spcAft>
                          <a:spcPct val="0"/>
                        </a:spcAft>
                        <a:buFont typeface="Calibri" panose="020F0502020204030204" pitchFamily="34" charset="0"/>
                        <a:buChar char="•"/>
                        <a:defRPr sz="1100" kern="1200">
                          <a:solidFill>
                            <a:srgbClr val="7F7F7F"/>
                          </a:solidFill>
                          <a:latin typeface="+mn-lt"/>
                          <a:ea typeface="+mn-ea"/>
                          <a:cs typeface="+mn-cs"/>
                        </a:defRPr>
                      </a:lvl5pPr>
                    </a:lstStyle>
                    <a:p>
                      <a:pPr marL="0" lvl="0" indent="0" defTabSz="914400" eaLnBrk="1" hangingPunct="1">
                        <a:buFont typeface="Wingdings 2" panose="05020102010507070707" pitchFamily="18" charset="2"/>
                        <a:buNone/>
                      </a:pPr>
                      <a:r>
                        <a:rPr lang="en-US" altLang="zh-CN" sz="1800" b="1">
                          <a:solidFill>
                            <a:srgbClr val="0033CC"/>
                          </a:solidFill>
                        </a:rPr>
                        <a:t>4562</a:t>
                      </a:r>
                      <a:endParaRPr lang="en-US" altLang="zh-CN" sz="1800" b="1" dirty="0">
                        <a:solidFill>
                          <a:srgbClr val="0033CC"/>
                        </a:solidFill>
                        <a:latin typeface="Arial" panose="020B0604020202020204" pitchFamily="34" charset="0"/>
                      </a:endParaRPr>
                    </a:p>
                  </a:txBody>
                  <a:tcPr marL="35992" marR="35992" marT="46790" marB="46790" anchor="ctr" anchorCtr="1">
                    <a:lnL w="12700" cap="flat" cmpd="sng">
                      <a:solidFill>
                        <a:srgbClr val="5F5F5F"/>
                      </a:solidFill>
                      <a:prstDash val="solid"/>
                      <a:headEnd type="none" w="med" len="med"/>
                      <a:tailEnd type="none" w="med" len="med"/>
                    </a:lnL>
                    <a:lnR w="12700" cap="flat" cmpd="sng">
                      <a:solidFill>
                        <a:srgbClr val="5F5F5F"/>
                      </a:solidFill>
                      <a:prstDash val="solid"/>
                      <a:headEnd type="none" w="med" len="med"/>
                      <a:tailEnd type="none" w="med" len="med"/>
                    </a:lnR>
                    <a:lnT w="12700" cap="flat" cmpd="sng">
                      <a:solidFill>
                        <a:srgbClr val="5F5F5F"/>
                      </a:solidFill>
                      <a:prstDash val="solid"/>
                      <a:headEnd type="none" w="med" len="med"/>
                      <a:tailEnd type="none" w="med" len="med"/>
                    </a:lnT>
                    <a:lnB w="28575" cap="flat" cmpd="sng">
                      <a:solidFill>
                        <a:srgbClr val="5F5F5F"/>
                      </a:solidFill>
                      <a:prstDash val="solid"/>
                      <a:headEnd type="none" w="med" len="med"/>
                      <a:tailEnd type="none" w="med" len="med"/>
                    </a:lnB>
                    <a:lnTlToBr>
                      <a:noFill/>
                    </a:lnTlToBr>
                    <a:lnBlToTr>
                      <a:noFill/>
                    </a:lnBlToTr>
                    <a:noFill/>
                  </a:tcPr>
                </a:tc>
                <a:tc>
                  <a:txBody>
                    <a:bodyPr/>
                    <a:lstStyle>
                      <a:lvl1pPr marL="266700" lvl="0" indent="-266700" algn="l" defTabSz="685800" rtl="0" eaLnBrk="0" fontAlgn="base" hangingPunct="0">
                        <a:lnSpc>
                          <a:spcPct val="90000"/>
                        </a:lnSpc>
                        <a:spcBef>
                          <a:spcPts val="1350"/>
                        </a:spcBef>
                        <a:spcAft>
                          <a:spcPct val="0"/>
                        </a:spcAft>
                        <a:buClr>
                          <a:schemeClr val="accent1"/>
                        </a:buClr>
                        <a:buSzPct val="60000"/>
                        <a:buFont typeface="Wingdings 2" panose="05020102010507070707" pitchFamily="18" charset="2"/>
                        <a:buChar char=""/>
                        <a:defRPr sz="2000" kern="1200">
                          <a:solidFill>
                            <a:srgbClr val="1A93C8"/>
                          </a:solidFill>
                          <a:latin typeface="+mn-lt"/>
                          <a:ea typeface="+mn-ea"/>
                          <a:cs typeface="+mn-cs"/>
                        </a:defRPr>
                      </a:lvl1pPr>
                      <a:lvl2pPr marL="266700" lvl="1" indent="-266700" algn="l" defTabSz="685800" rtl="0" eaLnBrk="0" fontAlgn="base" hangingPunct="0">
                        <a:lnSpc>
                          <a:spcPct val="130000"/>
                        </a:lnSpc>
                        <a:spcBef>
                          <a:spcPct val="0"/>
                        </a:spcBef>
                        <a:spcAft>
                          <a:spcPct val="0"/>
                        </a:spcAft>
                        <a:buFont typeface="Calibri" panose="020F0502020204030204" pitchFamily="34" charset="0"/>
                        <a:buChar char=" "/>
                        <a:defRPr sz="1400" kern="1200">
                          <a:solidFill>
                            <a:schemeClr val="tx1"/>
                          </a:solidFill>
                          <a:latin typeface="+mn-lt"/>
                          <a:ea typeface="+mn-ea"/>
                          <a:cs typeface="+mn-cs"/>
                        </a:defRPr>
                      </a:lvl2pPr>
                      <a:lvl3pPr marL="857250" lvl="2" indent="-171450" algn="l" defTabSz="685800" rtl="0" eaLnBrk="0" fontAlgn="base" hangingPunct="0">
                        <a:lnSpc>
                          <a:spcPct val="90000"/>
                        </a:lnSpc>
                        <a:spcBef>
                          <a:spcPts val="375"/>
                        </a:spcBef>
                        <a:spcAft>
                          <a:spcPct val="0"/>
                        </a:spcAft>
                        <a:buFont typeface="Calibri" panose="020F0502020204030204" pitchFamily="34" charset="0"/>
                        <a:buChar char="•"/>
                        <a:defRPr sz="1300" kern="1200">
                          <a:solidFill>
                            <a:srgbClr val="7F7F7F"/>
                          </a:solidFill>
                          <a:latin typeface="+mn-lt"/>
                          <a:ea typeface="+mn-ea"/>
                          <a:cs typeface="+mn-cs"/>
                        </a:defRPr>
                      </a:lvl3pPr>
                      <a:lvl4pPr marL="1200150" lvl="3" indent="-171450" algn="l" defTabSz="685800" rtl="0" eaLnBrk="0" fontAlgn="base" hangingPunct="0">
                        <a:lnSpc>
                          <a:spcPct val="90000"/>
                        </a:lnSpc>
                        <a:spcBef>
                          <a:spcPts val="375"/>
                        </a:spcBef>
                        <a:spcAft>
                          <a:spcPct val="0"/>
                        </a:spcAft>
                        <a:buFont typeface="Calibri" panose="020F0502020204030204" pitchFamily="34" charset="0"/>
                        <a:buChar char="•"/>
                        <a:defRPr sz="1100" kern="1200">
                          <a:solidFill>
                            <a:srgbClr val="7F7F7F"/>
                          </a:solidFill>
                          <a:latin typeface="+mn-lt"/>
                          <a:ea typeface="+mn-ea"/>
                          <a:cs typeface="+mn-cs"/>
                        </a:defRPr>
                      </a:lvl4pPr>
                      <a:lvl5pPr marL="1543050" lvl="4" indent="-171450" algn="l" defTabSz="685800" rtl="0" eaLnBrk="0" fontAlgn="base" hangingPunct="0">
                        <a:lnSpc>
                          <a:spcPct val="90000"/>
                        </a:lnSpc>
                        <a:spcBef>
                          <a:spcPts val="375"/>
                        </a:spcBef>
                        <a:spcAft>
                          <a:spcPct val="0"/>
                        </a:spcAft>
                        <a:buFont typeface="Calibri" panose="020F0502020204030204" pitchFamily="34" charset="0"/>
                        <a:buChar char="•"/>
                        <a:defRPr sz="1100" kern="1200">
                          <a:solidFill>
                            <a:srgbClr val="7F7F7F"/>
                          </a:solidFill>
                          <a:latin typeface="+mn-lt"/>
                          <a:ea typeface="+mn-ea"/>
                          <a:cs typeface="+mn-cs"/>
                        </a:defRPr>
                      </a:lvl5pPr>
                    </a:lstStyle>
                    <a:p>
                      <a:pPr marL="0" lvl="0" indent="0" defTabSz="914400" eaLnBrk="1" hangingPunct="1">
                        <a:buFont typeface="Wingdings 2" panose="05020102010507070707" pitchFamily="18" charset="2"/>
                        <a:buNone/>
                      </a:pPr>
                      <a:r>
                        <a:rPr lang="en-US" altLang="zh-CN" sz="1800" b="1">
                          <a:solidFill>
                            <a:srgbClr val="0033CC"/>
                          </a:solidFill>
                        </a:rPr>
                        <a:t>6910</a:t>
                      </a:r>
                      <a:endParaRPr lang="en-US" altLang="zh-CN" sz="1800" b="1" dirty="0">
                        <a:solidFill>
                          <a:srgbClr val="0033CC"/>
                        </a:solidFill>
                        <a:latin typeface="Arial" panose="020B0604020202020204" pitchFamily="34" charset="0"/>
                      </a:endParaRPr>
                    </a:p>
                  </a:txBody>
                  <a:tcPr marL="35992" marR="35992" marT="46790" marB="46790" anchor="ctr" anchorCtr="1">
                    <a:lnL w="12700" cap="flat" cmpd="sng">
                      <a:solidFill>
                        <a:srgbClr val="5F5F5F"/>
                      </a:solidFill>
                      <a:prstDash val="solid"/>
                      <a:headEnd type="none" w="med" len="med"/>
                      <a:tailEnd type="none" w="med" len="med"/>
                    </a:lnL>
                    <a:lnR w="12700" cap="flat" cmpd="sng">
                      <a:solidFill>
                        <a:srgbClr val="5F5F5F"/>
                      </a:solidFill>
                      <a:prstDash val="solid"/>
                      <a:headEnd type="none" w="med" len="med"/>
                      <a:tailEnd type="none" w="med" len="med"/>
                    </a:lnR>
                    <a:lnT w="12700" cap="flat" cmpd="sng">
                      <a:solidFill>
                        <a:srgbClr val="5F5F5F"/>
                      </a:solidFill>
                      <a:prstDash val="solid"/>
                      <a:headEnd type="none" w="med" len="med"/>
                      <a:tailEnd type="none" w="med" len="med"/>
                    </a:lnT>
                    <a:lnB w="28575" cap="flat" cmpd="sng">
                      <a:solidFill>
                        <a:srgbClr val="5F5F5F"/>
                      </a:solidFill>
                      <a:prstDash val="solid"/>
                      <a:headEnd type="none" w="med" len="med"/>
                      <a:tailEnd type="none" w="med" len="med"/>
                    </a:lnB>
                    <a:lnTlToBr>
                      <a:noFill/>
                    </a:lnTlToBr>
                    <a:lnBlToTr>
                      <a:noFill/>
                    </a:lnBlToTr>
                    <a:noFill/>
                  </a:tcPr>
                </a:tc>
                <a:tc>
                  <a:txBody>
                    <a:bodyPr/>
                    <a:lstStyle>
                      <a:lvl1pPr marL="266700" lvl="0" indent="-266700" algn="l" defTabSz="685800" rtl="0" eaLnBrk="0" fontAlgn="base" hangingPunct="0">
                        <a:lnSpc>
                          <a:spcPct val="90000"/>
                        </a:lnSpc>
                        <a:spcBef>
                          <a:spcPts val="1350"/>
                        </a:spcBef>
                        <a:spcAft>
                          <a:spcPct val="0"/>
                        </a:spcAft>
                        <a:buClr>
                          <a:schemeClr val="accent1"/>
                        </a:buClr>
                        <a:buSzPct val="60000"/>
                        <a:buFont typeface="Wingdings 2" panose="05020102010507070707" pitchFamily="18" charset="2"/>
                        <a:buChar char=""/>
                        <a:defRPr sz="2000" kern="1200">
                          <a:solidFill>
                            <a:srgbClr val="1A93C8"/>
                          </a:solidFill>
                          <a:latin typeface="+mn-lt"/>
                          <a:ea typeface="+mn-ea"/>
                          <a:cs typeface="+mn-cs"/>
                        </a:defRPr>
                      </a:lvl1pPr>
                      <a:lvl2pPr marL="266700" lvl="1" indent="-266700" algn="l" defTabSz="685800" rtl="0" eaLnBrk="0" fontAlgn="base" hangingPunct="0">
                        <a:lnSpc>
                          <a:spcPct val="130000"/>
                        </a:lnSpc>
                        <a:spcBef>
                          <a:spcPct val="0"/>
                        </a:spcBef>
                        <a:spcAft>
                          <a:spcPct val="0"/>
                        </a:spcAft>
                        <a:buFont typeface="Calibri" panose="020F0502020204030204" pitchFamily="34" charset="0"/>
                        <a:buChar char=" "/>
                        <a:defRPr sz="1400" kern="1200">
                          <a:solidFill>
                            <a:schemeClr val="tx1"/>
                          </a:solidFill>
                          <a:latin typeface="+mn-lt"/>
                          <a:ea typeface="+mn-ea"/>
                          <a:cs typeface="+mn-cs"/>
                        </a:defRPr>
                      </a:lvl2pPr>
                      <a:lvl3pPr marL="857250" lvl="2" indent="-171450" algn="l" defTabSz="685800" rtl="0" eaLnBrk="0" fontAlgn="base" hangingPunct="0">
                        <a:lnSpc>
                          <a:spcPct val="90000"/>
                        </a:lnSpc>
                        <a:spcBef>
                          <a:spcPts val="375"/>
                        </a:spcBef>
                        <a:spcAft>
                          <a:spcPct val="0"/>
                        </a:spcAft>
                        <a:buFont typeface="Calibri" panose="020F0502020204030204" pitchFamily="34" charset="0"/>
                        <a:buChar char="•"/>
                        <a:defRPr sz="1300" kern="1200">
                          <a:solidFill>
                            <a:srgbClr val="7F7F7F"/>
                          </a:solidFill>
                          <a:latin typeface="+mn-lt"/>
                          <a:ea typeface="+mn-ea"/>
                          <a:cs typeface="+mn-cs"/>
                        </a:defRPr>
                      </a:lvl3pPr>
                      <a:lvl4pPr marL="1200150" lvl="3" indent="-171450" algn="l" defTabSz="685800" rtl="0" eaLnBrk="0" fontAlgn="base" hangingPunct="0">
                        <a:lnSpc>
                          <a:spcPct val="90000"/>
                        </a:lnSpc>
                        <a:spcBef>
                          <a:spcPts val="375"/>
                        </a:spcBef>
                        <a:spcAft>
                          <a:spcPct val="0"/>
                        </a:spcAft>
                        <a:buFont typeface="Calibri" panose="020F0502020204030204" pitchFamily="34" charset="0"/>
                        <a:buChar char="•"/>
                        <a:defRPr sz="1100" kern="1200">
                          <a:solidFill>
                            <a:srgbClr val="7F7F7F"/>
                          </a:solidFill>
                          <a:latin typeface="+mn-lt"/>
                          <a:ea typeface="+mn-ea"/>
                          <a:cs typeface="+mn-cs"/>
                        </a:defRPr>
                      </a:lvl4pPr>
                      <a:lvl5pPr marL="1543050" lvl="4" indent="-171450" algn="l" defTabSz="685800" rtl="0" eaLnBrk="0" fontAlgn="base" hangingPunct="0">
                        <a:lnSpc>
                          <a:spcPct val="90000"/>
                        </a:lnSpc>
                        <a:spcBef>
                          <a:spcPts val="375"/>
                        </a:spcBef>
                        <a:spcAft>
                          <a:spcPct val="0"/>
                        </a:spcAft>
                        <a:buFont typeface="Calibri" panose="020F0502020204030204" pitchFamily="34" charset="0"/>
                        <a:buChar char="•"/>
                        <a:defRPr sz="1100" kern="1200">
                          <a:solidFill>
                            <a:srgbClr val="7F7F7F"/>
                          </a:solidFill>
                          <a:latin typeface="+mn-lt"/>
                          <a:ea typeface="+mn-ea"/>
                          <a:cs typeface="+mn-cs"/>
                        </a:defRPr>
                      </a:lvl5pPr>
                    </a:lstStyle>
                    <a:p>
                      <a:pPr marL="0" lvl="0" indent="0" defTabSz="914400" eaLnBrk="1" hangingPunct="1">
                        <a:buFont typeface="Wingdings 2" panose="05020102010507070707" pitchFamily="18" charset="2"/>
                        <a:buNone/>
                      </a:pPr>
                      <a:r>
                        <a:rPr lang="en-US" altLang="zh-CN" sz="1800" b="1">
                          <a:solidFill>
                            <a:srgbClr val="0033CC"/>
                          </a:solidFill>
                        </a:rPr>
                        <a:t>9543</a:t>
                      </a:r>
                      <a:endParaRPr lang="en-US" altLang="zh-CN" sz="1800" b="1" dirty="0">
                        <a:solidFill>
                          <a:srgbClr val="0033CC"/>
                        </a:solidFill>
                        <a:latin typeface="Arial" panose="020B0604020202020204" pitchFamily="34" charset="0"/>
                      </a:endParaRPr>
                    </a:p>
                  </a:txBody>
                  <a:tcPr marL="35992" marR="35992" marT="46790" marB="46790" anchor="ctr" anchorCtr="1">
                    <a:lnL w="12700" cap="flat" cmpd="sng">
                      <a:solidFill>
                        <a:srgbClr val="5F5F5F"/>
                      </a:solidFill>
                      <a:prstDash val="solid"/>
                      <a:headEnd type="none" w="med" len="med"/>
                      <a:tailEnd type="none" w="med" len="med"/>
                    </a:lnL>
                    <a:lnR w="12700" cap="flat" cmpd="sng">
                      <a:solidFill>
                        <a:srgbClr val="5F5F5F"/>
                      </a:solidFill>
                      <a:prstDash val="solid"/>
                      <a:headEnd type="none" w="med" len="med"/>
                      <a:tailEnd type="none" w="med" len="med"/>
                    </a:lnR>
                    <a:lnT w="12700" cap="flat" cmpd="sng">
                      <a:solidFill>
                        <a:srgbClr val="5F5F5F"/>
                      </a:solidFill>
                      <a:prstDash val="solid"/>
                      <a:headEnd type="none" w="med" len="med"/>
                      <a:tailEnd type="none" w="med" len="med"/>
                    </a:lnT>
                    <a:lnB w="28575" cap="flat" cmpd="sng">
                      <a:solidFill>
                        <a:srgbClr val="5F5F5F"/>
                      </a:solidFill>
                      <a:prstDash val="solid"/>
                      <a:headEnd type="none" w="med" len="med"/>
                      <a:tailEnd type="none" w="med" len="med"/>
                    </a:lnB>
                    <a:lnTlToBr>
                      <a:noFill/>
                    </a:lnTlToBr>
                    <a:lnBlToTr>
                      <a:noFill/>
                    </a:lnBlToTr>
                    <a:noFill/>
                  </a:tcPr>
                </a:tc>
                <a:tc>
                  <a:txBody>
                    <a:bodyPr/>
                    <a:lstStyle>
                      <a:lvl1pPr marL="266700" lvl="0" indent="-266700" algn="l" defTabSz="685800" rtl="0" eaLnBrk="0" fontAlgn="base" hangingPunct="0">
                        <a:lnSpc>
                          <a:spcPct val="90000"/>
                        </a:lnSpc>
                        <a:spcBef>
                          <a:spcPts val="1350"/>
                        </a:spcBef>
                        <a:spcAft>
                          <a:spcPct val="0"/>
                        </a:spcAft>
                        <a:buClr>
                          <a:schemeClr val="accent1"/>
                        </a:buClr>
                        <a:buSzPct val="60000"/>
                        <a:buFont typeface="Wingdings 2" panose="05020102010507070707" pitchFamily="18" charset="2"/>
                        <a:buChar char=""/>
                        <a:defRPr sz="2000" kern="1200">
                          <a:solidFill>
                            <a:srgbClr val="1A93C8"/>
                          </a:solidFill>
                          <a:latin typeface="+mn-lt"/>
                          <a:ea typeface="+mn-ea"/>
                          <a:cs typeface="+mn-cs"/>
                        </a:defRPr>
                      </a:lvl1pPr>
                      <a:lvl2pPr marL="266700" lvl="1" indent="-266700" algn="l" defTabSz="685800" rtl="0" eaLnBrk="0" fontAlgn="base" hangingPunct="0">
                        <a:lnSpc>
                          <a:spcPct val="130000"/>
                        </a:lnSpc>
                        <a:spcBef>
                          <a:spcPct val="0"/>
                        </a:spcBef>
                        <a:spcAft>
                          <a:spcPct val="0"/>
                        </a:spcAft>
                        <a:buFont typeface="Calibri" panose="020F0502020204030204" pitchFamily="34" charset="0"/>
                        <a:buChar char=" "/>
                        <a:defRPr sz="1400" kern="1200">
                          <a:solidFill>
                            <a:schemeClr val="tx1"/>
                          </a:solidFill>
                          <a:latin typeface="+mn-lt"/>
                          <a:ea typeface="+mn-ea"/>
                          <a:cs typeface="+mn-cs"/>
                        </a:defRPr>
                      </a:lvl2pPr>
                      <a:lvl3pPr marL="857250" lvl="2" indent="-171450" algn="l" defTabSz="685800" rtl="0" eaLnBrk="0" fontAlgn="base" hangingPunct="0">
                        <a:lnSpc>
                          <a:spcPct val="90000"/>
                        </a:lnSpc>
                        <a:spcBef>
                          <a:spcPts val="375"/>
                        </a:spcBef>
                        <a:spcAft>
                          <a:spcPct val="0"/>
                        </a:spcAft>
                        <a:buFont typeface="Calibri" panose="020F0502020204030204" pitchFamily="34" charset="0"/>
                        <a:buChar char="•"/>
                        <a:defRPr sz="1300" kern="1200">
                          <a:solidFill>
                            <a:srgbClr val="7F7F7F"/>
                          </a:solidFill>
                          <a:latin typeface="+mn-lt"/>
                          <a:ea typeface="+mn-ea"/>
                          <a:cs typeface="+mn-cs"/>
                        </a:defRPr>
                      </a:lvl3pPr>
                      <a:lvl4pPr marL="1200150" lvl="3" indent="-171450" algn="l" defTabSz="685800" rtl="0" eaLnBrk="0" fontAlgn="base" hangingPunct="0">
                        <a:lnSpc>
                          <a:spcPct val="90000"/>
                        </a:lnSpc>
                        <a:spcBef>
                          <a:spcPts val="375"/>
                        </a:spcBef>
                        <a:spcAft>
                          <a:spcPct val="0"/>
                        </a:spcAft>
                        <a:buFont typeface="Calibri" panose="020F0502020204030204" pitchFamily="34" charset="0"/>
                        <a:buChar char="•"/>
                        <a:defRPr sz="1100" kern="1200">
                          <a:solidFill>
                            <a:srgbClr val="7F7F7F"/>
                          </a:solidFill>
                          <a:latin typeface="+mn-lt"/>
                          <a:ea typeface="+mn-ea"/>
                          <a:cs typeface="+mn-cs"/>
                        </a:defRPr>
                      </a:lvl4pPr>
                      <a:lvl5pPr marL="1543050" lvl="4" indent="-171450" algn="l" defTabSz="685800" rtl="0" eaLnBrk="0" fontAlgn="base" hangingPunct="0">
                        <a:lnSpc>
                          <a:spcPct val="90000"/>
                        </a:lnSpc>
                        <a:spcBef>
                          <a:spcPts val="375"/>
                        </a:spcBef>
                        <a:spcAft>
                          <a:spcPct val="0"/>
                        </a:spcAft>
                        <a:buFont typeface="Calibri" panose="020F0502020204030204" pitchFamily="34" charset="0"/>
                        <a:buChar char="•"/>
                        <a:defRPr sz="1100" kern="1200">
                          <a:solidFill>
                            <a:srgbClr val="7F7F7F"/>
                          </a:solidFill>
                          <a:latin typeface="+mn-lt"/>
                          <a:ea typeface="+mn-ea"/>
                          <a:cs typeface="+mn-cs"/>
                        </a:defRPr>
                      </a:lvl5pPr>
                    </a:lstStyle>
                    <a:p>
                      <a:pPr marL="0" lvl="0" indent="0" defTabSz="914400" eaLnBrk="1" hangingPunct="1">
                        <a:buFont typeface="Wingdings 2" panose="05020102010507070707" pitchFamily="18" charset="2"/>
                        <a:buNone/>
                      </a:pPr>
                      <a:r>
                        <a:rPr lang="en-US" altLang="zh-CN" sz="1800" b="1">
                          <a:solidFill>
                            <a:srgbClr val="0033CC"/>
                          </a:solidFill>
                        </a:rPr>
                        <a:t>13354</a:t>
                      </a:r>
                      <a:endParaRPr lang="en-US" altLang="zh-CN" sz="1800" b="1" dirty="0">
                        <a:solidFill>
                          <a:srgbClr val="0033CC"/>
                        </a:solidFill>
                        <a:latin typeface="Arial" panose="020B0604020202020204" pitchFamily="34" charset="0"/>
                      </a:endParaRPr>
                    </a:p>
                  </a:txBody>
                  <a:tcPr marL="35992" marR="35992" marT="46790" marB="46790" anchor="ctr" anchorCtr="1">
                    <a:lnL w="12700" cap="flat" cmpd="sng">
                      <a:solidFill>
                        <a:srgbClr val="5F5F5F"/>
                      </a:solidFill>
                      <a:prstDash val="solid"/>
                      <a:headEnd type="none" w="med" len="med"/>
                      <a:tailEnd type="none" w="med" len="med"/>
                    </a:lnL>
                    <a:lnR w="12700" cap="flat" cmpd="sng">
                      <a:solidFill>
                        <a:srgbClr val="5F5F5F"/>
                      </a:solidFill>
                      <a:prstDash val="solid"/>
                      <a:headEnd type="none" w="med" len="med"/>
                      <a:tailEnd type="none" w="med" len="med"/>
                    </a:lnR>
                    <a:lnT w="12700" cap="flat" cmpd="sng">
                      <a:solidFill>
                        <a:srgbClr val="5F5F5F"/>
                      </a:solidFill>
                      <a:prstDash val="solid"/>
                      <a:headEnd type="none" w="med" len="med"/>
                      <a:tailEnd type="none" w="med" len="med"/>
                    </a:lnT>
                    <a:lnB w="28575" cap="flat" cmpd="sng">
                      <a:solidFill>
                        <a:srgbClr val="5F5F5F"/>
                      </a:solidFill>
                      <a:prstDash val="solid"/>
                      <a:headEnd type="none" w="med" len="med"/>
                      <a:tailEnd type="none" w="med" len="med"/>
                    </a:lnB>
                    <a:lnTlToBr>
                      <a:noFill/>
                    </a:lnTlToBr>
                    <a:lnBlToTr>
                      <a:noFill/>
                    </a:lnBlToTr>
                    <a:noFill/>
                  </a:tcPr>
                </a:tc>
                <a:tc>
                  <a:txBody>
                    <a:bodyPr/>
                    <a:lstStyle>
                      <a:lvl1pPr marL="266700" lvl="0" indent="-266700" algn="l" defTabSz="685800" rtl="0" eaLnBrk="0" fontAlgn="base" hangingPunct="0">
                        <a:lnSpc>
                          <a:spcPct val="90000"/>
                        </a:lnSpc>
                        <a:spcBef>
                          <a:spcPts val="1350"/>
                        </a:spcBef>
                        <a:spcAft>
                          <a:spcPct val="0"/>
                        </a:spcAft>
                        <a:buClr>
                          <a:schemeClr val="accent1"/>
                        </a:buClr>
                        <a:buSzPct val="60000"/>
                        <a:buFont typeface="Wingdings 2" panose="05020102010507070707" pitchFamily="18" charset="2"/>
                        <a:buChar char=""/>
                        <a:defRPr sz="2000" kern="1200">
                          <a:solidFill>
                            <a:srgbClr val="1A93C8"/>
                          </a:solidFill>
                          <a:latin typeface="+mn-lt"/>
                          <a:ea typeface="+mn-ea"/>
                          <a:cs typeface="+mn-cs"/>
                        </a:defRPr>
                      </a:lvl1pPr>
                      <a:lvl2pPr marL="266700" lvl="1" indent="-266700" algn="l" defTabSz="685800" rtl="0" eaLnBrk="0" fontAlgn="base" hangingPunct="0">
                        <a:lnSpc>
                          <a:spcPct val="130000"/>
                        </a:lnSpc>
                        <a:spcBef>
                          <a:spcPct val="0"/>
                        </a:spcBef>
                        <a:spcAft>
                          <a:spcPct val="0"/>
                        </a:spcAft>
                        <a:buFont typeface="Calibri" panose="020F0502020204030204" pitchFamily="34" charset="0"/>
                        <a:buChar char=" "/>
                        <a:defRPr sz="1400" kern="1200">
                          <a:solidFill>
                            <a:schemeClr val="tx1"/>
                          </a:solidFill>
                          <a:latin typeface="+mn-lt"/>
                          <a:ea typeface="+mn-ea"/>
                          <a:cs typeface="+mn-cs"/>
                        </a:defRPr>
                      </a:lvl2pPr>
                      <a:lvl3pPr marL="857250" lvl="2" indent="-171450" algn="l" defTabSz="685800" rtl="0" eaLnBrk="0" fontAlgn="base" hangingPunct="0">
                        <a:lnSpc>
                          <a:spcPct val="90000"/>
                        </a:lnSpc>
                        <a:spcBef>
                          <a:spcPts val="375"/>
                        </a:spcBef>
                        <a:spcAft>
                          <a:spcPct val="0"/>
                        </a:spcAft>
                        <a:buFont typeface="Calibri" panose="020F0502020204030204" pitchFamily="34" charset="0"/>
                        <a:buChar char="•"/>
                        <a:defRPr sz="1300" kern="1200">
                          <a:solidFill>
                            <a:srgbClr val="7F7F7F"/>
                          </a:solidFill>
                          <a:latin typeface="+mn-lt"/>
                          <a:ea typeface="+mn-ea"/>
                          <a:cs typeface="+mn-cs"/>
                        </a:defRPr>
                      </a:lvl3pPr>
                      <a:lvl4pPr marL="1200150" lvl="3" indent="-171450" algn="l" defTabSz="685800" rtl="0" eaLnBrk="0" fontAlgn="base" hangingPunct="0">
                        <a:lnSpc>
                          <a:spcPct val="90000"/>
                        </a:lnSpc>
                        <a:spcBef>
                          <a:spcPts val="375"/>
                        </a:spcBef>
                        <a:spcAft>
                          <a:spcPct val="0"/>
                        </a:spcAft>
                        <a:buFont typeface="Calibri" panose="020F0502020204030204" pitchFamily="34" charset="0"/>
                        <a:buChar char="•"/>
                        <a:defRPr sz="1100" kern="1200">
                          <a:solidFill>
                            <a:srgbClr val="7F7F7F"/>
                          </a:solidFill>
                          <a:latin typeface="+mn-lt"/>
                          <a:ea typeface="+mn-ea"/>
                          <a:cs typeface="+mn-cs"/>
                        </a:defRPr>
                      </a:lvl4pPr>
                      <a:lvl5pPr marL="1543050" lvl="4" indent="-171450" algn="l" defTabSz="685800" rtl="0" eaLnBrk="0" fontAlgn="base" hangingPunct="0">
                        <a:lnSpc>
                          <a:spcPct val="90000"/>
                        </a:lnSpc>
                        <a:spcBef>
                          <a:spcPts val="375"/>
                        </a:spcBef>
                        <a:spcAft>
                          <a:spcPct val="0"/>
                        </a:spcAft>
                        <a:buFont typeface="Calibri" panose="020F0502020204030204" pitchFamily="34" charset="0"/>
                        <a:buChar char="•"/>
                        <a:defRPr sz="1100" kern="1200">
                          <a:solidFill>
                            <a:srgbClr val="7F7F7F"/>
                          </a:solidFill>
                          <a:latin typeface="+mn-lt"/>
                          <a:ea typeface="+mn-ea"/>
                          <a:cs typeface="+mn-cs"/>
                        </a:defRPr>
                      </a:lvl5pPr>
                    </a:lstStyle>
                    <a:p>
                      <a:pPr marL="0" lvl="0" indent="0" defTabSz="914400" eaLnBrk="1" hangingPunct="1">
                        <a:buFont typeface="Wingdings 2" panose="05020102010507070707" pitchFamily="18" charset="2"/>
                        <a:buNone/>
                      </a:pPr>
                      <a:r>
                        <a:rPr lang="en-US" altLang="zh-CN" sz="1800" b="1">
                          <a:solidFill>
                            <a:srgbClr val="0033CC"/>
                          </a:solidFill>
                        </a:rPr>
                        <a:t>16613</a:t>
                      </a:r>
                      <a:endParaRPr lang="en-US" altLang="zh-CN" sz="1800" b="1" dirty="0">
                        <a:solidFill>
                          <a:srgbClr val="0033CC"/>
                        </a:solidFill>
                        <a:latin typeface="Arial" panose="020B0604020202020204" pitchFamily="34" charset="0"/>
                      </a:endParaRPr>
                    </a:p>
                  </a:txBody>
                  <a:tcPr marL="35992" marR="35992" marT="46790" marB="46790" anchor="ctr" anchorCtr="1">
                    <a:lnL w="12700" cap="flat" cmpd="sng">
                      <a:solidFill>
                        <a:srgbClr val="5F5F5F"/>
                      </a:solidFill>
                      <a:prstDash val="solid"/>
                      <a:headEnd type="none" w="med" len="med"/>
                      <a:tailEnd type="none" w="med" len="med"/>
                    </a:lnL>
                    <a:lnR w="12700" cap="flat" cmpd="sng">
                      <a:solidFill>
                        <a:srgbClr val="5F5F5F"/>
                      </a:solidFill>
                      <a:prstDash val="solid"/>
                      <a:headEnd type="none" w="med" len="med"/>
                      <a:tailEnd type="none" w="med" len="med"/>
                    </a:lnR>
                    <a:lnT w="12700" cap="flat" cmpd="sng">
                      <a:solidFill>
                        <a:srgbClr val="5F5F5F"/>
                      </a:solidFill>
                      <a:prstDash val="solid"/>
                      <a:headEnd type="none" w="med" len="med"/>
                      <a:tailEnd type="none" w="med" len="med"/>
                    </a:lnT>
                    <a:lnB w="28575" cap="flat" cmpd="sng">
                      <a:solidFill>
                        <a:srgbClr val="5F5F5F"/>
                      </a:solidFill>
                      <a:prstDash val="solid"/>
                      <a:headEnd type="none" w="med" len="med"/>
                      <a:tailEnd type="none" w="med" len="med"/>
                    </a:lnB>
                    <a:lnTlToBr>
                      <a:noFill/>
                    </a:lnTlToBr>
                    <a:lnBlToTr>
                      <a:noFill/>
                    </a:lnBlToTr>
                    <a:noFill/>
                  </a:tcPr>
                </a:tc>
                <a:tc>
                  <a:txBody>
                    <a:bodyPr/>
                    <a:lstStyle>
                      <a:lvl1pPr marL="266700" lvl="0" indent="-266700" algn="l" defTabSz="685800" rtl="0" eaLnBrk="0" fontAlgn="base" hangingPunct="0">
                        <a:lnSpc>
                          <a:spcPct val="90000"/>
                        </a:lnSpc>
                        <a:spcBef>
                          <a:spcPts val="1350"/>
                        </a:spcBef>
                        <a:spcAft>
                          <a:spcPct val="0"/>
                        </a:spcAft>
                        <a:buClr>
                          <a:schemeClr val="accent1"/>
                        </a:buClr>
                        <a:buSzPct val="60000"/>
                        <a:buFont typeface="Wingdings 2" panose="05020102010507070707" pitchFamily="18" charset="2"/>
                        <a:buChar char=""/>
                        <a:defRPr sz="2000" kern="1200">
                          <a:solidFill>
                            <a:srgbClr val="1A93C8"/>
                          </a:solidFill>
                          <a:latin typeface="+mn-lt"/>
                          <a:ea typeface="+mn-ea"/>
                          <a:cs typeface="+mn-cs"/>
                        </a:defRPr>
                      </a:lvl1pPr>
                      <a:lvl2pPr marL="266700" lvl="1" indent="-266700" algn="l" defTabSz="685800" rtl="0" eaLnBrk="0" fontAlgn="base" hangingPunct="0">
                        <a:lnSpc>
                          <a:spcPct val="130000"/>
                        </a:lnSpc>
                        <a:spcBef>
                          <a:spcPct val="0"/>
                        </a:spcBef>
                        <a:spcAft>
                          <a:spcPct val="0"/>
                        </a:spcAft>
                        <a:buFont typeface="Calibri" panose="020F0502020204030204" pitchFamily="34" charset="0"/>
                        <a:buChar char=" "/>
                        <a:defRPr sz="1400" kern="1200">
                          <a:solidFill>
                            <a:schemeClr val="tx1"/>
                          </a:solidFill>
                          <a:latin typeface="+mn-lt"/>
                          <a:ea typeface="+mn-ea"/>
                          <a:cs typeface="+mn-cs"/>
                        </a:defRPr>
                      </a:lvl2pPr>
                      <a:lvl3pPr marL="857250" lvl="2" indent="-171450" algn="l" defTabSz="685800" rtl="0" eaLnBrk="0" fontAlgn="base" hangingPunct="0">
                        <a:lnSpc>
                          <a:spcPct val="90000"/>
                        </a:lnSpc>
                        <a:spcBef>
                          <a:spcPts val="375"/>
                        </a:spcBef>
                        <a:spcAft>
                          <a:spcPct val="0"/>
                        </a:spcAft>
                        <a:buFont typeface="Calibri" panose="020F0502020204030204" pitchFamily="34" charset="0"/>
                        <a:buChar char="•"/>
                        <a:defRPr sz="1300" kern="1200">
                          <a:solidFill>
                            <a:srgbClr val="7F7F7F"/>
                          </a:solidFill>
                          <a:latin typeface="+mn-lt"/>
                          <a:ea typeface="+mn-ea"/>
                          <a:cs typeface="+mn-cs"/>
                        </a:defRPr>
                      </a:lvl3pPr>
                      <a:lvl4pPr marL="1200150" lvl="3" indent="-171450" algn="l" defTabSz="685800" rtl="0" eaLnBrk="0" fontAlgn="base" hangingPunct="0">
                        <a:lnSpc>
                          <a:spcPct val="90000"/>
                        </a:lnSpc>
                        <a:spcBef>
                          <a:spcPts val="375"/>
                        </a:spcBef>
                        <a:spcAft>
                          <a:spcPct val="0"/>
                        </a:spcAft>
                        <a:buFont typeface="Calibri" panose="020F0502020204030204" pitchFamily="34" charset="0"/>
                        <a:buChar char="•"/>
                        <a:defRPr sz="1100" kern="1200">
                          <a:solidFill>
                            <a:srgbClr val="7F7F7F"/>
                          </a:solidFill>
                          <a:latin typeface="+mn-lt"/>
                          <a:ea typeface="+mn-ea"/>
                          <a:cs typeface="+mn-cs"/>
                        </a:defRPr>
                      </a:lvl4pPr>
                      <a:lvl5pPr marL="1543050" lvl="4" indent="-171450" algn="l" defTabSz="685800" rtl="0" eaLnBrk="0" fontAlgn="base" hangingPunct="0">
                        <a:lnSpc>
                          <a:spcPct val="90000"/>
                        </a:lnSpc>
                        <a:spcBef>
                          <a:spcPts val="375"/>
                        </a:spcBef>
                        <a:spcAft>
                          <a:spcPct val="0"/>
                        </a:spcAft>
                        <a:buFont typeface="Calibri" panose="020F0502020204030204" pitchFamily="34" charset="0"/>
                        <a:buChar char="•"/>
                        <a:defRPr sz="1100" kern="1200">
                          <a:solidFill>
                            <a:srgbClr val="7F7F7F"/>
                          </a:solidFill>
                          <a:latin typeface="+mn-lt"/>
                          <a:ea typeface="+mn-ea"/>
                          <a:cs typeface="+mn-cs"/>
                        </a:defRPr>
                      </a:lvl5pPr>
                    </a:lstStyle>
                    <a:p>
                      <a:pPr marL="0" lvl="0" indent="0" defTabSz="914400" eaLnBrk="1" hangingPunct="1">
                        <a:buFont typeface="Wingdings 2" panose="05020102010507070707" pitchFamily="18" charset="2"/>
                        <a:buNone/>
                      </a:pPr>
                      <a:r>
                        <a:rPr lang="en-US" altLang="zh-CN" sz="1800" b="1">
                          <a:solidFill>
                            <a:srgbClr val="0033CC"/>
                          </a:solidFill>
                        </a:rPr>
                        <a:t>20117</a:t>
                      </a:r>
                      <a:endParaRPr lang="en-US" altLang="zh-CN" sz="1800" b="1" dirty="0">
                        <a:solidFill>
                          <a:srgbClr val="0033CC"/>
                        </a:solidFill>
                        <a:latin typeface="Arial" panose="020B0604020202020204" pitchFamily="34" charset="0"/>
                      </a:endParaRPr>
                    </a:p>
                  </a:txBody>
                  <a:tcPr marL="35992" marR="35992" marT="46790" marB="46790" anchor="ctr" anchorCtr="1">
                    <a:lnL w="12700" cap="flat" cmpd="sng">
                      <a:solidFill>
                        <a:srgbClr val="5F5F5F"/>
                      </a:solidFill>
                      <a:prstDash val="solid"/>
                      <a:headEnd type="none" w="med" len="med"/>
                      <a:tailEnd type="none" w="med" len="med"/>
                    </a:lnL>
                    <a:lnR w="12700" cap="flat" cmpd="sng">
                      <a:solidFill>
                        <a:srgbClr val="5F5F5F"/>
                      </a:solidFill>
                      <a:prstDash val="solid"/>
                      <a:headEnd type="none" w="med" len="med"/>
                      <a:tailEnd type="none" w="med" len="med"/>
                    </a:lnR>
                    <a:lnT w="12700" cap="flat" cmpd="sng">
                      <a:solidFill>
                        <a:srgbClr val="5F5F5F"/>
                      </a:solidFill>
                      <a:prstDash val="solid"/>
                      <a:headEnd type="none" w="med" len="med"/>
                      <a:tailEnd type="none" w="med" len="med"/>
                    </a:lnT>
                    <a:lnB w="28575" cap="flat" cmpd="sng">
                      <a:solidFill>
                        <a:srgbClr val="5F5F5F"/>
                      </a:solidFill>
                      <a:prstDash val="solid"/>
                      <a:headEnd type="none" w="med" len="med"/>
                      <a:tailEnd type="none" w="med" len="med"/>
                    </a:lnB>
                    <a:lnTlToBr>
                      <a:noFill/>
                    </a:lnTlToBr>
                    <a:lnBlToTr>
                      <a:noFill/>
                    </a:lnBlToTr>
                    <a:noFill/>
                  </a:tcPr>
                </a:tc>
                <a:tc>
                  <a:txBody>
                    <a:bodyPr/>
                    <a:lstStyle>
                      <a:lvl1pPr marL="266700" lvl="0" indent="-266700" algn="l" defTabSz="685800" rtl="0" eaLnBrk="0" fontAlgn="base" hangingPunct="0">
                        <a:lnSpc>
                          <a:spcPct val="90000"/>
                        </a:lnSpc>
                        <a:spcBef>
                          <a:spcPts val="1350"/>
                        </a:spcBef>
                        <a:spcAft>
                          <a:spcPct val="0"/>
                        </a:spcAft>
                        <a:buClr>
                          <a:schemeClr val="accent1"/>
                        </a:buClr>
                        <a:buSzPct val="60000"/>
                        <a:buFont typeface="Wingdings 2" panose="05020102010507070707" pitchFamily="18" charset="2"/>
                        <a:buChar char=""/>
                        <a:defRPr sz="2000" kern="1200">
                          <a:solidFill>
                            <a:srgbClr val="1A93C8"/>
                          </a:solidFill>
                          <a:latin typeface="+mn-lt"/>
                          <a:ea typeface="+mn-ea"/>
                          <a:cs typeface="+mn-cs"/>
                        </a:defRPr>
                      </a:lvl1pPr>
                      <a:lvl2pPr marL="266700" lvl="1" indent="-266700" algn="l" defTabSz="685800" rtl="0" eaLnBrk="0" fontAlgn="base" hangingPunct="0">
                        <a:lnSpc>
                          <a:spcPct val="130000"/>
                        </a:lnSpc>
                        <a:spcBef>
                          <a:spcPct val="0"/>
                        </a:spcBef>
                        <a:spcAft>
                          <a:spcPct val="0"/>
                        </a:spcAft>
                        <a:buFont typeface="Calibri" panose="020F0502020204030204" pitchFamily="34" charset="0"/>
                        <a:buChar char=" "/>
                        <a:defRPr sz="1400" kern="1200">
                          <a:solidFill>
                            <a:schemeClr val="tx1"/>
                          </a:solidFill>
                          <a:latin typeface="+mn-lt"/>
                          <a:ea typeface="+mn-ea"/>
                          <a:cs typeface="+mn-cs"/>
                        </a:defRPr>
                      </a:lvl2pPr>
                      <a:lvl3pPr marL="857250" lvl="2" indent="-171450" algn="l" defTabSz="685800" rtl="0" eaLnBrk="0" fontAlgn="base" hangingPunct="0">
                        <a:lnSpc>
                          <a:spcPct val="90000"/>
                        </a:lnSpc>
                        <a:spcBef>
                          <a:spcPts val="375"/>
                        </a:spcBef>
                        <a:spcAft>
                          <a:spcPct val="0"/>
                        </a:spcAft>
                        <a:buFont typeface="Calibri" panose="020F0502020204030204" pitchFamily="34" charset="0"/>
                        <a:buChar char="•"/>
                        <a:defRPr sz="1300" kern="1200">
                          <a:solidFill>
                            <a:srgbClr val="7F7F7F"/>
                          </a:solidFill>
                          <a:latin typeface="+mn-lt"/>
                          <a:ea typeface="+mn-ea"/>
                          <a:cs typeface="+mn-cs"/>
                        </a:defRPr>
                      </a:lvl3pPr>
                      <a:lvl4pPr marL="1200150" lvl="3" indent="-171450" algn="l" defTabSz="685800" rtl="0" eaLnBrk="0" fontAlgn="base" hangingPunct="0">
                        <a:lnSpc>
                          <a:spcPct val="90000"/>
                        </a:lnSpc>
                        <a:spcBef>
                          <a:spcPts val="375"/>
                        </a:spcBef>
                        <a:spcAft>
                          <a:spcPct val="0"/>
                        </a:spcAft>
                        <a:buFont typeface="Calibri" panose="020F0502020204030204" pitchFamily="34" charset="0"/>
                        <a:buChar char="•"/>
                        <a:defRPr sz="1100" kern="1200">
                          <a:solidFill>
                            <a:srgbClr val="7F7F7F"/>
                          </a:solidFill>
                          <a:latin typeface="+mn-lt"/>
                          <a:ea typeface="+mn-ea"/>
                          <a:cs typeface="+mn-cs"/>
                        </a:defRPr>
                      </a:lvl4pPr>
                      <a:lvl5pPr marL="1543050" lvl="4" indent="-171450" algn="l" defTabSz="685800" rtl="0" eaLnBrk="0" fontAlgn="base" hangingPunct="0">
                        <a:lnSpc>
                          <a:spcPct val="90000"/>
                        </a:lnSpc>
                        <a:spcBef>
                          <a:spcPts val="375"/>
                        </a:spcBef>
                        <a:spcAft>
                          <a:spcPct val="0"/>
                        </a:spcAft>
                        <a:buFont typeface="Calibri" panose="020F0502020204030204" pitchFamily="34" charset="0"/>
                        <a:buChar char="•"/>
                        <a:defRPr sz="1100" kern="1200">
                          <a:solidFill>
                            <a:srgbClr val="7F7F7F"/>
                          </a:solidFill>
                          <a:latin typeface="+mn-lt"/>
                          <a:ea typeface="+mn-ea"/>
                          <a:cs typeface="+mn-cs"/>
                        </a:defRPr>
                      </a:lvl5pPr>
                    </a:lstStyle>
                    <a:p>
                      <a:pPr marL="0" lvl="0" indent="0" defTabSz="914400" eaLnBrk="1" hangingPunct="1">
                        <a:buFont typeface="Wingdings 2" panose="05020102010507070707" pitchFamily="18" charset="2"/>
                        <a:buNone/>
                      </a:pPr>
                      <a:r>
                        <a:rPr lang="en-US" altLang="zh-CN" sz="1800" b="1">
                          <a:solidFill>
                            <a:srgbClr val="0033CC"/>
                          </a:solidFill>
                        </a:rPr>
                        <a:t>25496</a:t>
                      </a:r>
                      <a:endParaRPr lang="en-US" altLang="zh-CN" sz="1800" b="1">
                        <a:solidFill>
                          <a:srgbClr val="0033CC"/>
                        </a:solidFill>
                      </a:endParaRPr>
                    </a:p>
                  </a:txBody>
                  <a:tcPr marL="35992" marR="35992" marT="46790" marB="46790" anchor="ctr" anchorCtr="1">
                    <a:lnL w="12700" cap="flat" cmpd="sng">
                      <a:solidFill>
                        <a:srgbClr val="5F5F5F"/>
                      </a:solidFill>
                      <a:prstDash val="solid"/>
                      <a:headEnd type="none" w="med" len="med"/>
                      <a:tailEnd type="none" w="med" len="med"/>
                    </a:lnL>
                    <a:lnR w="12700" cap="flat" cmpd="sng">
                      <a:solidFill>
                        <a:srgbClr val="5F5F5F"/>
                      </a:solidFill>
                      <a:prstDash val="solid"/>
                      <a:headEnd type="none" w="med" len="med"/>
                      <a:tailEnd type="none" w="med" len="med"/>
                    </a:lnR>
                    <a:lnT w="12700" cap="flat" cmpd="sng">
                      <a:solidFill>
                        <a:srgbClr val="5F5F5F"/>
                      </a:solidFill>
                      <a:prstDash val="solid"/>
                      <a:headEnd type="none" w="med" len="med"/>
                      <a:tailEnd type="none" w="med" len="med"/>
                    </a:lnT>
                    <a:lnB w="28575" cap="flat" cmpd="sng">
                      <a:solidFill>
                        <a:srgbClr val="5F5F5F"/>
                      </a:solidFill>
                      <a:prstDash val="solid"/>
                      <a:headEnd type="none" w="med" len="med"/>
                      <a:tailEnd type="none" w="med" len="med"/>
                    </a:lnB>
                    <a:lnTlToBr>
                      <a:noFill/>
                    </a:lnTlToBr>
                    <a:lnBlToTr>
                      <a:noFill/>
                    </a:lnBlToTr>
                    <a:noFill/>
                  </a:tcPr>
                </a:tc>
                <a:tc>
                  <a:txBody>
                    <a:bodyPr/>
                    <a:lstStyle>
                      <a:lvl1pPr marL="266700" lvl="0" indent="-266700" algn="l" defTabSz="685800" rtl="0" eaLnBrk="0" fontAlgn="base" hangingPunct="0">
                        <a:lnSpc>
                          <a:spcPct val="90000"/>
                        </a:lnSpc>
                        <a:spcBef>
                          <a:spcPts val="1350"/>
                        </a:spcBef>
                        <a:spcAft>
                          <a:spcPct val="0"/>
                        </a:spcAft>
                        <a:buClr>
                          <a:schemeClr val="accent1"/>
                        </a:buClr>
                        <a:buSzPct val="60000"/>
                        <a:buFont typeface="Wingdings 2" panose="05020102010507070707" pitchFamily="18" charset="2"/>
                        <a:buChar char=""/>
                        <a:defRPr sz="2000" kern="1200">
                          <a:solidFill>
                            <a:srgbClr val="1A93C8"/>
                          </a:solidFill>
                          <a:latin typeface="+mn-lt"/>
                          <a:ea typeface="+mn-ea"/>
                          <a:cs typeface="+mn-cs"/>
                        </a:defRPr>
                      </a:lvl1pPr>
                      <a:lvl2pPr marL="266700" lvl="1" indent="-266700" algn="l" defTabSz="685800" rtl="0" eaLnBrk="0" fontAlgn="base" hangingPunct="0">
                        <a:lnSpc>
                          <a:spcPct val="130000"/>
                        </a:lnSpc>
                        <a:spcBef>
                          <a:spcPct val="0"/>
                        </a:spcBef>
                        <a:spcAft>
                          <a:spcPct val="0"/>
                        </a:spcAft>
                        <a:buFont typeface="Calibri" panose="020F0502020204030204" pitchFamily="34" charset="0"/>
                        <a:buChar char=" "/>
                        <a:defRPr sz="1400" kern="1200">
                          <a:solidFill>
                            <a:schemeClr val="tx1"/>
                          </a:solidFill>
                          <a:latin typeface="+mn-lt"/>
                          <a:ea typeface="+mn-ea"/>
                          <a:cs typeface="+mn-cs"/>
                        </a:defRPr>
                      </a:lvl2pPr>
                      <a:lvl3pPr marL="857250" lvl="2" indent="-171450" algn="l" defTabSz="685800" rtl="0" eaLnBrk="0" fontAlgn="base" hangingPunct="0">
                        <a:lnSpc>
                          <a:spcPct val="90000"/>
                        </a:lnSpc>
                        <a:spcBef>
                          <a:spcPts val="375"/>
                        </a:spcBef>
                        <a:spcAft>
                          <a:spcPct val="0"/>
                        </a:spcAft>
                        <a:buFont typeface="Calibri" panose="020F0502020204030204" pitchFamily="34" charset="0"/>
                        <a:buChar char="•"/>
                        <a:defRPr sz="1300" kern="1200">
                          <a:solidFill>
                            <a:srgbClr val="7F7F7F"/>
                          </a:solidFill>
                          <a:latin typeface="+mn-lt"/>
                          <a:ea typeface="+mn-ea"/>
                          <a:cs typeface="+mn-cs"/>
                        </a:defRPr>
                      </a:lvl3pPr>
                      <a:lvl4pPr marL="1200150" lvl="3" indent="-171450" algn="l" defTabSz="685800" rtl="0" eaLnBrk="0" fontAlgn="base" hangingPunct="0">
                        <a:lnSpc>
                          <a:spcPct val="90000"/>
                        </a:lnSpc>
                        <a:spcBef>
                          <a:spcPts val="375"/>
                        </a:spcBef>
                        <a:spcAft>
                          <a:spcPct val="0"/>
                        </a:spcAft>
                        <a:buFont typeface="Calibri" panose="020F0502020204030204" pitchFamily="34" charset="0"/>
                        <a:buChar char="•"/>
                        <a:defRPr sz="1100" kern="1200">
                          <a:solidFill>
                            <a:srgbClr val="7F7F7F"/>
                          </a:solidFill>
                          <a:latin typeface="+mn-lt"/>
                          <a:ea typeface="+mn-ea"/>
                          <a:cs typeface="+mn-cs"/>
                        </a:defRPr>
                      </a:lvl4pPr>
                      <a:lvl5pPr marL="1543050" lvl="4" indent="-171450" algn="l" defTabSz="685800" rtl="0" eaLnBrk="0" fontAlgn="base" hangingPunct="0">
                        <a:lnSpc>
                          <a:spcPct val="90000"/>
                        </a:lnSpc>
                        <a:spcBef>
                          <a:spcPts val="375"/>
                        </a:spcBef>
                        <a:spcAft>
                          <a:spcPct val="0"/>
                        </a:spcAft>
                        <a:buFont typeface="Calibri" panose="020F0502020204030204" pitchFamily="34" charset="0"/>
                        <a:buChar char="•"/>
                        <a:defRPr sz="1100" kern="1200">
                          <a:solidFill>
                            <a:srgbClr val="7F7F7F"/>
                          </a:solidFill>
                          <a:latin typeface="+mn-lt"/>
                          <a:ea typeface="+mn-ea"/>
                          <a:cs typeface="+mn-cs"/>
                        </a:defRPr>
                      </a:lvl5pPr>
                    </a:lstStyle>
                    <a:p>
                      <a:pPr marL="0" lvl="0" indent="0" defTabSz="914400" eaLnBrk="1" hangingPunct="1">
                        <a:buFont typeface="Wingdings 2" panose="05020102010507070707" pitchFamily="18" charset="2"/>
                        <a:buNone/>
                      </a:pPr>
                      <a:r>
                        <a:rPr lang="en-US" altLang="zh-CN" sz="1800" b="1">
                          <a:solidFill>
                            <a:srgbClr val="0033CC"/>
                          </a:solidFill>
                        </a:rPr>
                        <a:t>28932</a:t>
                      </a:r>
                      <a:endParaRPr lang="en-US" altLang="zh-CN" sz="1800" b="1">
                        <a:solidFill>
                          <a:srgbClr val="0033CC"/>
                        </a:solidFill>
                      </a:endParaRPr>
                    </a:p>
                  </a:txBody>
                  <a:tcPr marL="35992" marR="35992" marT="46790" marB="46790" anchor="ctr" anchorCtr="1">
                    <a:lnL w="12700" cap="flat" cmpd="sng">
                      <a:solidFill>
                        <a:srgbClr val="5F5F5F"/>
                      </a:solidFill>
                      <a:prstDash val="solid"/>
                      <a:headEnd type="none" w="med" len="med"/>
                      <a:tailEnd type="none" w="med" len="med"/>
                    </a:lnL>
                    <a:lnR w="12700" cap="flat" cmpd="sng">
                      <a:solidFill>
                        <a:srgbClr val="5F5F5F"/>
                      </a:solidFill>
                      <a:prstDash val="solid"/>
                      <a:headEnd type="none" w="med" len="med"/>
                      <a:tailEnd type="none" w="med" len="med"/>
                    </a:lnR>
                    <a:lnT w="12700" cap="flat" cmpd="sng">
                      <a:solidFill>
                        <a:srgbClr val="5F5F5F"/>
                      </a:solidFill>
                      <a:prstDash val="solid"/>
                      <a:headEnd type="none" w="med" len="med"/>
                      <a:tailEnd type="none" w="med" len="med"/>
                    </a:lnT>
                    <a:lnB w="28575" cap="flat" cmpd="sng">
                      <a:solidFill>
                        <a:srgbClr val="5F5F5F"/>
                      </a:solidFill>
                      <a:prstDash val="solid"/>
                      <a:headEnd type="none" w="med" len="med"/>
                      <a:tailEnd type="none" w="med" len="med"/>
                    </a:lnB>
                    <a:lnTlToBr>
                      <a:noFill/>
                    </a:lnTlToBr>
                    <a:lnBlToTr>
                      <a:noFill/>
                    </a:lnBlToTr>
                    <a:noFill/>
                  </a:tcPr>
                </a:tc>
                <a:tc>
                  <a:txBody>
                    <a:bodyPr/>
                    <a:lstStyle>
                      <a:lvl1pPr marL="266700" lvl="0" indent="-266700" algn="l" defTabSz="685800" rtl="0" eaLnBrk="0" fontAlgn="base" hangingPunct="0">
                        <a:lnSpc>
                          <a:spcPct val="90000"/>
                        </a:lnSpc>
                        <a:spcBef>
                          <a:spcPts val="1350"/>
                        </a:spcBef>
                        <a:spcAft>
                          <a:spcPct val="0"/>
                        </a:spcAft>
                        <a:buClr>
                          <a:schemeClr val="accent1"/>
                        </a:buClr>
                        <a:buSzPct val="60000"/>
                        <a:buFont typeface="Wingdings 2" panose="05020102010507070707" pitchFamily="18" charset="2"/>
                        <a:buChar char=""/>
                        <a:defRPr sz="2000" kern="1200">
                          <a:solidFill>
                            <a:srgbClr val="1A93C8"/>
                          </a:solidFill>
                          <a:latin typeface="+mn-lt"/>
                          <a:ea typeface="+mn-ea"/>
                          <a:cs typeface="+mn-cs"/>
                        </a:defRPr>
                      </a:lvl1pPr>
                      <a:lvl2pPr marL="266700" lvl="1" indent="-266700" algn="l" defTabSz="685800" rtl="0" eaLnBrk="0" fontAlgn="base" hangingPunct="0">
                        <a:lnSpc>
                          <a:spcPct val="130000"/>
                        </a:lnSpc>
                        <a:spcBef>
                          <a:spcPct val="0"/>
                        </a:spcBef>
                        <a:spcAft>
                          <a:spcPct val="0"/>
                        </a:spcAft>
                        <a:buFont typeface="Calibri" panose="020F0502020204030204" pitchFamily="34" charset="0"/>
                        <a:buChar char=" "/>
                        <a:defRPr sz="1400" kern="1200">
                          <a:solidFill>
                            <a:schemeClr val="tx1"/>
                          </a:solidFill>
                          <a:latin typeface="+mn-lt"/>
                          <a:ea typeface="+mn-ea"/>
                          <a:cs typeface="+mn-cs"/>
                        </a:defRPr>
                      </a:lvl2pPr>
                      <a:lvl3pPr marL="857250" lvl="2" indent="-171450" algn="l" defTabSz="685800" rtl="0" eaLnBrk="0" fontAlgn="base" hangingPunct="0">
                        <a:lnSpc>
                          <a:spcPct val="90000"/>
                        </a:lnSpc>
                        <a:spcBef>
                          <a:spcPts val="375"/>
                        </a:spcBef>
                        <a:spcAft>
                          <a:spcPct val="0"/>
                        </a:spcAft>
                        <a:buFont typeface="Calibri" panose="020F0502020204030204" pitchFamily="34" charset="0"/>
                        <a:buChar char="•"/>
                        <a:defRPr sz="1300" kern="1200">
                          <a:solidFill>
                            <a:srgbClr val="7F7F7F"/>
                          </a:solidFill>
                          <a:latin typeface="+mn-lt"/>
                          <a:ea typeface="+mn-ea"/>
                          <a:cs typeface="+mn-cs"/>
                        </a:defRPr>
                      </a:lvl3pPr>
                      <a:lvl4pPr marL="1200150" lvl="3" indent="-171450" algn="l" defTabSz="685800" rtl="0" eaLnBrk="0" fontAlgn="base" hangingPunct="0">
                        <a:lnSpc>
                          <a:spcPct val="90000"/>
                        </a:lnSpc>
                        <a:spcBef>
                          <a:spcPts val="375"/>
                        </a:spcBef>
                        <a:spcAft>
                          <a:spcPct val="0"/>
                        </a:spcAft>
                        <a:buFont typeface="Calibri" panose="020F0502020204030204" pitchFamily="34" charset="0"/>
                        <a:buChar char="•"/>
                        <a:defRPr sz="1100" kern="1200">
                          <a:solidFill>
                            <a:srgbClr val="7F7F7F"/>
                          </a:solidFill>
                          <a:latin typeface="+mn-lt"/>
                          <a:ea typeface="+mn-ea"/>
                          <a:cs typeface="+mn-cs"/>
                        </a:defRPr>
                      </a:lvl4pPr>
                      <a:lvl5pPr marL="1543050" lvl="4" indent="-171450" algn="l" defTabSz="685800" rtl="0" eaLnBrk="0" fontAlgn="base" hangingPunct="0">
                        <a:lnSpc>
                          <a:spcPct val="90000"/>
                        </a:lnSpc>
                        <a:spcBef>
                          <a:spcPts val="375"/>
                        </a:spcBef>
                        <a:spcAft>
                          <a:spcPct val="0"/>
                        </a:spcAft>
                        <a:buFont typeface="Calibri" panose="020F0502020204030204" pitchFamily="34" charset="0"/>
                        <a:buChar char="•"/>
                        <a:defRPr sz="1100" kern="1200">
                          <a:solidFill>
                            <a:srgbClr val="7F7F7F"/>
                          </a:solidFill>
                          <a:latin typeface="+mn-lt"/>
                          <a:ea typeface="+mn-ea"/>
                          <a:cs typeface="+mn-cs"/>
                        </a:defRPr>
                      </a:lvl5pPr>
                    </a:lstStyle>
                    <a:p>
                      <a:pPr marL="0" lvl="0" indent="0" defTabSz="914400" eaLnBrk="1" hangingPunct="1">
                        <a:buFont typeface="Wingdings 2" panose="05020102010507070707" pitchFamily="18" charset="2"/>
                        <a:buNone/>
                      </a:pPr>
                      <a:r>
                        <a:rPr lang="en-US" altLang="zh-CN" sz="1800" b="1">
                          <a:solidFill>
                            <a:srgbClr val="FF0066"/>
                          </a:solidFill>
                        </a:rPr>
                        <a:t>141362</a:t>
                      </a:r>
                      <a:endParaRPr lang="en-US" altLang="zh-CN" sz="1800" b="1">
                        <a:solidFill>
                          <a:srgbClr val="FF0066"/>
                        </a:solidFill>
                      </a:endParaRPr>
                    </a:p>
                  </a:txBody>
                  <a:tcPr marL="35992" marR="35992" marT="46790" marB="46790" anchor="ctr" anchorCtr="1">
                    <a:lnL w="12700" cap="flat" cmpd="sng">
                      <a:solidFill>
                        <a:srgbClr val="5F5F5F"/>
                      </a:solidFill>
                      <a:prstDash val="solid"/>
                      <a:headEnd type="none" w="med" len="med"/>
                      <a:tailEnd type="none" w="med" len="med"/>
                    </a:lnL>
                    <a:lnR w="12700" cap="flat" cmpd="sng">
                      <a:solidFill>
                        <a:srgbClr val="5F5F5F"/>
                      </a:solidFill>
                      <a:prstDash val="solid"/>
                      <a:headEnd type="none" w="med" len="med"/>
                      <a:tailEnd type="none" w="med" len="med"/>
                    </a:lnR>
                    <a:lnT w="12700" cap="flat" cmpd="sng">
                      <a:solidFill>
                        <a:srgbClr val="5F5F5F"/>
                      </a:solidFill>
                      <a:prstDash val="solid"/>
                      <a:headEnd type="none" w="med" len="med"/>
                      <a:tailEnd type="none" w="med" len="med"/>
                    </a:lnT>
                    <a:lnB w="28575" cap="flat" cmpd="sng">
                      <a:solidFill>
                        <a:srgbClr val="5F5F5F"/>
                      </a:solidFill>
                      <a:prstDash val="solid"/>
                      <a:headEnd type="none" w="med" len="med"/>
                      <a:tailEnd type="none" w="med" len="med"/>
                    </a:lnB>
                    <a:lnTlToBr>
                      <a:noFill/>
                    </a:lnTlToBr>
                    <a:lnBlToTr>
                      <a:noFill/>
                    </a:lnBlToTr>
                    <a:noFill/>
                  </a:tcPr>
                </a:tc>
                <a:tc>
                  <a:txBody>
                    <a:bodyPr/>
                    <a:lstStyle>
                      <a:lvl1pPr marL="266700" lvl="0" indent="-266700" algn="l" defTabSz="685800" rtl="0" eaLnBrk="0" fontAlgn="base" hangingPunct="0">
                        <a:lnSpc>
                          <a:spcPct val="90000"/>
                        </a:lnSpc>
                        <a:spcBef>
                          <a:spcPts val="1350"/>
                        </a:spcBef>
                        <a:spcAft>
                          <a:spcPct val="0"/>
                        </a:spcAft>
                        <a:buClr>
                          <a:schemeClr val="accent1"/>
                        </a:buClr>
                        <a:buSzPct val="60000"/>
                        <a:buFont typeface="Wingdings 2" panose="05020102010507070707" pitchFamily="18" charset="2"/>
                        <a:buChar char=""/>
                        <a:defRPr sz="2000" kern="1200">
                          <a:solidFill>
                            <a:srgbClr val="1A93C8"/>
                          </a:solidFill>
                          <a:latin typeface="+mn-lt"/>
                          <a:ea typeface="+mn-ea"/>
                          <a:cs typeface="+mn-cs"/>
                        </a:defRPr>
                      </a:lvl1pPr>
                      <a:lvl2pPr marL="266700" lvl="1" indent="-266700" algn="l" defTabSz="685800" rtl="0" eaLnBrk="0" fontAlgn="base" hangingPunct="0">
                        <a:lnSpc>
                          <a:spcPct val="130000"/>
                        </a:lnSpc>
                        <a:spcBef>
                          <a:spcPct val="0"/>
                        </a:spcBef>
                        <a:spcAft>
                          <a:spcPct val="0"/>
                        </a:spcAft>
                        <a:buFont typeface="Calibri" panose="020F0502020204030204" pitchFamily="34" charset="0"/>
                        <a:buChar char=" "/>
                        <a:defRPr sz="1400" kern="1200">
                          <a:solidFill>
                            <a:schemeClr val="tx1"/>
                          </a:solidFill>
                          <a:latin typeface="+mn-lt"/>
                          <a:ea typeface="+mn-ea"/>
                          <a:cs typeface="+mn-cs"/>
                        </a:defRPr>
                      </a:lvl2pPr>
                      <a:lvl3pPr marL="857250" lvl="2" indent="-171450" algn="l" defTabSz="685800" rtl="0" eaLnBrk="0" fontAlgn="base" hangingPunct="0">
                        <a:lnSpc>
                          <a:spcPct val="90000"/>
                        </a:lnSpc>
                        <a:spcBef>
                          <a:spcPts val="375"/>
                        </a:spcBef>
                        <a:spcAft>
                          <a:spcPct val="0"/>
                        </a:spcAft>
                        <a:buFont typeface="Calibri" panose="020F0502020204030204" pitchFamily="34" charset="0"/>
                        <a:buChar char="•"/>
                        <a:defRPr sz="1300" kern="1200">
                          <a:solidFill>
                            <a:srgbClr val="7F7F7F"/>
                          </a:solidFill>
                          <a:latin typeface="+mn-lt"/>
                          <a:ea typeface="+mn-ea"/>
                          <a:cs typeface="+mn-cs"/>
                        </a:defRPr>
                      </a:lvl3pPr>
                      <a:lvl4pPr marL="1200150" lvl="3" indent="-171450" algn="l" defTabSz="685800" rtl="0" eaLnBrk="0" fontAlgn="base" hangingPunct="0">
                        <a:lnSpc>
                          <a:spcPct val="90000"/>
                        </a:lnSpc>
                        <a:spcBef>
                          <a:spcPts val="375"/>
                        </a:spcBef>
                        <a:spcAft>
                          <a:spcPct val="0"/>
                        </a:spcAft>
                        <a:buFont typeface="Calibri" panose="020F0502020204030204" pitchFamily="34" charset="0"/>
                        <a:buChar char="•"/>
                        <a:defRPr sz="1100" kern="1200">
                          <a:solidFill>
                            <a:srgbClr val="7F7F7F"/>
                          </a:solidFill>
                          <a:latin typeface="+mn-lt"/>
                          <a:ea typeface="+mn-ea"/>
                          <a:cs typeface="+mn-cs"/>
                        </a:defRPr>
                      </a:lvl4pPr>
                      <a:lvl5pPr marL="1543050" lvl="4" indent="-171450" algn="l" defTabSz="685800" rtl="0" eaLnBrk="0" fontAlgn="base" hangingPunct="0">
                        <a:lnSpc>
                          <a:spcPct val="90000"/>
                        </a:lnSpc>
                        <a:spcBef>
                          <a:spcPts val="375"/>
                        </a:spcBef>
                        <a:spcAft>
                          <a:spcPct val="0"/>
                        </a:spcAft>
                        <a:buFont typeface="Calibri" panose="020F0502020204030204" pitchFamily="34" charset="0"/>
                        <a:buChar char="•"/>
                        <a:defRPr sz="1100" kern="1200">
                          <a:solidFill>
                            <a:srgbClr val="7F7F7F"/>
                          </a:solidFill>
                          <a:latin typeface="+mn-lt"/>
                          <a:ea typeface="+mn-ea"/>
                          <a:cs typeface="+mn-cs"/>
                        </a:defRPr>
                      </a:lvl5pPr>
                    </a:lstStyle>
                    <a:p>
                      <a:pPr marL="0" lvl="0" indent="0" defTabSz="914400" eaLnBrk="1" hangingPunct="1">
                        <a:buFont typeface="Wingdings 2" panose="05020102010507070707" pitchFamily="18" charset="2"/>
                        <a:buNone/>
                      </a:pPr>
                      <a:r>
                        <a:rPr lang="en-US" altLang="zh-CN" sz="1800" b="1">
                          <a:solidFill>
                            <a:srgbClr val="FF0066"/>
                          </a:solidFill>
                        </a:rPr>
                        <a:t>159076</a:t>
                      </a:r>
                      <a:endParaRPr lang="en-US" altLang="zh-CN" sz="1800" b="1">
                        <a:solidFill>
                          <a:srgbClr val="FF0066"/>
                        </a:solidFill>
                      </a:endParaRPr>
                    </a:p>
                  </a:txBody>
                  <a:tcPr marL="35992" marR="35992" marT="46790" marB="46790" anchor="ctr" anchorCtr="1">
                    <a:lnL w="12700" cap="flat" cmpd="sng">
                      <a:solidFill>
                        <a:srgbClr val="5F5F5F"/>
                      </a:solidFill>
                      <a:prstDash val="solid"/>
                      <a:headEnd type="none" w="med" len="med"/>
                      <a:tailEnd type="none" w="med" len="med"/>
                    </a:lnL>
                    <a:lnR w="28575" cap="flat" cmpd="sng">
                      <a:solidFill>
                        <a:srgbClr val="5F5F5F"/>
                      </a:solidFill>
                      <a:prstDash val="solid"/>
                      <a:headEnd type="none" w="med" len="med"/>
                      <a:tailEnd type="none" w="med" len="med"/>
                    </a:lnR>
                    <a:lnT w="12700" cap="flat" cmpd="sng">
                      <a:solidFill>
                        <a:srgbClr val="5F5F5F"/>
                      </a:solidFill>
                      <a:prstDash val="solid"/>
                      <a:headEnd type="none" w="med" len="med"/>
                      <a:tailEnd type="none" w="med" len="med"/>
                    </a:lnT>
                    <a:lnB w="28575" cap="flat" cmpd="sng">
                      <a:solidFill>
                        <a:srgbClr val="5F5F5F"/>
                      </a:solidFill>
                      <a:prstDash val="solid"/>
                      <a:headEnd type="none" w="med" len="med"/>
                      <a:tailEnd type="none" w="med" len="med"/>
                    </a:lnB>
                    <a:lnTlToBr>
                      <a:noFill/>
                    </a:lnTlToBr>
                    <a:lnBlToTr>
                      <a:noFill/>
                    </a:lnBlToTr>
                    <a:noFill/>
                  </a:tcPr>
                </a:tc>
              </a:tr>
            </a:tbl>
          </a:graphicData>
        </a:graphic>
      </p:graphicFrame>
      <p:sp>
        <p:nvSpPr>
          <p:cNvPr id="119848" name="文本框 276527"/>
          <p:cNvSpPr txBox="1"/>
          <p:nvPr/>
        </p:nvSpPr>
        <p:spPr>
          <a:xfrm>
            <a:off x="533289" y="2156090"/>
            <a:ext cx="7543816" cy="478155"/>
          </a:xfrm>
          <a:prstGeom prst="rect">
            <a:avLst/>
          </a:prstGeom>
          <a:noFill/>
          <a:ln w="9525">
            <a:noFill/>
          </a:ln>
        </p:spPr>
        <p:txBody>
          <a:bodyPr anchor="t">
            <a:spAutoFit/>
          </a:bodyPr>
          <a:p>
            <a:pPr marL="266700" lvl="0" indent="-266700" defTabSz="685800">
              <a:lnSpc>
                <a:spcPct val="90000"/>
              </a:lnSpc>
              <a:spcBef>
                <a:spcPct val="50000"/>
              </a:spcBef>
              <a:buClr>
                <a:schemeClr val="accent1"/>
              </a:buClr>
              <a:buSzPct val="60000"/>
              <a:buFont typeface="Wingdings 2" panose="05020102010507070707" pitchFamily="18" charset="2"/>
              <a:buNone/>
            </a:pPr>
            <a:r>
              <a:rPr lang="en-US" altLang="zh-CN" sz="2800" b="1">
                <a:solidFill>
                  <a:srgbClr val="0033CC"/>
                </a:solidFill>
                <a:latin typeface="华文新魏" panose="02010800040101010101" pitchFamily="2" charset="-122"/>
                <a:ea typeface="华文新魏" panose="02010800040101010101" pitchFamily="2" charset="-122"/>
              </a:rPr>
              <a:t>Na</a:t>
            </a:r>
            <a:r>
              <a:rPr lang="zh-CN" altLang="en-US" sz="2800" b="1" dirty="0">
                <a:solidFill>
                  <a:srgbClr val="0033CC"/>
                </a:solidFill>
                <a:latin typeface="华文新魏" panose="02010800040101010101" pitchFamily="2" charset="-122"/>
                <a:ea typeface="华文新魏" panose="02010800040101010101" pitchFamily="2" charset="-122"/>
              </a:rPr>
              <a:t>元素的逐级电离能数据： </a:t>
            </a:r>
            <a:r>
              <a:rPr lang="zh-CN" altLang="en-US" sz="2000" b="1" dirty="0">
                <a:solidFill>
                  <a:srgbClr val="0033CC"/>
                </a:solidFill>
                <a:latin typeface="Times New Roman" panose="02020603050405020304" pitchFamily="18" charset="0"/>
                <a:ea typeface="华文楷体" panose="02010600040101010101" pitchFamily="2" charset="-122"/>
              </a:rPr>
              <a:t>（单位：</a:t>
            </a:r>
            <a:r>
              <a:rPr lang="en-US" altLang="zh-CN" sz="1800" b="1">
                <a:solidFill>
                  <a:srgbClr val="0033CC"/>
                </a:solidFill>
                <a:latin typeface="Times New Roman" panose="02020603050405020304" pitchFamily="18" charset="0"/>
                <a:ea typeface="华文楷体" panose="02010600040101010101" pitchFamily="2" charset="-122"/>
              </a:rPr>
              <a:t>k</a:t>
            </a:r>
            <a:r>
              <a:rPr lang="zh-CN" altLang="zh-CN" sz="1800" b="1" dirty="0">
                <a:solidFill>
                  <a:srgbClr val="0033CC"/>
                </a:solidFill>
                <a:latin typeface="Times New Roman" panose="02020603050405020304" pitchFamily="18" charset="0"/>
                <a:ea typeface="华文楷体" panose="02010600040101010101" pitchFamily="2" charset="-122"/>
              </a:rPr>
              <a:t>J/mol</a:t>
            </a:r>
            <a:r>
              <a:rPr lang="zh-CN" altLang="en-US" sz="1800" b="1" dirty="0">
                <a:solidFill>
                  <a:srgbClr val="0033CC"/>
                </a:solidFill>
                <a:latin typeface="Times New Roman" panose="02020603050405020304" pitchFamily="18" charset="0"/>
                <a:ea typeface="华文楷体" panose="02010600040101010101" pitchFamily="2" charset="-122"/>
              </a:rPr>
              <a:t>）</a:t>
            </a:r>
            <a:endParaRPr lang="zh-CN" altLang="en-US" sz="1800" b="1" dirty="0">
              <a:solidFill>
                <a:srgbClr val="0033CC"/>
              </a:solidFill>
              <a:latin typeface="Times New Roman" panose="02020603050405020304" pitchFamily="18" charset="0"/>
              <a:ea typeface="华文楷体" panose="02010600040101010101" pitchFamily="2" charset="-122"/>
            </a:endParaRPr>
          </a:p>
        </p:txBody>
      </p:sp>
      <p:sp>
        <p:nvSpPr>
          <p:cNvPr id="38953" name="标题 276528"/>
          <p:cNvSpPr>
            <a:spLocks noGrp="1"/>
          </p:cNvSpPr>
          <p:nvPr>
            <p:ph type="title"/>
          </p:nvPr>
        </p:nvSpPr>
        <p:spPr>
          <a:xfrm>
            <a:off x="228552" y="268946"/>
            <a:ext cx="4923399" cy="584078"/>
          </a:xfrm>
        </p:spPr>
        <p:txBody>
          <a:bodyPr wrap="square" lIns="91420" tIns="45710" rIns="91420" bIns="45710" anchor="ctr"/>
          <a:p>
            <a:pPr eaLnBrk="1" hangingPunct="1"/>
            <a:r>
              <a:rPr lang="en-US" altLang="zh-CN" sz="3600" b="1">
                <a:solidFill>
                  <a:srgbClr val="FF3399"/>
                </a:solidFill>
              </a:rPr>
              <a:t>   </a:t>
            </a:r>
            <a:r>
              <a:rPr lang="en-US" altLang="zh-CN" sz="3600" b="1">
                <a:solidFill>
                  <a:srgbClr val="0033CC"/>
                </a:solidFill>
                <a:latin typeface="华文新魏" panose="02010800040101010101" pitchFamily="2" charset="-122"/>
                <a:ea typeface="华文新魏" panose="02010800040101010101" pitchFamily="2" charset="-122"/>
              </a:rPr>
              <a:t>4.</a:t>
            </a:r>
            <a:r>
              <a:rPr lang="zh-CN" altLang="en-US" sz="3600" b="1" dirty="0">
                <a:solidFill>
                  <a:srgbClr val="0033CC"/>
                </a:solidFill>
                <a:latin typeface="华文新魏" panose="02010800040101010101" pitchFamily="2" charset="-122"/>
                <a:ea typeface="华文新魏" panose="02010800040101010101" pitchFamily="2" charset="-122"/>
              </a:rPr>
              <a:t>电离能的应用</a:t>
            </a:r>
            <a:endParaRPr lang="zh-CN" altLang="en-US" sz="3600" b="1" dirty="0">
              <a:solidFill>
                <a:srgbClr val="0033CC"/>
              </a:solidFill>
              <a:latin typeface="华文新魏" panose="02010800040101010101" pitchFamily="2" charset="-122"/>
              <a:ea typeface="华文新魏" panose="02010800040101010101" pitchFamily="2" charset="-122"/>
            </a:endParaRPr>
          </a:p>
        </p:txBody>
      </p:sp>
      <p:sp>
        <p:nvSpPr>
          <p:cNvPr id="119850" name="矩形 276530"/>
          <p:cNvSpPr/>
          <p:nvPr/>
        </p:nvSpPr>
        <p:spPr>
          <a:xfrm>
            <a:off x="1020232" y="5074577"/>
            <a:ext cx="7104170" cy="565150"/>
          </a:xfrm>
          <a:prstGeom prst="rect">
            <a:avLst/>
          </a:prstGeom>
          <a:noFill/>
          <a:ln w="9525">
            <a:noFill/>
          </a:ln>
        </p:spPr>
        <p:txBody>
          <a:bodyPr anchor="t">
            <a:spAutoFit/>
          </a:bodyPr>
          <a:p>
            <a:pPr marL="266700" lvl="0" indent="-266700" defTabSz="685800">
              <a:lnSpc>
                <a:spcPct val="110000"/>
              </a:lnSpc>
            </a:pPr>
            <a:r>
              <a:rPr lang="en-US" altLang="zh-CN" sz="2800" b="1">
                <a:latin typeface="Times New Roman" panose="02020603050405020304" pitchFamily="18" charset="0"/>
                <a:ea typeface="宋体" panose="02010600030101010101" pitchFamily="2" charset="-122"/>
              </a:rPr>
              <a:t>I</a:t>
            </a:r>
            <a:r>
              <a:rPr lang="en-US" altLang="zh-CN" sz="2800" b="1" baseline="-25000">
                <a:latin typeface="Times New Roman" panose="02020603050405020304" pitchFamily="18" charset="0"/>
                <a:ea typeface="宋体" panose="02010600030101010101" pitchFamily="2" charset="-122"/>
              </a:rPr>
              <a:t>1</a:t>
            </a:r>
            <a:r>
              <a:rPr lang="en-US" altLang="zh-CN" sz="2800" b="1">
                <a:solidFill>
                  <a:srgbClr val="FF0000"/>
                </a:solidFill>
                <a:latin typeface="Times New Roman" panose="02020603050405020304" pitchFamily="18" charset="0"/>
                <a:ea typeface="宋体" panose="02010600030101010101" pitchFamily="2" charset="-122"/>
              </a:rPr>
              <a:t>&lt;&lt;</a:t>
            </a:r>
            <a:r>
              <a:rPr lang="en-US" altLang="zh-CN" sz="2800" b="1">
                <a:latin typeface="Times New Roman" panose="02020603050405020304" pitchFamily="18" charset="0"/>
                <a:ea typeface="宋体" panose="02010600030101010101" pitchFamily="2" charset="-122"/>
              </a:rPr>
              <a:t>I</a:t>
            </a:r>
            <a:r>
              <a:rPr lang="en-US" altLang="zh-CN" sz="2800" b="1" baseline="-25000">
                <a:latin typeface="Times New Roman" panose="02020603050405020304" pitchFamily="18" charset="0"/>
                <a:ea typeface="宋体" panose="02010600030101010101" pitchFamily="2" charset="-122"/>
              </a:rPr>
              <a:t>2</a:t>
            </a:r>
            <a:r>
              <a:rPr lang="en-US" altLang="zh-CN" sz="2800" b="1">
                <a:latin typeface="Times New Roman" panose="02020603050405020304" pitchFamily="18" charset="0"/>
                <a:ea typeface="宋体" panose="02010600030101010101" pitchFamily="2" charset="-122"/>
              </a:rPr>
              <a:t>&lt;I</a:t>
            </a:r>
            <a:r>
              <a:rPr lang="en-US" altLang="zh-CN" sz="2800" b="1" baseline="-25000">
                <a:latin typeface="Times New Roman" panose="02020603050405020304" pitchFamily="18" charset="0"/>
                <a:ea typeface="宋体" panose="02010600030101010101" pitchFamily="2" charset="-122"/>
              </a:rPr>
              <a:t>3</a:t>
            </a:r>
            <a:r>
              <a:rPr lang="en-US" altLang="zh-CN" sz="2800" b="1">
                <a:latin typeface="Times New Roman" panose="02020603050405020304" pitchFamily="18" charset="0"/>
                <a:ea typeface="宋体" panose="02010600030101010101" pitchFamily="2" charset="-122"/>
              </a:rPr>
              <a:t>……&lt;I</a:t>
            </a:r>
            <a:r>
              <a:rPr lang="en-US" altLang="zh-CN" sz="2800" b="1" baseline="-25000">
                <a:latin typeface="Times New Roman" panose="02020603050405020304" pitchFamily="18" charset="0"/>
                <a:ea typeface="宋体" panose="02010600030101010101" pitchFamily="2" charset="-122"/>
              </a:rPr>
              <a:t>9</a:t>
            </a:r>
            <a:r>
              <a:rPr lang="en-US" altLang="zh-CN" sz="2800" b="1">
                <a:solidFill>
                  <a:srgbClr val="FF0000"/>
                </a:solidFill>
                <a:latin typeface="Times New Roman" panose="02020603050405020304" pitchFamily="18" charset="0"/>
                <a:ea typeface="宋体" panose="02010600030101010101" pitchFamily="2" charset="-122"/>
              </a:rPr>
              <a:t>&lt;&lt;</a:t>
            </a:r>
            <a:r>
              <a:rPr lang="en-US" altLang="zh-CN" sz="2800" b="1">
                <a:latin typeface="Times New Roman" panose="02020603050405020304" pitchFamily="18" charset="0"/>
                <a:ea typeface="宋体" panose="02010600030101010101" pitchFamily="2" charset="-122"/>
              </a:rPr>
              <a:t>I</a:t>
            </a:r>
            <a:r>
              <a:rPr lang="en-US" altLang="zh-CN" sz="2800" b="1" baseline="-25000">
                <a:latin typeface="Times New Roman" panose="02020603050405020304" pitchFamily="18" charset="0"/>
                <a:ea typeface="宋体" panose="02010600030101010101" pitchFamily="2" charset="-122"/>
              </a:rPr>
              <a:t>10</a:t>
            </a:r>
            <a:r>
              <a:rPr lang="en-US" altLang="zh-CN" sz="2800" b="1">
                <a:latin typeface="Times New Roman" panose="02020603050405020304" pitchFamily="18" charset="0"/>
                <a:ea typeface="宋体" panose="02010600030101010101" pitchFamily="2" charset="-122"/>
              </a:rPr>
              <a:t>&lt;I</a:t>
            </a:r>
            <a:r>
              <a:rPr lang="en-US" altLang="zh-CN" sz="2800" b="1" baseline="-25000">
                <a:latin typeface="Times New Roman" panose="02020603050405020304" pitchFamily="18" charset="0"/>
                <a:ea typeface="宋体" panose="02010600030101010101" pitchFamily="2" charset="-122"/>
              </a:rPr>
              <a:t>11</a:t>
            </a:r>
            <a:r>
              <a:rPr lang="en-US" altLang="zh-CN" sz="2800">
                <a:latin typeface="Times New Roman" panose="02020603050405020304" pitchFamily="18" charset="0"/>
                <a:ea typeface="宋体" panose="02010600030101010101" pitchFamily="2" charset="-122"/>
              </a:rPr>
              <a:t> </a:t>
            </a:r>
            <a:endParaRPr lang="en-US" altLang="zh-CN" sz="2800">
              <a:latin typeface="Times New Roman" panose="02020603050405020304" pitchFamily="18" charset="0"/>
              <a:ea typeface="宋体" panose="02010600030101010101" pitchFamily="2" charset="-122"/>
            </a:endParaRPr>
          </a:p>
        </p:txBody>
      </p:sp>
      <p:sp>
        <p:nvSpPr>
          <p:cNvPr id="45100" name="文本框 276533"/>
          <p:cNvSpPr txBox="1"/>
          <p:nvPr/>
        </p:nvSpPr>
        <p:spPr>
          <a:xfrm>
            <a:off x="685657" y="991108"/>
            <a:ext cx="7873630" cy="1076325"/>
          </a:xfrm>
          <a:prstGeom prst="rect">
            <a:avLst/>
          </a:prstGeom>
          <a:noFill/>
          <a:ln w="9525">
            <a:noFill/>
          </a:ln>
        </p:spPr>
        <p:txBody>
          <a:bodyPr wrap="square" anchor="t">
            <a:spAutoFit/>
          </a:bodyPr>
          <a:p>
            <a:pPr lvl="0" indent="0">
              <a:spcBef>
                <a:spcPct val="20000"/>
              </a:spcBef>
            </a:pPr>
            <a:r>
              <a:rPr lang="zh-CN" altLang="en-US" sz="3200" b="1" dirty="0">
                <a:solidFill>
                  <a:srgbClr val="303030"/>
                </a:solidFill>
                <a:latin typeface="黑体" panose="02010609060101010101" pitchFamily="2" charset="-122"/>
                <a:ea typeface="黑体" panose="02010609060101010101" pitchFamily="2" charset="-122"/>
              </a:rPr>
              <a:t>（</a:t>
            </a:r>
            <a:r>
              <a:rPr lang="en-US" altLang="zh-CN" sz="3200" b="1">
                <a:solidFill>
                  <a:srgbClr val="303030"/>
                </a:solidFill>
                <a:latin typeface="黑体" panose="02010609060101010101" pitchFamily="2" charset="-122"/>
                <a:ea typeface="黑体" panose="02010609060101010101" pitchFamily="2" charset="-122"/>
              </a:rPr>
              <a:t>3</a:t>
            </a:r>
            <a:r>
              <a:rPr lang="zh-CN" altLang="en-US" sz="3200" b="1" dirty="0">
                <a:solidFill>
                  <a:srgbClr val="303030"/>
                </a:solidFill>
                <a:latin typeface="黑体" panose="02010609060101010101" pitchFamily="2" charset="-122"/>
                <a:ea typeface="黑体" panose="02010609060101010101" pitchFamily="2" charset="-122"/>
              </a:rPr>
              <a:t>）说明原子核外电子的分层排布，尤其是最外层电子数</a:t>
            </a:r>
            <a:endParaRPr lang="zh-CN" altLang="en-US" sz="3200" b="1" dirty="0">
              <a:solidFill>
                <a:srgbClr val="303030"/>
              </a:solidFill>
              <a:latin typeface="黑体" panose="02010609060101010101" pitchFamily="2" charset="-122"/>
              <a:ea typeface="黑体" panose="02010609060101010101"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45100"/>
                                        </p:tgtEl>
                                        <p:attrNameLst>
                                          <p:attrName>style.visibility</p:attrName>
                                        </p:attrNameLst>
                                      </p:cBhvr>
                                      <p:to>
                                        <p:strVal val="visible"/>
                                      </p:to>
                                    </p:set>
                                    <p:animEffect transition="in" filter="blinds(horizontal)">
                                      <p:cBhvr>
                                        <p:cTn id="7" dur="500"/>
                                        <p:tgtEl>
                                          <p:spTgt spid="45100"/>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41007"/>
                                        </p:tgtEl>
                                        <p:attrNameLst>
                                          <p:attrName>style.visibility</p:attrName>
                                        </p:attrNameLst>
                                      </p:cBhvr>
                                      <p:to>
                                        <p:strVal val="visible"/>
                                      </p:to>
                                    </p:set>
                                    <p:animEffect transition="in" filter="blinds(horizontal)">
                                      <p:cBhvr>
                                        <p:cTn id="12" dur="500"/>
                                        <p:tgtEl>
                                          <p:spTgt spid="41007"/>
                                        </p:tgtEl>
                                      </p:cBhvr>
                                    </p:animEffect>
                                  </p:childTnLst>
                                </p:cTn>
                              </p:par>
                              <p:par>
                                <p:cTn id="13" presetID="3" presetClass="entr" presetSubtype="10" fill="hold" grpId="0" nodeType="withEffect">
                                  <p:stCondLst>
                                    <p:cond delay="0"/>
                                  </p:stCondLst>
                                  <p:childTnLst>
                                    <p:set>
                                      <p:cBhvr>
                                        <p:cTn id="14" dur="1" fill="hold">
                                          <p:stCondLst>
                                            <p:cond delay="0"/>
                                          </p:stCondLst>
                                        </p:cTn>
                                        <p:tgtEl>
                                          <p:spTgt spid="119848"/>
                                        </p:tgtEl>
                                        <p:attrNameLst>
                                          <p:attrName>style.visibility</p:attrName>
                                        </p:attrNameLst>
                                      </p:cBhvr>
                                      <p:to>
                                        <p:strVal val="visible"/>
                                      </p:to>
                                    </p:set>
                                    <p:animEffect transition="in" filter="blinds(horizontal)">
                                      <p:cBhvr>
                                        <p:cTn id="15" dur="500"/>
                                        <p:tgtEl>
                                          <p:spTgt spid="119848"/>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8" fill="hold" grpId="0" nodeType="clickEffect">
                                  <p:stCondLst>
                                    <p:cond delay="0"/>
                                  </p:stCondLst>
                                  <p:childTnLst>
                                    <p:set>
                                      <p:cBhvr>
                                        <p:cTn id="19" dur="1" fill="hold">
                                          <p:stCondLst>
                                            <p:cond delay="0"/>
                                          </p:stCondLst>
                                        </p:cTn>
                                        <p:tgtEl>
                                          <p:spTgt spid="119850"/>
                                        </p:tgtEl>
                                        <p:attrNameLst>
                                          <p:attrName>style.visibility</p:attrName>
                                        </p:attrNameLst>
                                      </p:cBhvr>
                                      <p:to>
                                        <p:strVal val="visible"/>
                                      </p:to>
                                    </p:set>
                                    <p:animEffect transition="in" filter="wipe(left)">
                                      <p:cBhvr>
                                        <p:cTn id="20" dur="500"/>
                                        <p:tgtEl>
                                          <p:spTgt spid="119850"/>
                                        </p:tgtEl>
                                      </p:cBhvr>
                                    </p:animEffect>
                                  </p:childTnLst>
                                </p:cTn>
                              </p:par>
                            </p:childTnLst>
                          </p:cTn>
                        </p:par>
                      </p:childTnLst>
                    </p:cTn>
                  </p:par>
                  <p:par>
                    <p:cTn id="21" fill="hold">
                      <p:stCondLst>
                        <p:cond delay="indefinite"/>
                      </p:stCondLst>
                      <p:childTnLst>
                        <p:par>
                          <p:cTn id="22" fill="hold">
                            <p:stCondLst>
                              <p:cond delay="0"/>
                            </p:stCondLst>
                            <p:childTnLst>
                              <p:par>
                                <p:cTn id="23" presetID="18" presetClass="entr" presetSubtype="3" fill="hold" nodeType="clickEffect">
                                  <p:stCondLst>
                                    <p:cond delay="0"/>
                                  </p:stCondLst>
                                  <p:childTnLst>
                                    <p:set>
                                      <p:cBhvr>
                                        <p:cTn id="24" dur="1" fill="hold">
                                          <p:stCondLst>
                                            <p:cond delay="0"/>
                                          </p:stCondLst>
                                        </p:cTn>
                                        <p:tgtEl>
                                          <p:spTgt spid="119809"/>
                                        </p:tgtEl>
                                        <p:attrNameLst>
                                          <p:attrName>style.visibility</p:attrName>
                                        </p:attrNameLst>
                                      </p:cBhvr>
                                      <p:to>
                                        <p:strVal val="visible"/>
                                      </p:to>
                                    </p:set>
                                    <p:animEffect transition="in" filter="strips(upRight)">
                                      <p:cBhvr>
                                        <p:cTn id="25" dur="500"/>
                                        <p:tgtEl>
                                          <p:spTgt spid="11980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9848" grpId="0"/>
      <p:bldP spid="119850" grpId="0"/>
      <p:bldP spid="45100"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49153" name="图片 235534" descr="xingzhuang2_0132"/>
          <p:cNvPicPr>
            <a:picLocks noChangeAspect="1"/>
          </p:cNvPicPr>
          <p:nvPr/>
        </p:nvPicPr>
        <p:blipFill>
          <a:blip r:embed="rId1">
            <a:clrChange>
              <a:clrFrom>
                <a:srgbClr val="FFFFFF"/>
              </a:clrFrom>
              <a:clrTo>
                <a:srgbClr val="FFFFFF">
                  <a:alpha val="0"/>
                </a:srgbClr>
              </a:clrTo>
            </a:clrChange>
          </a:blip>
          <a:stretch>
            <a:fillRect/>
          </a:stretch>
        </p:blipFill>
        <p:spPr>
          <a:xfrm>
            <a:off x="-33330" y="40394"/>
            <a:ext cx="1796676" cy="1444324"/>
          </a:xfrm>
          <a:prstGeom prst="rect">
            <a:avLst/>
          </a:prstGeom>
          <a:noFill/>
          <a:ln w="9525">
            <a:noFill/>
          </a:ln>
        </p:spPr>
      </p:pic>
      <p:sp>
        <p:nvSpPr>
          <p:cNvPr id="49154" name="文本框 235536"/>
          <p:cNvSpPr txBox="1"/>
          <p:nvPr/>
        </p:nvSpPr>
        <p:spPr>
          <a:xfrm>
            <a:off x="1836355" y="186414"/>
            <a:ext cx="2520425" cy="570865"/>
          </a:xfrm>
          <a:prstGeom prst="rect">
            <a:avLst/>
          </a:prstGeom>
          <a:noFill/>
          <a:ln w="9525">
            <a:noFill/>
          </a:ln>
        </p:spPr>
        <p:txBody>
          <a:bodyPr anchor="t">
            <a:spAutoFit/>
          </a:bodyPr>
          <a:p>
            <a:pPr lvl="0" indent="0"/>
            <a:r>
              <a:rPr lang="zh-CN" altLang="en-US" sz="4800" b="1" i="1" baseline="-25000" dirty="0">
                <a:solidFill>
                  <a:srgbClr val="FF3300"/>
                </a:solidFill>
                <a:latin typeface="Arial" panose="020B0604020202020204" pitchFamily="34" charset="0"/>
                <a:ea typeface="黑体" panose="02010609060101010101" pitchFamily="2" charset="-122"/>
              </a:rPr>
              <a:t>小试高考</a:t>
            </a:r>
            <a:endParaRPr lang="zh-CN" altLang="en-US" sz="4800" b="1" i="1" baseline="-25000" dirty="0">
              <a:solidFill>
                <a:srgbClr val="FF3300"/>
              </a:solidFill>
              <a:latin typeface="Arial" panose="020B0604020202020204" pitchFamily="34" charset="0"/>
              <a:ea typeface="黑体" panose="02010609060101010101" pitchFamily="2" charset="-122"/>
            </a:endParaRPr>
          </a:p>
        </p:txBody>
      </p:sp>
      <p:sp>
        <p:nvSpPr>
          <p:cNvPr id="3" name="文本框 2"/>
          <p:cNvSpPr txBox="1"/>
          <p:nvPr/>
        </p:nvSpPr>
        <p:spPr>
          <a:xfrm>
            <a:off x="1232535" y="1155700"/>
            <a:ext cx="7398385" cy="3171825"/>
          </a:xfrm>
          <a:prstGeom prst="rect">
            <a:avLst/>
          </a:prstGeom>
          <a:noFill/>
        </p:spPr>
        <p:txBody>
          <a:bodyPr wrap="square" rtlCol="0">
            <a:spAutoFit/>
          </a:bodyPr>
          <a:p>
            <a:pPr>
              <a:lnSpc>
                <a:spcPct val="150000"/>
              </a:lnSpc>
            </a:pPr>
            <a:r>
              <a:rPr lang="en-US" altLang="zh-CN" sz="2800"/>
              <a:t>1.</a:t>
            </a:r>
            <a:r>
              <a:rPr lang="en-US" altLang="zh-CN" sz="100">
                <a:solidFill>
                  <a:srgbClr val="FF0000"/>
                </a:solidFill>
                <a:cs typeface="+mn-ea"/>
              </a:rPr>
              <a:t>(2</a:t>
            </a:r>
            <a:r>
              <a:rPr lang="en-US" altLang="zh-CN" sz="100">
                <a:solidFill>
                  <a:srgbClr val="FF0000"/>
                </a:solidFill>
              </a:rPr>
              <a:t>016</a:t>
            </a:r>
            <a:r>
              <a:rPr lang="zh-CN" altLang="zh-CN" sz="100">
                <a:solidFill>
                  <a:srgbClr val="FF0000"/>
                </a:solidFill>
                <a:sym typeface="+mn-ea"/>
              </a:rPr>
              <a:t>·</a:t>
            </a:r>
            <a:r>
              <a:rPr lang="zh-CN" altLang="zh-CN" sz="100">
                <a:solidFill>
                  <a:srgbClr val="FF0000"/>
                </a:solidFill>
              </a:rPr>
              <a:t>全国Ⅲ</a:t>
            </a:r>
            <a:r>
              <a:rPr lang="en-US" altLang="zh-CN" sz="100">
                <a:solidFill>
                  <a:srgbClr val="FF0000"/>
                </a:solidFill>
              </a:rPr>
              <a:t>) </a:t>
            </a:r>
            <a:r>
              <a:rPr lang="zh-CN" altLang="zh-CN" sz="2800" b="1"/>
              <a:t>根据元素周期律，第一电离能Ga_________As。（填“大于”或“小于”）</a:t>
            </a:r>
            <a:endParaRPr lang="zh-CN" altLang="zh-CN" sz="2800" b="1"/>
          </a:p>
          <a:p>
            <a:pPr>
              <a:lnSpc>
                <a:spcPct val="150000"/>
              </a:lnSpc>
            </a:pPr>
            <a:r>
              <a:rPr lang="en-US" altLang="zh-CN" sz="2800"/>
              <a:t>2.</a:t>
            </a:r>
            <a:r>
              <a:rPr lang="en-US" altLang="zh-CN" sz="100">
                <a:solidFill>
                  <a:srgbClr val="FF0000"/>
                </a:solidFill>
                <a:cs typeface="+mn-ea"/>
              </a:rPr>
              <a:t>(</a:t>
            </a:r>
            <a:r>
              <a:rPr lang="zh-CN" altLang="zh-CN" sz="100">
                <a:solidFill>
                  <a:srgbClr val="FF0000"/>
                </a:solidFill>
                <a:sym typeface="+mn-ea"/>
              </a:rPr>
              <a:t>2014·新课标全国卷Ⅱ</a:t>
            </a:r>
            <a:r>
              <a:rPr lang="en-US" altLang="zh-CN" sz="100">
                <a:solidFill>
                  <a:srgbClr val="FF0000"/>
                </a:solidFill>
                <a:sym typeface="+mn-ea"/>
              </a:rPr>
              <a:t>)  </a:t>
            </a:r>
            <a:r>
              <a:rPr lang="en-US" altLang="zh-CN" sz="2800" b="1"/>
              <a:t>N、O、S</a:t>
            </a:r>
            <a:r>
              <a:rPr lang="zh-CN" altLang="zh-CN" sz="2800" b="1"/>
              <a:t>元素</a:t>
            </a:r>
            <a:r>
              <a:rPr lang="en-US" altLang="zh-CN" sz="2800" b="1"/>
              <a:t>中第一电离能最大的是________(填元素符号)</a:t>
            </a:r>
            <a:r>
              <a:rPr lang="zh-CN" altLang="en-US" sz="2800" b="1"/>
              <a:t>。</a:t>
            </a:r>
            <a:endParaRPr lang="zh-CN" altLang="en-US" sz="2800" b="1"/>
          </a:p>
          <a:p>
            <a:pPr>
              <a:lnSpc>
                <a:spcPts val="3380"/>
              </a:lnSpc>
            </a:pPr>
            <a:endParaRPr lang="zh-CN" altLang="en-US" sz="2800" b="1"/>
          </a:p>
          <a:p>
            <a:endParaRPr lang="zh-CN" altLang="en-US" sz="100" b="1"/>
          </a:p>
          <a:p>
            <a:endParaRPr lang="zh-CN" altLang="en-US" sz="100"/>
          </a:p>
          <a:p>
            <a:endParaRPr lang="zh-CN" altLang="en-US" sz="100"/>
          </a:p>
          <a:p>
            <a:endParaRPr lang="en-US" altLang="zh-CN" sz="100"/>
          </a:p>
        </p:txBody>
      </p:sp>
      <p:sp>
        <p:nvSpPr>
          <p:cNvPr id="6" name="文本框 5"/>
          <p:cNvSpPr txBox="1"/>
          <p:nvPr/>
        </p:nvSpPr>
        <p:spPr>
          <a:xfrm>
            <a:off x="2179422" y="1927464"/>
            <a:ext cx="1047532" cy="521970"/>
          </a:xfrm>
          <a:prstGeom prst="rect">
            <a:avLst/>
          </a:prstGeom>
          <a:noFill/>
        </p:spPr>
        <p:txBody>
          <a:bodyPr wrap="square" rtlCol="0">
            <a:spAutoFit/>
          </a:bodyPr>
          <a:p>
            <a:r>
              <a:rPr lang="zh-CN" altLang="zh-CN" sz="2800" b="1">
                <a:solidFill>
                  <a:srgbClr val="FF3399"/>
                </a:solidFill>
                <a:latin typeface="黑体" panose="02010609060101010101" pitchFamily="2" charset="-122"/>
                <a:ea typeface="黑体" panose="02010609060101010101" pitchFamily="2" charset="-122"/>
                <a:sym typeface="+mn-ea"/>
              </a:rPr>
              <a:t>小于</a:t>
            </a:r>
            <a:endParaRPr lang="zh-CN" altLang="zh-CN" sz="2800" b="1">
              <a:solidFill>
                <a:srgbClr val="FF3399"/>
              </a:solidFill>
              <a:latin typeface="黑体" panose="02010609060101010101" pitchFamily="2" charset="-122"/>
              <a:ea typeface="黑体" panose="02010609060101010101" pitchFamily="2" charset="-122"/>
              <a:sym typeface="+mn-ea"/>
            </a:endParaRPr>
          </a:p>
        </p:txBody>
      </p:sp>
      <p:sp>
        <p:nvSpPr>
          <p:cNvPr id="9" name="文本框 8"/>
          <p:cNvSpPr txBox="1"/>
          <p:nvPr/>
        </p:nvSpPr>
        <p:spPr>
          <a:xfrm flipV="1">
            <a:off x="1490345" y="3168015"/>
            <a:ext cx="848995" cy="521970"/>
          </a:xfrm>
          <a:prstGeom prst="rect">
            <a:avLst/>
          </a:prstGeom>
          <a:noFill/>
        </p:spPr>
        <p:txBody>
          <a:bodyPr wrap="square" rtlCol="0">
            <a:spAutoFit/>
          </a:bodyPr>
          <a:p>
            <a:r>
              <a:rPr lang="en-US" altLang="zh-CN" sz="100" b="1">
                <a:solidFill>
                  <a:srgbClr val="FF3399"/>
                </a:solidFill>
              </a:rPr>
              <a:t>    </a:t>
            </a:r>
            <a:r>
              <a:rPr lang="zh-CN" altLang="en-US" sz="2800" b="1">
                <a:solidFill>
                  <a:srgbClr val="FF3399"/>
                </a:solidFill>
              </a:rPr>
              <a:t>N</a:t>
            </a:r>
            <a:r>
              <a:rPr lang="zh-CN" altLang="en-US" sz="100"/>
              <a:t>　</a:t>
            </a:r>
            <a:endParaRPr lang="zh-CN" altLang="en-US" sz="100"/>
          </a:p>
        </p:txBody>
      </p:sp>
      <p:sp>
        <p:nvSpPr>
          <p:cNvPr id="27651" name="文本占位符 27650"/>
          <p:cNvSpPr>
            <a:spLocks noGrp="1" noRot="1"/>
          </p:cNvSpPr>
          <p:nvPr/>
        </p:nvSpPr>
        <p:spPr>
          <a:xfrm>
            <a:off x="1232535" y="4006215"/>
            <a:ext cx="7073265" cy="2242820"/>
          </a:xfrm>
          <a:prstGeom prst="rect">
            <a:avLst/>
          </a:prstGeom>
          <a:noFill/>
          <a:ln w="9525">
            <a:noFill/>
          </a:ln>
        </p:spPr>
        <p:txBody>
          <a:bodyPr/>
          <a:lstStyle>
            <a:lvl1pPr marL="342900" lvl="0" indent="-342900" algn="l" defTabSz="914400" rtl="0" eaLnBrk="1" fontAlgn="base" latinLnBrk="0" hangingPunct="1">
              <a:lnSpc>
                <a:spcPct val="100000"/>
              </a:lnSpc>
              <a:spcBef>
                <a:spcPct val="20000"/>
              </a:spcBef>
              <a:spcAft>
                <a:spcPct val="0"/>
              </a:spcAft>
              <a:buClr>
                <a:schemeClr val="hlink"/>
              </a:buClr>
              <a:buSzPct val="70000"/>
              <a:buFont typeface="Wingdings" panose="05000000000000000000" pitchFamily="2" charset="2"/>
              <a:buChar char="v"/>
              <a:defRPr sz="3200" b="0" i="0" u="none" kern="1200" baseline="0">
                <a:solidFill>
                  <a:schemeClr val="tx1"/>
                </a:solidFill>
                <a:latin typeface="+mn-lt"/>
                <a:ea typeface="+mn-ea"/>
                <a:cs typeface="+mn-cs"/>
              </a:defRPr>
            </a:lvl1pPr>
            <a:lvl2pPr marL="742950" lvl="1" indent="-285750" algn="l" defTabSz="914400" rtl="0" eaLnBrk="1" fontAlgn="base" latinLnBrk="0" hangingPunct="1">
              <a:lnSpc>
                <a:spcPct val="100000"/>
              </a:lnSpc>
              <a:spcBef>
                <a:spcPct val="20000"/>
              </a:spcBef>
              <a:spcAft>
                <a:spcPct val="0"/>
              </a:spcAft>
              <a:buClr>
                <a:schemeClr val="accent2"/>
              </a:buClr>
              <a:buSzPct val="85000"/>
              <a:buFont typeface="Wingdings" panose="05000000000000000000" pitchFamily="2" charset="2"/>
              <a:buChar char=""/>
              <a:defRPr sz="2800" b="0" i="0" u="none" kern="1200" baseline="0">
                <a:solidFill>
                  <a:schemeClr val="tx1"/>
                </a:solidFill>
                <a:latin typeface="+mn-lt"/>
                <a:ea typeface="+mn-ea"/>
                <a:cs typeface="+mn-cs"/>
              </a:defRPr>
            </a:lvl2pPr>
            <a:lvl3pPr marL="1143000" lvl="2" indent="-228600" algn="l" defTabSz="914400" rtl="0" eaLnBrk="1" fontAlgn="base" latinLnBrk="0" hangingPunct="1">
              <a:lnSpc>
                <a:spcPct val="100000"/>
              </a:lnSpc>
              <a:spcBef>
                <a:spcPct val="20000"/>
              </a:spcBef>
              <a:spcAft>
                <a:spcPct val="0"/>
              </a:spcAft>
              <a:buClr>
                <a:schemeClr val="hlink"/>
              </a:buClr>
              <a:buSzPct val="80000"/>
              <a:buFont typeface="Wingdings" panose="05000000000000000000" pitchFamily="2" charset="2"/>
              <a:buChar char="v"/>
              <a:defRPr sz="2400" b="0" i="0" u="none" kern="1200" baseline="0">
                <a:solidFill>
                  <a:schemeClr val="tx1"/>
                </a:solidFill>
                <a:latin typeface="+mn-lt"/>
                <a:ea typeface="+mn-ea"/>
                <a:cs typeface="+mn-cs"/>
              </a:defRPr>
            </a:lvl3pPr>
            <a:lvl4pPr marL="1600200" lvl="3" indent="-228600" algn="l" defTabSz="914400" rtl="0" eaLnBrk="1" fontAlgn="base" latinLnBrk="0" hangingPunct="1">
              <a:lnSpc>
                <a:spcPct val="100000"/>
              </a:lnSpc>
              <a:spcBef>
                <a:spcPct val="20000"/>
              </a:spcBef>
              <a:spcAft>
                <a:spcPct val="0"/>
              </a:spcAft>
              <a:buClr>
                <a:schemeClr val="accent2"/>
              </a:buClr>
              <a:buSzPct val="90000"/>
              <a:buFont typeface="Wingdings" panose="05000000000000000000" pitchFamily="2" charset="2"/>
              <a:buChar char=""/>
              <a:defRPr sz="2000" b="0" i="0" u="none" kern="1200" baseline="0">
                <a:solidFill>
                  <a:schemeClr val="tx1"/>
                </a:solidFill>
                <a:latin typeface="+mn-lt"/>
                <a:ea typeface="+mn-ea"/>
                <a:cs typeface="+mn-cs"/>
              </a:defRPr>
            </a:lvl4pPr>
            <a:lvl5pPr marL="2057400" lvl="4" indent="-228600" algn="l" defTabSz="914400" rtl="0" eaLnBrk="1" fontAlgn="base" latinLnBrk="0" hangingPunct="1">
              <a:lnSpc>
                <a:spcPct val="100000"/>
              </a:lnSpc>
              <a:spcBef>
                <a:spcPct val="20000"/>
              </a:spcBef>
              <a:spcAft>
                <a:spcPct val="0"/>
              </a:spcAft>
              <a:buClr>
                <a:schemeClr val="hlink"/>
              </a:buClr>
              <a:buSzPct val="85000"/>
              <a:buFont typeface="Wingdings" panose="05000000000000000000" pitchFamily="2" charset="2"/>
              <a:buChar char="v"/>
              <a:defRPr sz="2000" b="0" i="0" u="none" kern="1200" baseline="0">
                <a:solidFill>
                  <a:schemeClr val="tx1"/>
                </a:solidFill>
                <a:latin typeface="+mn-lt"/>
                <a:ea typeface="+mn-ea"/>
                <a:cs typeface="+mn-cs"/>
              </a:defRPr>
            </a:lvl5pPr>
            <a:lvl6pPr marL="2514600" lvl="5" indent="-228600" algn="l" defTabSz="914400" rtl="0" eaLnBrk="1" fontAlgn="base" latinLnBrk="0" hangingPunct="1">
              <a:lnSpc>
                <a:spcPct val="100000"/>
              </a:lnSpc>
              <a:spcBef>
                <a:spcPct val="20000"/>
              </a:spcBef>
              <a:spcAft>
                <a:spcPct val="0"/>
              </a:spcAft>
              <a:buClr>
                <a:schemeClr val="hlink"/>
              </a:buClr>
              <a:buSzPct val="85000"/>
              <a:buFont typeface="Wingdings" panose="05000000000000000000" pitchFamily="2" charset="2"/>
              <a:buChar char="v"/>
              <a:defRPr sz="2000" b="0" i="0" u="none" kern="1200" baseline="0">
                <a:solidFill>
                  <a:schemeClr val="tx1"/>
                </a:solidFill>
                <a:latin typeface="+mn-lt"/>
                <a:ea typeface="+mn-ea"/>
                <a:cs typeface="+mn-cs"/>
              </a:defRPr>
            </a:lvl6pPr>
            <a:lvl7pPr marL="2971800" lvl="6" indent="-228600" algn="l" defTabSz="914400" rtl="0" eaLnBrk="1" fontAlgn="base" latinLnBrk="0" hangingPunct="1">
              <a:lnSpc>
                <a:spcPct val="100000"/>
              </a:lnSpc>
              <a:spcBef>
                <a:spcPct val="20000"/>
              </a:spcBef>
              <a:spcAft>
                <a:spcPct val="0"/>
              </a:spcAft>
              <a:buClr>
                <a:schemeClr val="hlink"/>
              </a:buClr>
              <a:buSzPct val="85000"/>
              <a:buFont typeface="Wingdings" panose="05000000000000000000" pitchFamily="2" charset="2"/>
              <a:buChar char="v"/>
              <a:defRPr sz="2000" b="0" i="0" u="none" kern="1200" baseline="0">
                <a:solidFill>
                  <a:schemeClr val="tx1"/>
                </a:solidFill>
                <a:latin typeface="+mn-lt"/>
                <a:ea typeface="+mn-ea"/>
                <a:cs typeface="+mn-cs"/>
              </a:defRPr>
            </a:lvl7pPr>
            <a:lvl8pPr marL="3429000" lvl="7" indent="-228600" algn="l" defTabSz="914400" rtl="0" eaLnBrk="1" fontAlgn="base" latinLnBrk="0" hangingPunct="1">
              <a:lnSpc>
                <a:spcPct val="100000"/>
              </a:lnSpc>
              <a:spcBef>
                <a:spcPct val="20000"/>
              </a:spcBef>
              <a:spcAft>
                <a:spcPct val="0"/>
              </a:spcAft>
              <a:buClr>
                <a:schemeClr val="hlink"/>
              </a:buClr>
              <a:buSzPct val="85000"/>
              <a:buFont typeface="Wingdings" panose="05000000000000000000" pitchFamily="2" charset="2"/>
              <a:buChar char="v"/>
              <a:defRPr sz="2000" b="0" i="0" u="none" kern="1200" baseline="0">
                <a:solidFill>
                  <a:schemeClr val="tx1"/>
                </a:solidFill>
                <a:latin typeface="+mn-lt"/>
                <a:ea typeface="+mn-ea"/>
                <a:cs typeface="+mn-cs"/>
              </a:defRPr>
            </a:lvl8pPr>
            <a:lvl9pPr marL="3886200" lvl="8" indent="-228600" algn="l" defTabSz="914400" rtl="0" eaLnBrk="1" fontAlgn="base" latinLnBrk="0" hangingPunct="1">
              <a:lnSpc>
                <a:spcPct val="100000"/>
              </a:lnSpc>
              <a:spcBef>
                <a:spcPct val="20000"/>
              </a:spcBef>
              <a:spcAft>
                <a:spcPct val="0"/>
              </a:spcAft>
              <a:buClr>
                <a:schemeClr val="hlink"/>
              </a:buClr>
              <a:buSzPct val="85000"/>
              <a:buFont typeface="Wingdings" panose="05000000000000000000" pitchFamily="2" charset="2"/>
              <a:buChar char="v"/>
              <a:defRPr sz="2000" b="0" i="0" u="none" kern="1200" baseline="0">
                <a:solidFill>
                  <a:schemeClr val="tx1"/>
                </a:solidFill>
                <a:latin typeface="+mn-lt"/>
                <a:ea typeface="+mn-ea"/>
                <a:cs typeface="+mn-cs"/>
              </a:defRPr>
            </a:lvl9pPr>
          </a:lstStyle>
          <a:p>
            <a:pPr>
              <a:buNone/>
            </a:pPr>
            <a:r>
              <a:rPr lang="en-US" altLang="zh-CN" sz="2800" b="1" dirty="0"/>
              <a:t>3</a:t>
            </a:r>
            <a:r>
              <a:rPr lang="zh-CN" altLang="en-US" sz="2800" b="1" dirty="0"/>
              <a:t>、判断下列元素间的第一电离能的大小</a:t>
            </a:r>
            <a:endParaRPr lang="zh-CN" altLang="en-US" sz="2800" b="1" dirty="0"/>
          </a:p>
          <a:p>
            <a:pPr>
              <a:buNone/>
            </a:pPr>
            <a:r>
              <a:rPr lang="zh-CN" altLang="en-US" sz="2800" b="1"/>
              <a:t>       </a:t>
            </a:r>
            <a:r>
              <a:rPr lang="en-US" altLang="zh-CN" sz="2800" b="1"/>
              <a:t>Na </a:t>
            </a:r>
            <a:r>
              <a:rPr lang="en-US" altLang="zh-CN" sz="2800" b="1" u="sng"/>
              <a:t>          </a:t>
            </a:r>
            <a:r>
              <a:rPr lang="en-US" altLang="zh-CN" sz="2800" b="1"/>
              <a:t>K               N</a:t>
            </a:r>
            <a:r>
              <a:rPr lang="en-US" altLang="zh-CN" sz="2800" b="1" u="sng"/>
              <a:t>           </a:t>
            </a:r>
            <a:r>
              <a:rPr lang="en-US" altLang="zh-CN" sz="2800" b="1"/>
              <a:t>P</a:t>
            </a:r>
            <a:endParaRPr lang="en-US" altLang="zh-CN" sz="2800" b="1"/>
          </a:p>
          <a:p>
            <a:pPr>
              <a:buNone/>
            </a:pPr>
            <a:r>
              <a:rPr lang="en-US" altLang="zh-CN" sz="2800" b="1"/>
              <a:t>       F   </a:t>
            </a:r>
            <a:r>
              <a:rPr lang="en-US" altLang="zh-CN" sz="2800" b="1" u="sng"/>
              <a:t>           </a:t>
            </a:r>
            <a:r>
              <a:rPr lang="en-US" altLang="zh-CN" sz="2800" b="1" err="1"/>
              <a:t>Ne            Cl</a:t>
            </a:r>
            <a:r>
              <a:rPr lang="en-US" altLang="zh-CN" sz="2800" b="1"/>
              <a:t> </a:t>
            </a:r>
            <a:r>
              <a:rPr lang="en-US" altLang="zh-CN" sz="2800" b="1" u="sng"/>
              <a:t>         </a:t>
            </a:r>
            <a:r>
              <a:rPr lang="en-US" altLang="zh-CN" sz="2800" b="1"/>
              <a:t> S</a:t>
            </a:r>
            <a:endParaRPr lang="en-US" altLang="zh-CN" sz="2800" b="1"/>
          </a:p>
          <a:p>
            <a:pPr>
              <a:buNone/>
            </a:pPr>
            <a:r>
              <a:rPr lang="en-US" altLang="zh-CN" sz="2800" b="1"/>
              <a:t>       Mg </a:t>
            </a:r>
            <a:r>
              <a:rPr lang="en-US" altLang="zh-CN" sz="2800" b="1" u="sng"/>
              <a:t>          </a:t>
            </a:r>
            <a:r>
              <a:rPr lang="en-US" altLang="zh-CN" sz="2800" b="1"/>
              <a:t>Al             O </a:t>
            </a:r>
            <a:r>
              <a:rPr lang="en-US" altLang="zh-CN" sz="2800" b="1" u="sng"/>
              <a:t>         </a:t>
            </a:r>
            <a:r>
              <a:rPr lang="en-US" altLang="zh-CN" sz="2800" b="1"/>
              <a:t> N</a:t>
            </a:r>
            <a:endParaRPr lang="en-US" altLang="zh-CN" sz="2800" b="1"/>
          </a:p>
        </p:txBody>
      </p:sp>
      <p:sp>
        <p:nvSpPr>
          <p:cNvPr id="27653" name="文本框 27652"/>
          <p:cNvSpPr txBox="1"/>
          <p:nvPr/>
        </p:nvSpPr>
        <p:spPr>
          <a:xfrm>
            <a:off x="2791143" y="4493895"/>
            <a:ext cx="609600" cy="579438"/>
          </a:xfrm>
          <a:prstGeom prst="rect">
            <a:avLst/>
          </a:prstGeom>
          <a:noFill/>
          <a:ln w="9525">
            <a:noFill/>
          </a:ln>
        </p:spPr>
        <p:txBody>
          <a:bodyPr>
            <a:spAutoFit/>
          </a:bodyPr>
          <a:p>
            <a:pPr>
              <a:spcBef>
                <a:spcPct val="50000"/>
              </a:spcBef>
            </a:pPr>
            <a:r>
              <a:rPr lang="en-US" altLang="zh-CN" sz="3200" b="1">
                <a:solidFill>
                  <a:srgbClr val="F50B11"/>
                </a:solidFill>
                <a:latin typeface="Times New Roman" panose="02020603050405020304" pitchFamily="18" charset="0"/>
              </a:rPr>
              <a:t>&gt;</a:t>
            </a:r>
            <a:endParaRPr lang="en-US" altLang="zh-CN" sz="3200" b="1">
              <a:solidFill>
                <a:srgbClr val="F50B11"/>
              </a:solidFill>
              <a:latin typeface="Times New Roman" panose="02020603050405020304" pitchFamily="18" charset="0"/>
            </a:endParaRPr>
          </a:p>
        </p:txBody>
      </p:sp>
      <p:sp>
        <p:nvSpPr>
          <p:cNvPr id="27654" name="文本框 27653"/>
          <p:cNvSpPr txBox="1"/>
          <p:nvPr/>
        </p:nvSpPr>
        <p:spPr>
          <a:xfrm>
            <a:off x="5854065" y="4493895"/>
            <a:ext cx="609600" cy="579438"/>
          </a:xfrm>
          <a:prstGeom prst="rect">
            <a:avLst/>
          </a:prstGeom>
          <a:noFill/>
          <a:ln w="9525">
            <a:noFill/>
          </a:ln>
        </p:spPr>
        <p:txBody>
          <a:bodyPr>
            <a:spAutoFit/>
          </a:bodyPr>
          <a:p>
            <a:pPr>
              <a:spcBef>
                <a:spcPct val="50000"/>
              </a:spcBef>
            </a:pPr>
            <a:r>
              <a:rPr lang="en-US" altLang="zh-CN" sz="3200" b="1">
                <a:solidFill>
                  <a:srgbClr val="F50B11"/>
                </a:solidFill>
                <a:latin typeface="Times New Roman" panose="02020603050405020304" pitchFamily="18" charset="0"/>
              </a:rPr>
              <a:t>&gt;</a:t>
            </a:r>
            <a:endParaRPr lang="en-US" altLang="zh-CN" sz="3200" b="1">
              <a:solidFill>
                <a:srgbClr val="F50B11"/>
              </a:solidFill>
              <a:latin typeface="Times New Roman" panose="02020603050405020304" pitchFamily="18" charset="0"/>
            </a:endParaRPr>
          </a:p>
        </p:txBody>
      </p:sp>
      <p:sp>
        <p:nvSpPr>
          <p:cNvPr id="27657" name="文本框 27656"/>
          <p:cNvSpPr txBox="1"/>
          <p:nvPr/>
        </p:nvSpPr>
        <p:spPr>
          <a:xfrm>
            <a:off x="5853748" y="4964113"/>
            <a:ext cx="609600" cy="579437"/>
          </a:xfrm>
          <a:prstGeom prst="rect">
            <a:avLst/>
          </a:prstGeom>
          <a:noFill/>
          <a:ln w="9525">
            <a:noFill/>
          </a:ln>
        </p:spPr>
        <p:txBody>
          <a:bodyPr>
            <a:spAutoFit/>
          </a:bodyPr>
          <a:p>
            <a:pPr>
              <a:spcBef>
                <a:spcPct val="50000"/>
              </a:spcBef>
            </a:pPr>
            <a:r>
              <a:rPr lang="en-US" altLang="zh-CN" sz="3200" b="1">
                <a:solidFill>
                  <a:srgbClr val="F50B11"/>
                </a:solidFill>
                <a:latin typeface="Times New Roman" panose="02020603050405020304" pitchFamily="18" charset="0"/>
              </a:rPr>
              <a:t>&gt;</a:t>
            </a:r>
            <a:endParaRPr lang="en-US" altLang="zh-CN" sz="3200" b="1">
              <a:solidFill>
                <a:srgbClr val="F50B11"/>
              </a:solidFill>
              <a:latin typeface="Times New Roman" panose="02020603050405020304" pitchFamily="18" charset="0"/>
            </a:endParaRPr>
          </a:p>
        </p:txBody>
      </p:sp>
      <p:sp>
        <p:nvSpPr>
          <p:cNvPr id="27658" name="文本框 27657"/>
          <p:cNvSpPr txBox="1"/>
          <p:nvPr/>
        </p:nvSpPr>
        <p:spPr>
          <a:xfrm>
            <a:off x="2753043" y="4964113"/>
            <a:ext cx="685800" cy="579437"/>
          </a:xfrm>
          <a:prstGeom prst="rect">
            <a:avLst/>
          </a:prstGeom>
          <a:noFill/>
          <a:ln w="9525">
            <a:noFill/>
          </a:ln>
        </p:spPr>
        <p:txBody>
          <a:bodyPr>
            <a:spAutoFit/>
          </a:bodyPr>
          <a:p>
            <a:pPr>
              <a:spcBef>
                <a:spcPct val="50000"/>
              </a:spcBef>
            </a:pPr>
            <a:r>
              <a:rPr lang="en-US" altLang="zh-CN" sz="3200" b="1">
                <a:solidFill>
                  <a:srgbClr val="F50B11"/>
                </a:solidFill>
                <a:latin typeface="Times New Roman" panose="02020603050405020304" pitchFamily="18" charset="0"/>
              </a:rPr>
              <a:t>&lt;</a:t>
            </a:r>
            <a:endParaRPr lang="en-US" altLang="zh-CN" sz="3200" b="1">
              <a:solidFill>
                <a:srgbClr val="F50B11"/>
              </a:solidFill>
              <a:latin typeface="Times New Roman" panose="02020603050405020304" pitchFamily="18" charset="0"/>
            </a:endParaRPr>
          </a:p>
        </p:txBody>
      </p:sp>
      <p:sp>
        <p:nvSpPr>
          <p:cNvPr id="27655" name="文本框 27654"/>
          <p:cNvSpPr txBox="1"/>
          <p:nvPr/>
        </p:nvSpPr>
        <p:spPr>
          <a:xfrm>
            <a:off x="2753043" y="5457825"/>
            <a:ext cx="609600" cy="579438"/>
          </a:xfrm>
          <a:prstGeom prst="rect">
            <a:avLst/>
          </a:prstGeom>
          <a:noFill/>
          <a:ln w="9525">
            <a:noFill/>
          </a:ln>
        </p:spPr>
        <p:txBody>
          <a:bodyPr>
            <a:spAutoFit/>
          </a:bodyPr>
          <a:p>
            <a:pPr>
              <a:spcBef>
                <a:spcPct val="50000"/>
              </a:spcBef>
            </a:pPr>
            <a:r>
              <a:rPr lang="en-US" altLang="zh-CN" sz="3200" b="1">
                <a:solidFill>
                  <a:srgbClr val="F50B11"/>
                </a:solidFill>
                <a:latin typeface="Times New Roman" panose="02020603050405020304" pitchFamily="18" charset="0"/>
              </a:rPr>
              <a:t>&gt;</a:t>
            </a:r>
            <a:endParaRPr lang="en-US" altLang="zh-CN" sz="3200" b="1">
              <a:solidFill>
                <a:srgbClr val="F50B11"/>
              </a:solidFill>
              <a:latin typeface="Times New Roman" panose="02020603050405020304" pitchFamily="18" charset="0"/>
            </a:endParaRPr>
          </a:p>
        </p:txBody>
      </p:sp>
      <p:sp>
        <p:nvSpPr>
          <p:cNvPr id="27659" name="文本框 27658"/>
          <p:cNvSpPr txBox="1"/>
          <p:nvPr/>
        </p:nvSpPr>
        <p:spPr>
          <a:xfrm>
            <a:off x="5853748" y="5543550"/>
            <a:ext cx="838200" cy="579438"/>
          </a:xfrm>
          <a:prstGeom prst="rect">
            <a:avLst/>
          </a:prstGeom>
          <a:noFill/>
          <a:ln w="9525">
            <a:noFill/>
          </a:ln>
        </p:spPr>
        <p:txBody>
          <a:bodyPr>
            <a:spAutoFit/>
          </a:bodyPr>
          <a:p>
            <a:pPr>
              <a:spcBef>
                <a:spcPct val="50000"/>
              </a:spcBef>
            </a:pPr>
            <a:r>
              <a:rPr lang="en-US" altLang="zh-CN" sz="3200" b="1">
                <a:solidFill>
                  <a:srgbClr val="F50B11"/>
                </a:solidFill>
                <a:latin typeface="Times New Roman" panose="02020603050405020304" pitchFamily="18" charset="0"/>
              </a:rPr>
              <a:t>&lt;</a:t>
            </a:r>
            <a:endParaRPr lang="en-US" altLang="zh-CN" sz="3200" b="1">
              <a:solidFill>
                <a:srgbClr val="F50B11"/>
              </a:solidFill>
              <a:latin typeface="Times New Roman" panose="02020603050405020304" pitchFamily="18" charset="0"/>
            </a:endParaRPr>
          </a:p>
        </p:txBody>
      </p:sp>
      <p:sp>
        <p:nvSpPr>
          <p:cNvPr id="27665" name="文本框 27664"/>
          <p:cNvSpPr txBox="1"/>
          <p:nvPr/>
        </p:nvSpPr>
        <p:spPr>
          <a:xfrm>
            <a:off x="1763395" y="5543550"/>
            <a:ext cx="5638800" cy="608013"/>
          </a:xfrm>
          <a:prstGeom prst="rect">
            <a:avLst/>
          </a:prstGeom>
          <a:noFill/>
          <a:ln w="28575" cap="flat" cmpd="sng">
            <a:solidFill>
              <a:srgbClr val="F50B11"/>
            </a:solidFill>
            <a:prstDash val="solid"/>
            <a:miter/>
            <a:headEnd type="none" w="med" len="med"/>
            <a:tailEnd type="none" w="med" len="med"/>
          </a:ln>
        </p:spPr>
        <p:txBody>
          <a:bodyPr>
            <a:spAutoFit/>
          </a:bodyPr>
          <a:p>
            <a:pPr>
              <a:spcBef>
                <a:spcPct val="50000"/>
              </a:spcBef>
            </a:pPr>
            <a:endParaRPr sz="3200" dirty="0">
              <a:solidFill>
                <a:srgbClr val="F50B11"/>
              </a:solidFill>
              <a:latin typeface="Times New Roman" panose="02020603050405020304" pitchFamily="18" charset="0"/>
            </a:endParaRPr>
          </a:p>
        </p:txBody>
      </p:sp>
    </p:spTree>
  </p:cSld>
  <p:clrMapOvr>
    <a:masterClrMapping/>
  </p:clrMapOvr>
  <p:transition>
    <p:blinds/>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linds(horizontal)">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blinds(horizontal)">
                                      <p:cBhvr>
                                        <p:cTn id="12" dur="500"/>
                                        <p:tgtEl>
                                          <p:spTgt spid="9"/>
                                        </p:tgtEl>
                                      </p:cBhvr>
                                    </p:animEffect>
                                  </p:childTnLst>
                                </p:cTn>
                              </p:par>
                            </p:childTnLst>
                          </p:cTn>
                        </p:par>
                      </p:childTnLst>
                    </p:cTn>
                  </p:par>
                  <p:par>
                    <p:cTn id="13" fill="hold">
                      <p:stCondLst>
                        <p:cond delay="indefinite"/>
                      </p:stCondLst>
                      <p:childTnLst>
                        <p:par>
                          <p:cTn id="14" fill="hold">
                            <p:stCondLst>
                              <p:cond delay="0"/>
                            </p:stCondLst>
                            <p:childTnLst>
                              <p:par>
                                <p:cTn id="15" presetID="2" presetClass="entr" presetSubtype="8" fill="hold" grpId="0" nodeType="clickEffect">
                                  <p:stCondLst>
                                    <p:cond delay="0"/>
                                  </p:stCondLst>
                                  <p:childTnLst>
                                    <p:set>
                                      <p:cBhvr>
                                        <p:cTn id="16" dur="1" fill="hold">
                                          <p:stCondLst>
                                            <p:cond delay="0"/>
                                          </p:stCondLst>
                                        </p:cTn>
                                        <p:tgtEl>
                                          <p:spTgt spid="27653"/>
                                        </p:tgtEl>
                                        <p:attrNameLst>
                                          <p:attrName>style.visibility</p:attrName>
                                        </p:attrNameLst>
                                      </p:cBhvr>
                                      <p:to>
                                        <p:strVal val="visible"/>
                                      </p:to>
                                    </p:set>
                                    <p:anim calcmode="lin" valueType="num">
                                      <p:cBhvr additive="base">
                                        <p:cTn id="17" dur="500" fill="hold"/>
                                        <p:tgtEl>
                                          <p:spTgt spid="27653"/>
                                        </p:tgtEl>
                                        <p:attrNameLst>
                                          <p:attrName>ppt_x</p:attrName>
                                        </p:attrNameLst>
                                      </p:cBhvr>
                                      <p:tavLst>
                                        <p:tav tm="0">
                                          <p:val>
                                            <p:strVal val="0-#ppt_w/2"/>
                                          </p:val>
                                        </p:tav>
                                        <p:tav tm="100000">
                                          <p:val>
                                            <p:strVal val="#ppt_x"/>
                                          </p:val>
                                        </p:tav>
                                      </p:tavLst>
                                    </p:anim>
                                    <p:anim calcmode="lin" valueType="num">
                                      <p:cBhvr additive="base">
                                        <p:cTn id="18" dur="500" fill="hold"/>
                                        <p:tgtEl>
                                          <p:spTgt spid="27653"/>
                                        </p:tgtEl>
                                        <p:attrNameLst>
                                          <p:attrName>ppt_y</p:attrName>
                                        </p:attrNameLst>
                                      </p:cBhvr>
                                      <p:tavLst>
                                        <p:tav tm="0">
                                          <p:val>
                                            <p:strVal val="#ppt_y"/>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8" fill="hold" grpId="0" nodeType="clickEffect">
                                  <p:stCondLst>
                                    <p:cond delay="0"/>
                                  </p:stCondLst>
                                  <p:childTnLst>
                                    <p:set>
                                      <p:cBhvr>
                                        <p:cTn id="22" dur="1" fill="hold">
                                          <p:stCondLst>
                                            <p:cond delay="0"/>
                                          </p:stCondLst>
                                        </p:cTn>
                                        <p:tgtEl>
                                          <p:spTgt spid="27654"/>
                                        </p:tgtEl>
                                        <p:attrNameLst>
                                          <p:attrName>style.visibility</p:attrName>
                                        </p:attrNameLst>
                                      </p:cBhvr>
                                      <p:to>
                                        <p:strVal val="visible"/>
                                      </p:to>
                                    </p:set>
                                    <p:anim calcmode="lin" valueType="num">
                                      <p:cBhvr additive="base">
                                        <p:cTn id="23" dur="500" fill="hold"/>
                                        <p:tgtEl>
                                          <p:spTgt spid="27654"/>
                                        </p:tgtEl>
                                        <p:attrNameLst>
                                          <p:attrName>ppt_x</p:attrName>
                                        </p:attrNameLst>
                                      </p:cBhvr>
                                      <p:tavLst>
                                        <p:tav tm="0">
                                          <p:val>
                                            <p:strVal val="0-#ppt_w/2"/>
                                          </p:val>
                                        </p:tav>
                                        <p:tav tm="100000">
                                          <p:val>
                                            <p:strVal val="#ppt_x"/>
                                          </p:val>
                                        </p:tav>
                                      </p:tavLst>
                                    </p:anim>
                                    <p:anim calcmode="lin" valueType="num">
                                      <p:cBhvr additive="base">
                                        <p:cTn id="24" dur="500" fill="hold"/>
                                        <p:tgtEl>
                                          <p:spTgt spid="27654"/>
                                        </p:tgtEl>
                                        <p:attrNameLst>
                                          <p:attrName>ppt_y</p:attrName>
                                        </p:attrNameLst>
                                      </p:cBhvr>
                                      <p:tavLst>
                                        <p:tav tm="0">
                                          <p:val>
                                            <p:strVal val="#ppt_y"/>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8" fill="hold" grpId="0" nodeType="clickEffect">
                                  <p:stCondLst>
                                    <p:cond delay="0"/>
                                  </p:stCondLst>
                                  <p:childTnLst>
                                    <p:set>
                                      <p:cBhvr>
                                        <p:cTn id="28" dur="1" fill="hold">
                                          <p:stCondLst>
                                            <p:cond delay="0"/>
                                          </p:stCondLst>
                                        </p:cTn>
                                        <p:tgtEl>
                                          <p:spTgt spid="27658"/>
                                        </p:tgtEl>
                                        <p:attrNameLst>
                                          <p:attrName>style.visibility</p:attrName>
                                        </p:attrNameLst>
                                      </p:cBhvr>
                                      <p:to>
                                        <p:strVal val="visible"/>
                                      </p:to>
                                    </p:set>
                                    <p:anim calcmode="lin" valueType="num">
                                      <p:cBhvr additive="base">
                                        <p:cTn id="29" dur="500" fill="hold"/>
                                        <p:tgtEl>
                                          <p:spTgt spid="27658"/>
                                        </p:tgtEl>
                                        <p:attrNameLst>
                                          <p:attrName>ppt_x</p:attrName>
                                        </p:attrNameLst>
                                      </p:cBhvr>
                                      <p:tavLst>
                                        <p:tav tm="0">
                                          <p:val>
                                            <p:strVal val="0-#ppt_w/2"/>
                                          </p:val>
                                        </p:tav>
                                        <p:tav tm="100000">
                                          <p:val>
                                            <p:strVal val="#ppt_x"/>
                                          </p:val>
                                        </p:tav>
                                      </p:tavLst>
                                    </p:anim>
                                    <p:anim calcmode="lin" valueType="num">
                                      <p:cBhvr additive="base">
                                        <p:cTn id="30" dur="500" fill="hold"/>
                                        <p:tgtEl>
                                          <p:spTgt spid="27658"/>
                                        </p:tgtEl>
                                        <p:attrNameLst>
                                          <p:attrName>ppt_y</p:attrName>
                                        </p:attrNameLst>
                                      </p:cBhvr>
                                      <p:tavLst>
                                        <p:tav tm="0">
                                          <p:val>
                                            <p:strVal val="#ppt_y"/>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8" fill="hold" grpId="0" nodeType="clickEffect">
                                  <p:stCondLst>
                                    <p:cond delay="0"/>
                                  </p:stCondLst>
                                  <p:childTnLst>
                                    <p:set>
                                      <p:cBhvr>
                                        <p:cTn id="34" dur="1" fill="hold">
                                          <p:stCondLst>
                                            <p:cond delay="0"/>
                                          </p:stCondLst>
                                        </p:cTn>
                                        <p:tgtEl>
                                          <p:spTgt spid="27657"/>
                                        </p:tgtEl>
                                        <p:attrNameLst>
                                          <p:attrName>style.visibility</p:attrName>
                                        </p:attrNameLst>
                                      </p:cBhvr>
                                      <p:to>
                                        <p:strVal val="visible"/>
                                      </p:to>
                                    </p:set>
                                    <p:anim calcmode="lin" valueType="num">
                                      <p:cBhvr additive="base">
                                        <p:cTn id="35" dur="500" fill="hold"/>
                                        <p:tgtEl>
                                          <p:spTgt spid="27657"/>
                                        </p:tgtEl>
                                        <p:attrNameLst>
                                          <p:attrName>ppt_x</p:attrName>
                                        </p:attrNameLst>
                                      </p:cBhvr>
                                      <p:tavLst>
                                        <p:tav tm="0">
                                          <p:val>
                                            <p:strVal val="0-#ppt_w/2"/>
                                          </p:val>
                                        </p:tav>
                                        <p:tav tm="100000">
                                          <p:val>
                                            <p:strVal val="#ppt_x"/>
                                          </p:val>
                                        </p:tav>
                                      </p:tavLst>
                                    </p:anim>
                                    <p:anim calcmode="lin" valueType="num">
                                      <p:cBhvr additive="base">
                                        <p:cTn id="36" dur="500" fill="hold"/>
                                        <p:tgtEl>
                                          <p:spTgt spid="27657"/>
                                        </p:tgtEl>
                                        <p:attrNameLst>
                                          <p:attrName>ppt_y</p:attrName>
                                        </p:attrNameLst>
                                      </p:cBhvr>
                                      <p:tavLst>
                                        <p:tav tm="0">
                                          <p:val>
                                            <p:strVal val="#ppt_y"/>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2" presetClass="entr" presetSubtype="8" fill="hold" grpId="0" nodeType="clickEffect">
                                  <p:stCondLst>
                                    <p:cond delay="0"/>
                                  </p:stCondLst>
                                  <p:childTnLst>
                                    <p:set>
                                      <p:cBhvr>
                                        <p:cTn id="40" dur="1" fill="hold">
                                          <p:stCondLst>
                                            <p:cond delay="0"/>
                                          </p:stCondLst>
                                        </p:cTn>
                                        <p:tgtEl>
                                          <p:spTgt spid="27655"/>
                                        </p:tgtEl>
                                        <p:attrNameLst>
                                          <p:attrName>style.visibility</p:attrName>
                                        </p:attrNameLst>
                                      </p:cBhvr>
                                      <p:to>
                                        <p:strVal val="visible"/>
                                      </p:to>
                                    </p:set>
                                    <p:anim calcmode="lin" valueType="num">
                                      <p:cBhvr additive="base">
                                        <p:cTn id="41" dur="500" fill="hold"/>
                                        <p:tgtEl>
                                          <p:spTgt spid="27655"/>
                                        </p:tgtEl>
                                        <p:attrNameLst>
                                          <p:attrName>ppt_x</p:attrName>
                                        </p:attrNameLst>
                                      </p:cBhvr>
                                      <p:tavLst>
                                        <p:tav tm="0">
                                          <p:val>
                                            <p:strVal val="0-#ppt_w/2"/>
                                          </p:val>
                                        </p:tav>
                                        <p:tav tm="100000">
                                          <p:val>
                                            <p:strVal val="#ppt_x"/>
                                          </p:val>
                                        </p:tav>
                                      </p:tavLst>
                                    </p:anim>
                                    <p:anim calcmode="lin" valueType="num">
                                      <p:cBhvr additive="base">
                                        <p:cTn id="42" dur="500" fill="hold"/>
                                        <p:tgtEl>
                                          <p:spTgt spid="27655"/>
                                        </p:tgtEl>
                                        <p:attrNameLst>
                                          <p:attrName>ppt_y</p:attrName>
                                        </p:attrNameLst>
                                      </p:cBhvr>
                                      <p:tavLst>
                                        <p:tav tm="0">
                                          <p:val>
                                            <p:strVal val="#ppt_y"/>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2" presetClass="entr" presetSubtype="8" fill="hold" grpId="0" nodeType="clickEffect">
                                  <p:stCondLst>
                                    <p:cond delay="0"/>
                                  </p:stCondLst>
                                  <p:childTnLst>
                                    <p:set>
                                      <p:cBhvr>
                                        <p:cTn id="46" dur="1" fill="hold">
                                          <p:stCondLst>
                                            <p:cond delay="0"/>
                                          </p:stCondLst>
                                        </p:cTn>
                                        <p:tgtEl>
                                          <p:spTgt spid="27659"/>
                                        </p:tgtEl>
                                        <p:attrNameLst>
                                          <p:attrName>style.visibility</p:attrName>
                                        </p:attrNameLst>
                                      </p:cBhvr>
                                      <p:to>
                                        <p:strVal val="visible"/>
                                      </p:to>
                                    </p:set>
                                    <p:anim calcmode="lin" valueType="num">
                                      <p:cBhvr additive="base">
                                        <p:cTn id="47" dur="500" fill="hold"/>
                                        <p:tgtEl>
                                          <p:spTgt spid="27659"/>
                                        </p:tgtEl>
                                        <p:attrNameLst>
                                          <p:attrName>ppt_x</p:attrName>
                                        </p:attrNameLst>
                                      </p:cBhvr>
                                      <p:tavLst>
                                        <p:tav tm="0">
                                          <p:val>
                                            <p:strVal val="0-#ppt_w/2"/>
                                          </p:val>
                                        </p:tav>
                                        <p:tav tm="100000">
                                          <p:val>
                                            <p:strVal val="#ppt_x"/>
                                          </p:val>
                                        </p:tav>
                                      </p:tavLst>
                                    </p:anim>
                                    <p:anim calcmode="lin" valueType="num">
                                      <p:cBhvr additive="base">
                                        <p:cTn id="48" dur="500" fill="hold"/>
                                        <p:tgtEl>
                                          <p:spTgt spid="27659"/>
                                        </p:tgtEl>
                                        <p:attrNameLst>
                                          <p:attrName>ppt_y</p:attrName>
                                        </p:attrNameLst>
                                      </p:cBhvr>
                                      <p:tavLst>
                                        <p:tav tm="0">
                                          <p:val>
                                            <p:strVal val="#ppt_y"/>
                                          </p:val>
                                        </p:tav>
                                        <p:tav tm="100000">
                                          <p:val>
                                            <p:strVal val="#ppt_y"/>
                                          </p:val>
                                        </p:tav>
                                      </p:tavLst>
                                    </p:anim>
                                  </p:childTnLst>
                                </p:cTn>
                              </p:par>
                            </p:childTnLst>
                          </p:cTn>
                        </p:par>
                      </p:childTnLst>
                    </p:cTn>
                  </p:par>
                  <p:par>
                    <p:cTn id="49" fill="hold">
                      <p:stCondLst>
                        <p:cond delay="indefinite"/>
                      </p:stCondLst>
                      <p:childTnLst>
                        <p:par>
                          <p:cTn id="50" fill="hold">
                            <p:stCondLst>
                              <p:cond delay="0"/>
                            </p:stCondLst>
                            <p:childTnLst>
                              <p:par>
                                <p:cTn id="51" presetID="1" presetClass="entr" presetSubtype="0" fill="hold" grpId="0" nodeType="clickEffect">
                                  <p:stCondLst>
                                    <p:cond delay="0"/>
                                  </p:stCondLst>
                                  <p:childTnLst>
                                    <p:set>
                                      <p:cBhvr>
                                        <p:cTn id="52" dur="1" fill="hold">
                                          <p:stCondLst>
                                            <p:cond delay="499"/>
                                          </p:stCondLst>
                                        </p:cTn>
                                        <p:tgtEl>
                                          <p:spTgt spid="2766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9" grpId="0"/>
      <p:bldP spid="27653" grpId="0"/>
      <p:bldP spid="27654" grpId="0"/>
      <p:bldP spid="27657" grpId="0"/>
      <p:bldP spid="27658" grpId="0"/>
      <p:bldP spid="27655" grpId="0"/>
      <p:bldP spid="27659" grpId="0"/>
      <p:bldP spid="27665" grpId="0" bldLvl="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6866" name="标题 36865"/>
          <p:cNvSpPr>
            <a:spLocks noGrp="1" noRot="1"/>
          </p:cNvSpPr>
          <p:nvPr>
            <p:ph type="title"/>
          </p:nvPr>
        </p:nvSpPr>
        <p:spPr>
          <a:xfrm>
            <a:off x="611188" y="115888"/>
            <a:ext cx="2438400" cy="762000"/>
          </a:xfrm>
        </p:spPr>
        <p:txBody>
          <a:bodyPr anchor="ctr"/>
          <a:p>
            <a:pPr algn="l"/>
            <a:r>
              <a:rPr lang="zh-CN" altLang="en-US" b="1" dirty="0">
                <a:solidFill>
                  <a:srgbClr val="F50B11"/>
                </a:solidFill>
              </a:rPr>
              <a:t>概念辨析</a:t>
            </a:r>
            <a:endParaRPr lang="zh-CN" altLang="en-US" b="1">
              <a:solidFill>
                <a:srgbClr val="F50B11"/>
              </a:solidFill>
            </a:endParaRPr>
          </a:p>
        </p:txBody>
      </p:sp>
      <p:sp>
        <p:nvSpPr>
          <p:cNvPr id="36867" name="文本占位符 36866"/>
          <p:cNvSpPr>
            <a:spLocks noGrp="1" noRot="1"/>
          </p:cNvSpPr>
          <p:nvPr>
            <p:ph type="body" idx="1"/>
          </p:nvPr>
        </p:nvSpPr>
        <p:spPr>
          <a:xfrm>
            <a:off x="457200" y="990600"/>
            <a:ext cx="8686800" cy="4114800"/>
          </a:xfrm>
        </p:spPr>
        <p:txBody>
          <a:bodyPr/>
          <a:p>
            <a:pPr>
              <a:buNone/>
            </a:pPr>
            <a:r>
              <a:rPr lang="en-US" altLang="zh-CN" sz="2700" b="1" dirty="0"/>
              <a:t>1</a:t>
            </a:r>
            <a:r>
              <a:rPr lang="zh-CN" altLang="en-US" sz="2700" b="1" dirty="0"/>
              <a:t>、每一周期元素中都是以碱金属开始，以稀有气体结束。</a:t>
            </a:r>
            <a:endParaRPr lang="zh-CN" altLang="en-US" sz="2700" b="1" dirty="0"/>
          </a:p>
          <a:p>
            <a:pPr>
              <a:buNone/>
            </a:pPr>
            <a:endParaRPr lang="zh-CN" altLang="en-US" sz="2700" b="1" dirty="0"/>
          </a:p>
          <a:p>
            <a:pPr>
              <a:buNone/>
            </a:pPr>
            <a:r>
              <a:rPr lang="en-US" altLang="zh-CN" sz="2700" b="1" dirty="0"/>
              <a:t>2</a:t>
            </a:r>
            <a:r>
              <a:rPr lang="zh-CN" altLang="en-US" sz="2700" b="1" dirty="0"/>
              <a:t>、</a:t>
            </a:r>
            <a:r>
              <a:rPr lang="en-US" altLang="zh-CN" sz="2700" b="1" dirty="0"/>
              <a:t>f</a:t>
            </a:r>
            <a:r>
              <a:rPr lang="zh-CN" altLang="en-US" sz="2700" b="1" dirty="0"/>
              <a:t>区都是副族元素，</a:t>
            </a:r>
            <a:r>
              <a:rPr lang="en-US" altLang="zh-CN" sz="2700" b="1" dirty="0"/>
              <a:t>s</a:t>
            </a:r>
            <a:r>
              <a:rPr lang="zh-CN" altLang="en-US" sz="2700" b="1" dirty="0"/>
              <a:t>区</a:t>
            </a:r>
            <a:r>
              <a:rPr lang="en-US" altLang="zh-CN" sz="2700" b="1" dirty="0"/>
              <a:t>p</a:t>
            </a:r>
            <a:r>
              <a:rPr lang="zh-CN" altLang="en-US" sz="2700" b="1" dirty="0"/>
              <a:t>区都是主族元素    </a:t>
            </a:r>
            <a:endParaRPr lang="zh-CN" altLang="en-US" sz="2700" b="1" dirty="0"/>
          </a:p>
          <a:p>
            <a:pPr>
              <a:buNone/>
            </a:pPr>
            <a:endParaRPr lang="zh-CN" altLang="en-US" sz="2700" b="1" dirty="0"/>
          </a:p>
          <a:p>
            <a:pPr>
              <a:buNone/>
            </a:pPr>
            <a:r>
              <a:rPr lang="en-US" altLang="zh-CN" sz="2700" b="1" dirty="0"/>
              <a:t>3</a:t>
            </a:r>
            <a:r>
              <a:rPr lang="zh-CN" altLang="en-US" sz="2700" b="1" dirty="0"/>
              <a:t>、铝的第一电离能大于</a:t>
            </a:r>
            <a:r>
              <a:rPr lang="en-US" altLang="zh-CN" sz="2700" b="1" dirty="0"/>
              <a:t>K</a:t>
            </a:r>
            <a:r>
              <a:rPr lang="zh-CN" altLang="en-US" sz="2700" b="1" dirty="0"/>
              <a:t>的第一电离能</a:t>
            </a:r>
            <a:endParaRPr lang="zh-CN" altLang="en-US" sz="2700" b="1" dirty="0"/>
          </a:p>
          <a:p>
            <a:pPr>
              <a:buNone/>
            </a:pPr>
            <a:endParaRPr lang="zh-CN" altLang="en-US" sz="2700" b="1" dirty="0"/>
          </a:p>
          <a:p>
            <a:pPr>
              <a:buNone/>
            </a:pPr>
            <a:r>
              <a:rPr lang="en-US" altLang="zh-CN" sz="2700" b="1" dirty="0"/>
              <a:t>4</a:t>
            </a:r>
            <a:r>
              <a:rPr lang="zh-CN" altLang="en-US" sz="2700" b="1" dirty="0"/>
              <a:t>、</a:t>
            </a:r>
            <a:r>
              <a:rPr lang="en-US" altLang="zh-CN" sz="2700" b="1" dirty="0"/>
              <a:t>20℃</a:t>
            </a:r>
            <a:r>
              <a:rPr lang="zh-CN" altLang="en-US" sz="2700" b="1" dirty="0"/>
              <a:t>时</a:t>
            </a:r>
            <a:r>
              <a:rPr lang="en-US" altLang="zh-CN" sz="2700" b="1" dirty="0"/>
              <a:t>1moI Na</a:t>
            </a:r>
            <a:r>
              <a:rPr lang="zh-CN" altLang="en-US" sz="2700" b="1" dirty="0"/>
              <a:t>失去</a:t>
            </a:r>
            <a:r>
              <a:rPr lang="en-US" altLang="zh-CN" sz="2700" b="1" dirty="0"/>
              <a:t>1moI</a:t>
            </a:r>
            <a:r>
              <a:rPr lang="zh-CN" altLang="en-US" sz="2700" b="1" dirty="0"/>
              <a:t>电子吸收</a:t>
            </a:r>
            <a:r>
              <a:rPr lang="en-US" altLang="zh-CN" sz="2700" b="1" dirty="0"/>
              <a:t>650KJ</a:t>
            </a:r>
            <a:r>
              <a:rPr lang="zh-CN" altLang="en-US" sz="2700" b="1" dirty="0"/>
              <a:t>能量，则</a:t>
            </a:r>
            <a:r>
              <a:rPr lang="en-US" altLang="zh-CN" sz="2700" b="1" dirty="0"/>
              <a:t>Na</a:t>
            </a:r>
            <a:r>
              <a:rPr lang="zh-CN" altLang="en-US" sz="2700" b="1" dirty="0"/>
              <a:t>的第一电离能为</a:t>
            </a:r>
            <a:r>
              <a:rPr lang="en-US" altLang="zh-CN" sz="2700" b="1"/>
              <a:t>650 KJ</a:t>
            </a:r>
            <a:r>
              <a:rPr lang="en-US" altLang="zh-CN" sz="2700" b="1">
                <a:latin typeface="Arial" panose="020B0604020202020204" pitchFamily="34" charset="0"/>
              </a:rPr>
              <a:t>·</a:t>
            </a:r>
            <a:r>
              <a:rPr lang="en-US" altLang="zh-CN" sz="2700" b="1"/>
              <a:t>moI</a:t>
            </a:r>
            <a:r>
              <a:rPr lang="en-US" altLang="zh-CN" sz="2700" b="1" baseline="30000"/>
              <a:t>-1</a:t>
            </a:r>
            <a:r>
              <a:rPr lang="en-US" altLang="zh-CN" sz="3300" b="1">
                <a:solidFill>
                  <a:schemeClr val="hlink"/>
                </a:solidFill>
              </a:rPr>
              <a:t> </a:t>
            </a:r>
            <a:endParaRPr lang="en-US" altLang="zh-CN" sz="2700" b="1"/>
          </a:p>
        </p:txBody>
      </p:sp>
      <p:sp>
        <p:nvSpPr>
          <p:cNvPr id="36868" name="文本框 36867"/>
          <p:cNvSpPr txBox="1"/>
          <p:nvPr/>
        </p:nvSpPr>
        <p:spPr>
          <a:xfrm>
            <a:off x="8172450" y="1412875"/>
            <a:ext cx="609600" cy="457200"/>
          </a:xfrm>
          <a:prstGeom prst="rect">
            <a:avLst/>
          </a:prstGeom>
          <a:noFill/>
          <a:ln w="9525">
            <a:noFill/>
          </a:ln>
        </p:spPr>
        <p:txBody>
          <a:bodyPr>
            <a:spAutoFit/>
          </a:bodyPr>
          <a:p>
            <a:pPr>
              <a:spcBef>
                <a:spcPct val="50000"/>
              </a:spcBef>
            </a:pPr>
            <a:r>
              <a:rPr lang="zh-CN" altLang="en-US" sz="2400" b="1">
                <a:solidFill>
                  <a:srgbClr val="F50B11"/>
                </a:solidFill>
                <a:latin typeface="Times New Roman" panose="02020603050405020304" pitchFamily="18" charset="0"/>
              </a:rPr>
              <a:t>错</a:t>
            </a:r>
            <a:endParaRPr lang="zh-CN" altLang="en-US" sz="2400" b="1">
              <a:solidFill>
                <a:srgbClr val="F50B11"/>
              </a:solidFill>
              <a:latin typeface="Times New Roman" panose="02020603050405020304" pitchFamily="18" charset="0"/>
            </a:endParaRPr>
          </a:p>
        </p:txBody>
      </p:sp>
      <p:sp>
        <p:nvSpPr>
          <p:cNvPr id="36870" name="文本框 36869"/>
          <p:cNvSpPr txBox="1"/>
          <p:nvPr/>
        </p:nvSpPr>
        <p:spPr>
          <a:xfrm>
            <a:off x="6705600" y="1752600"/>
            <a:ext cx="762000" cy="579438"/>
          </a:xfrm>
          <a:prstGeom prst="rect">
            <a:avLst/>
          </a:prstGeom>
          <a:noFill/>
          <a:ln w="9525">
            <a:noFill/>
          </a:ln>
        </p:spPr>
        <p:txBody>
          <a:bodyPr>
            <a:spAutoFit/>
          </a:bodyPr>
          <a:p>
            <a:pPr>
              <a:spcBef>
                <a:spcPct val="50000"/>
              </a:spcBef>
            </a:pPr>
            <a:endParaRPr sz="3200" dirty="0">
              <a:latin typeface="Times New Roman" panose="02020603050405020304" pitchFamily="18" charset="0"/>
            </a:endParaRPr>
          </a:p>
        </p:txBody>
      </p:sp>
      <p:sp>
        <p:nvSpPr>
          <p:cNvPr id="36871" name="文本框 36870"/>
          <p:cNvSpPr txBox="1"/>
          <p:nvPr/>
        </p:nvSpPr>
        <p:spPr>
          <a:xfrm>
            <a:off x="7524750" y="1916113"/>
            <a:ext cx="838200" cy="457200"/>
          </a:xfrm>
          <a:prstGeom prst="rect">
            <a:avLst/>
          </a:prstGeom>
          <a:noFill/>
          <a:ln w="9525">
            <a:noFill/>
          </a:ln>
        </p:spPr>
        <p:txBody>
          <a:bodyPr>
            <a:spAutoFit/>
          </a:bodyPr>
          <a:p>
            <a:pPr>
              <a:spcBef>
                <a:spcPct val="50000"/>
              </a:spcBef>
            </a:pPr>
            <a:r>
              <a:rPr lang="zh-CN" altLang="en-US" sz="2400" b="1">
                <a:solidFill>
                  <a:srgbClr val="F50B11"/>
                </a:solidFill>
                <a:latin typeface="Times New Roman" panose="02020603050405020304" pitchFamily="18" charset="0"/>
              </a:rPr>
              <a:t>错</a:t>
            </a:r>
            <a:endParaRPr lang="zh-CN" altLang="en-US" sz="2400" b="1">
              <a:solidFill>
                <a:srgbClr val="F50B11"/>
              </a:solidFill>
              <a:latin typeface="Times New Roman" panose="02020603050405020304" pitchFamily="18" charset="0"/>
            </a:endParaRPr>
          </a:p>
        </p:txBody>
      </p:sp>
      <p:sp>
        <p:nvSpPr>
          <p:cNvPr id="36872" name="文本框 36871"/>
          <p:cNvSpPr txBox="1"/>
          <p:nvPr/>
        </p:nvSpPr>
        <p:spPr>
          <a:xfrm>
            <a:off x="6877050" y="2924175"/>
            <a:ext cx="1066800" cy="457200"/>
          </a:xfrm>
          <a:prstGeom prst="rect">
            <a:avLst/>
          </a:prstGeom>
          <a:noFill/>
          <a:ln w="9525">
            <a:noFill/>
          </a:ln>
        </p:spPr>
        <p:txBody>
          <a:bodyPr>
            <a:spAutoFit/>
          </a:bodyPr>
          <a:p>
            <a:pPr>
              <a:spcBef>
                <a:spcPct val="50000"/>
              </a:spcBef>
            </a:pPr>
            <a:r>
              <a:rPr lang="zh-CN" altLang="en-US" sz="2400" b="1">
                <a:solidFill>
                  <a:srgbClr val="F50B11"/>
                </a:solidFill>
                <a:latin typeface="Times New Roman" panose="02020603050405020304" pitchFamily="18" charset="0"/>
              </a:rPr>
              <a:t>对</a:t>
            </a:r>
            <a:endParaRPr lang="zh-CN" altLang="en-US" sz="2400" b="1">
              <a:solidFill>
                <a:srgbClr val="F50B11"/>
              </a:solidFill>
              <a:latin typeface="Times New Roman" panose="02020603050405020304" pitchFamily="18" charset="0"/>
            </a:endParaRPr>
          </a:p>
        </p:txBody>
      </p:sp>
      <p:sp>
        <p:nvSpPr>
          <p:cNvPr id="36873" name="文本框 36872"/>
          <p:cNvSpPr txBox="1"/>
          <p:nvPr/>
        </p:nvSpPr>
        <p:spPr>
          <a:xfrm>
            <a:off x="6300788" y="4508500"/>
            <a:ext cx="609600" cy="457200"/>
          </a:xfrm>
          <a:prstGeom prst="rect">
            <a:avLst/>
          </a:prstGeom>
          <a:noFill/>
          <a:ln w="9525">
            <a:noFill/>
          </a:ln>
        </p:spPr>
        <p:txBody>
          <a:bodyPr>
            <a:spAutoFit/>
          </a:bodyPr>
          <a:p>
            <a:pPr>
              <a:spcBef>
                <a:spcPct val="50000"/>
              </a:spcBef>
            </a:pPr>
            <a:r>
              <a:rPr lang="zh-CN" altLang="en-US" sz="2400" b="1">
                <a:solidFill>
                  <a:srgbClr val="F50B11"/>
                </a:solidFill>
                <a:latin typeface="Times New Roman" panose="02020603050405020304" pitchFamily="18" charset="0"/>
              </a:rPr>
              <a:t>错</a:t>
            </a:r>
            <a:endParaRPr lang="zh-CN" altLang="en-US" sz="2400" b="1">
              <a:solidFill>
                <a:srgbClr val="F50B11"/>
              </a:solidFill>
              <a:latin typeface="Times New Roman" panose="02020603050405020304"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36868"/>
                                        </p:tgtEl>
                                        <p:attrNameLst>
                                          <p:attrName>style.visibility</p:attrName>
                                        </p:attrNameLst>
                                      </p:cBhvr>
                                      <p:to>
                                        <p:strVal val="visible"/>
                                      </p:to>
                                    </p:set>
                                    <p:anim calcmode="lin" valueType="num">
                                      <p:cBhvr additive="base">
                                        <p:cTn id="7" dur="500" fill="hold"/>
                                        <p:tgtEl>
                                          <p:spTgt spid="36868"/>
                                        </p:tgtEl>
                                        <p:attrNameLst>
                                          <p:attrName>ppt_x</p:attrName>
                                        </p:attrNameLst>
                                      </p:cBhvr>
                                      <p:tavLst>
                                        <p:tav tm="0">
                                          <p:val>
                                            <p:strVal val="0-#ppt_w/2"/>
                                          </p:val>
                                        </p:tav>
                                        <p:tav tm="100000">
                                          <p:val>
                                            <p:strVal val="#ppt_x"/>
                                          </p:val>
                                        </p:tav>
                                      </p:tavLst>
                                    </p:anim>
                                    <p:anim calcmode="lin" valueType="num">
                                      <p:cBhvr additive="base">
                                        <p:cTn id="8" dur="500" fill="hold"/>
                                        <p:tgtEl>
                                          <p:spTgt spid="36868"/>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6871"/>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2" presetClass="entr" presetSubtype="8" fill="hold" grpId="0" nodeType="clickEffect">
                                  <p:stCondLst>
                                    <p:cond delay="0"/>
                                  </p:stCondLst>
                                  <p:childTnLst>
                                    <p:set>
                                      <p:cBhvr>
                                        <p:cTn id="16" dur="1" fill="hold">
                                          <p:stCondLst>
                                            <p:cond delay="0"/>
                                          </p:stCondLst>
                                        </p:cTn>
                                        <p:tgtEl>
                                          <p:spTgt spid="36872"/>
                                        </p:tgtEl>
                                        <p:attrNameLst>
                                          <p:attrName>style.visibility</p:attrName>
                                        </p:attrNameLst>
                                      </p:cBhvr>
                                      <p:to>
                                        <p:strVal val="visible"/>
                                      </p:to>
                                    </p:set>
                                    <p:anim calcmode="lin" valueType="num">
                                      <p:cBhvr additive="base">
                                        <p:cTn id="17" dur="500" fill="hold"/>
                                        <p:tgtEl>
                                          <p:spTgt spid="36872"/>
                                        </p:tgtEl>
                                        <p:attrNameLst>
                                          <p:attrName>ppt_x</p:attrName>
                                        </p:attrNameLst>
                                      </p:cBhvr>
                                      <p:tavLst>
                                        <p:tav tm="0">
                                          <p:val>
                                            <p:strVal val="0-#ppt_w/2"/>
                                          </p:val>
                                        </p:tav>
                                        <p:tav tm="100000">
                                          <p:val>
                                            <p:strVal val="#ppt_x"/>
                                          </p:val>
                                        </p:tav>
                                      </p:tavLst>
                                    </p:anim>
                                    <p:anim calcmode="lin" valueType="num">
                                      <p:cBhvr additive="base">
                                        <p:cTn id="18" dur="500" fill="hold"/>
                                        <p:tgtEl>
                                          <p:spTgt spid="36872"/>
                                        </p:tgtEl>
                                        <p:attrNameLst>
                                          <p:attrName>ppt_y</p:attrName>
                                        </p:attrNameLst>
                                      </p:cBhvr>
                                      <p:tavLst>
                                        <p:tav tm="0">
                                          <p:val>
                                            <p:strVal val="#ppt_y"/>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8" fill="hold" grpId="0" nodeType="clickEffect">
                                  <p:stCondLst>
                                    <p:cond delay="0"/>
                                  </p:stCondLst>
                                  <p:childTnLst>
                                    <p:set>
                                      <p:cBhvr>
                                        <p:cTn id="22" dur="1" fill="hold">
                                          <p:stCondLst>
                                            <p:cond delay="0"/>
                                          </p:stCondLst>
                                        </p:cTn>
                                        <p:tgtEl>
                                          <p:spTgt spid="36873"/>
                                        </p:tgtEl>
                                        <p:attrNameLst>
                                          <p:attrName>style.visibility</p:attrName>
                                        </p:attrNameLst>
                                      </p:cBhvr>
                                      <p:to>
                                        <p:strVal val="visible"/>
                                      </p:to>
                                    </p:set>
                                    <p:anim calcmode="lin" valueType="num">
                                      <p:cBhvr additive="base">
                                        <p:cTn id="23" dur="500" fill="hold"/>
                                        <p:tgtEl>
                                          <p:spTgt spid="36873"/>
                                        </p:tgtEl>
                                        <p:attrNameLst>
                                          <p:attrName>ppt_x</p:attrName>
                                        </p:attrNameLst>
                                      </p:cBhvr>
                                      <p:tavLst>
                                        <p:tav tm="0">
                                          <p:val>
                                            <p:strVal val="0-#ppt_w/2"/>
                                          </p:val>
                                        </p:tav>
                                        <p:tav tm="100000">
                                          <p:val>
                                            <p:strVal val="#ppt_x"/>
                                          </p:val>
                                        </p:tav>
                                      </p:tavLst>
                                    </p:anim>
                                    <p:anim calcmode="lin" valueType="num">
                                      <p:cBhvr additive="base">
                                        <p:cTn id="24" dur="500" fill="hold"/>
                                        <p:tgtEl>
                                          <p:spTgt spid="3687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868" grpId="0"/>
      <p:bldP spid="36871" grpId="0"/>
      <p:bldP spid="36872" grpId="0"/>
      <p:bldP spid="36873"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pSp>
        <p:nvGrpSpPr>
          <p:cNvPr id="24577" name="组合 27653"/>
          <p:cNvGrpSpPr/>
          <p:nvPr/>
        </p:nvGrpSpPr>
        <p:grpSpPr>
          <a:xfrm>
            <a:off x="71423" y="332433"/>
            <a:ext cx="8891323" cy="6134409"/>
            <a:chOff x="45" y="209"/>
            <a:chExt cx="5602" cy="3865"/>
          </a:xfrm>
        </p:grpSpPr>
        <p:pic>
          <p:nvPicPr>
            <p:cNvPr id="24578" name="Picture 2" descr="pic_240682"/>
            <p:cNvPicPr>
              <a:picLocks noChangeAspect="1"/>
            </p:cNvPicPr>
            <p:nvPr/>
          </p:nvPicPr>
          <p:blipFill>
            <a:blip r:embed="rId1">
              <a:lum contrast="6000"/>
            </a:blip>
            <a:srcRect b="9520"/>
            <a:stretch>
              <a:fillRect/>
            </a:stretch>
          </p:blipFill>
          <p:spPr>
            <a:xfrm>
              <a:off x="363" y="1797"/>
              <a:ext cx="5022" cy="2277"/>
            </a:xfrm>
            <a:prstGeom prst="rect">
              <a:avLst/>
            </a:prstGeom>
            <a:noFill/>
            <a:ln w="9525">
              <a:noFill/>
            </a:ln>
          </p:spPr>
        </p:pic>
        <p:sp>
          <p:nvSpPr>
            <p:cNvPr id="24579" name="Text Box 5"/>
            <p:cNvSpPr txBox="1"/>
            <p:nvPr/>
          </p:nvSpPr>
          <p:spPr>
            <a:xfrm>
              <a:off x="368" y="606"/>
              <a:ext cx="5015" cy="1387"/>
            </a:xfrm>
            <a:prstGeom prst="rect">
              <a:avLst/>
            </a:prstGeom>
            <a:noFill/>
            <a:ln w="9525">
              <a:noFill/>
            </a:ln>
          </p:spPr>
          <p:txBody>
            <a:bodyPr anchor="t">
              <a:spAutoFit/>
            </a:bodyPr>
            <a:p>
              <a:pPr lvl="0" indent="0">
                <a:lnSpc>
                  <a:spcPct val="120000"/>
                </a:lnSpc>
                <a:spcBef>
                  <a:spcPts val="1300"/>
                </a:spcBef>
              </a:pPr>
              <a:r>
                <a:rPr lang="en-US" altLang="zh-CN" sz="2800" b="1">
                  <a:latin typeface="Times New Roman" panose="02020603050405020304" pitchFamily="18" charset="0"/>
                  <a:ea typeface="Times New Roman" panose="02020603050405020304" pitchFamily="18" charset="0"/>
                </a:rPr>
                <a:t>         </a:t>
              </a:r>
              <a:r>
                <a:rPr lang="zh-CN" altLang="en-US" sz="2800" b="1" dirty="0">
                  <a:latin typeface="Times New Roman" panose="02020603050405020304" pitchFamily="18" charset="0"/>
                  <a:ea typeface="Times New Roman" panose="02020603050405020304" pitchFamily="18" charset="0"/>
                </a:rPr>
                <a:t>1962年，英国青年化学家巴特利特在实验室合成了第一种氙的化合物(</a:t>
              </a:r>
              <a:r>
                <a:rPr lang="zh-CN" altLang="en-US" sz="2800" b="1" dirty="0">
                  <a:solidFill>
                    <a:srgbClr val="FF0066"/>
                  </a:solidFill>
                  <a:latin typeface="Times New Roman" panose="02020603050405020304" pitchFamily="18" charset="0"/>
                  <a:ea typeface="Times New Roman" panose="02020603050405020304" pitchFamily="18" charset="0"/>
                </a:rPr>
                <a:t>Xe</a:t>
              </a:r>
              <a:r>
                <a:rPr lang="en-US" altLang="zh-CN" sz="2800" b="1" baseline="30000">
                  <a:solidFill>
                    <a:srgbClr val="FF0066"/>
                  </a:solidFill>
                  <a:latin typeface="Times New Roman" panose="02020603050405020304" pitchFamily="18" charset="0"/>
                  <a:ea typeface="宋体" panose="02010600030101010101" pitchFamily="2" charset="-122"/>
                </a:rPr>
                <a:t>+</a:t>
              </a:r>
              <a:r>
                <a:rPr lang="en-US" altLang="zh-CN" sz="2800" b="1">
                  <a:solidFill>
                    <a:srgbClr val="FF0066"/>
                  </a:solidFill>
                  <a:latin typeface="Times New Roman" panose="02020603050405020304" pitchFamily="18" charset="0"/>
                  <a:ea typeface="宋体" panose="02010600030101010101" pitchFamily="2" charset="-122"/>
                </a:rPr>
                <a:t>[Pt</a:t>
              </a:r>
              <a:r>
                <a:rPr lang="zh-CN" altLang="en-US" sz="2800" b="1" dirty="0">
                  <a:solidFill>
                    <a:srgbClr val="FF0066"/>
                  </a:solidFill>
                  <a:latin typeface="Times New Roman" panose="02020603050405020304" pitchFamily="18" charset="0"/>
                  <a:ea typeface="宋体" panose="02010600030101010101" pitchFamily="2" charset="-122"/>
                </a:rPr>
                <a:t>F</a:t>
              </a:r>
              <a:r>
                <a:rPr lang="zh-CN" altLang="en-US" sz="2000" b="1" dirty="0">
                  <a:solidFill>
                    <a:srgbClr val="FF0066"/>
                  </a:solidFill>
                  <a:latin typeface="Times New Roman" panose="02020603050405020304" pitchFamily="18" charset="0"/>
                  <a:ea typeface="宋体" panose="02010600030101010101" pitchFamily="2" charset="-122"/>
                </a:rPr>
                <a:t>6</a:t>
              </a:r>
              <a:r>
                <a:rPr lang="en-US" altLang="zh-CN" sz="2800" b="1">
                  <a:solidFill>
                    <a:srgbClr val="FF0066"/>
                  </a:solidFill>
                  <a:latin typeface="Times New Roman" panose="02020603050405020304" pitchFamily="18" charset="0"/>
                  <a:ea typeface="宋体" panose="02010600030101010101" pitchFamily="2" charset="-122"/>
                </a:rPr>
                <a:t>]</a:t>
              </a:r>
              <a:r>
                <a:rPr lang="zh-CN" altLang="en-US" sz="2800" b="1" dirty="0">
                  <a:solidFill>
                    <a:srgbClr val="FF0066"/>
                  </a:solidFill>
                  <a:latin typeface="Times New Roman" panose="02020603050405020304" pitchFamily="18" charset="0"/>
                  <a:ea typeface="宋体" panose="02010600030101010101" pitchFamily="2" charset="-122"/>
                  <a:sym typeface="+mn-ea"/>
                </a:rPr>
                <a:t>ˉ</a:t>
              </a:r>
              <a:r>
                <a:rPr lang="zh-CN" altLang="en-US" sz="2800" b="1" dirty="0">
                  <a:latin typeface="Times New Roman" panose="02020603050405020304" pitchFamily="18" charset="0"/>
                  <a:ea typeface="Times New Roman" panose="02020603050405020304" pitchFamily="18" charset="0"/>
                </a:rPr>
                <a:t>)</a:t>
              </a:r>
              <a:r>
                <a:rPr lang="en-US" altLang="zh-CN" sz="2800" b="1">
                  <a:latin typeface="Times New Roman" panose="02020603050405020304" pitchFamily="18" charset="0"/>
                  <a:ea typeface="Times New Roman" panose="02020603050405020304" pitchFamily="18" charset="0"/>
                </a:rPr>
                <a:t> </a:t>
              </a:r>
              <a:r>
                <a:rPr lang="zh-CN" altLang="en-US" sz="2800" b="1" dirty="0">
                  <a:latin typeface="Times New Roman" panose="02020603050405020304" pitchFamily="18" charset="0"/>
                  <a:ea typeface="Times New Roman" panose="02020603050405020304" pitchFamily="18" charset="0"/>
                </a:rPr>
                <a:t>，</a:t>
              </a:r>
              <a:r>
                <a:rPr lang="zh-CN" altLang="en-US" sz="2800" b="1" dirty="0">
                  <a:latin typeface="Times New Roman" panose="02020603050405020304" pitchFamily="18" charset="0"/>
                  <a:ea typeface="Times New Roman" panose="02020603050405020304" pitchFamily="18" charset="0"/>
                  <a:sym typeface="+mn-ea"/>
                </a:rPr>
                <a:t>之后化学家又陆续合成了</a:t>
              </a:r>
              <a:r>
                <a:rPr lang="zh-CN" altLang="zh-CN" sz="2800" b="1" dirty="0">
                  <a:latin typeface="Times New Roman" panose="02020603050405020304" pitchFamily="18" charset="0"/>
                  <a:ea typeface="Times New Roman" panose="02020603050405020304" pitchFamily="18" charset="0"/>
                  <a:sym typeface="+mn-ea"/>
                </a:rPr>
                <a:t>XeF</a:t>
              </a:r>
              <a:r>
                <a:rPr lang="zh-CN" altLang="zh-CN" sz="2800" b="1" baseline="-25000" dirty="0">
                  <a:latin typeface="Times New Roman" panose="02020603050405020304" pitchFamily="18" charset="0"/>
                  <a:ea typeface="Times New Roman" panose="02020603050405020304" pitchFamily="18" charset="0"/>
                  <a:sym typeface="+mn-ea"/>
                </a:rPr>
                <a:t>2</a:t>
              </a:r>
              <a:r>
                <a:rPr lang="zh-CN" altLang="en-US" sz="2800" b="1" dirty="0">
                  <a:latin typeface="Times New Roman" panose="02020603050405020304" pitchFamily="18" charset="0"/>
                  <a:ea typeface="Times New Roman" panose="02020603050405020304" pitchFamily="18" charset="0"/>
                  <a:sym typeface="+mn-ea"/>
                </a:rPr>
                <a:t>、</a:t>
              </a:r>
              <a:r>
                <a:rPr lang="zh-CN" altLang="zh-CN" sz="2800" b="1" dirty="0">
                  <a:latin typeface="Times New Roman" panose="02020603050405020304" pitchFamily="18" charset="0"/>
                  <a:ea typeface="Times New Roman" panose="02020603050405020304" pitchFamily="18" charset="0"/>
                  <a:sym typeface="+mn-ea"/>
                </a:rPr>
                <a:t>XeF</a:t>
              </a:r>
              <a:r>
                <a:rPr lang="zh-CN" altLang="zh-CN" sz="2800" b="1" baseline="-25000" dirty="0">
                  <a:latin typeface="Times New Roman" panose="02020603050405020304" pitchFamily="18" charset="0"/>
                  <a:ea typeface="Times New Roman" panose="02020603050405020304" pitchFamily="18" charset="0"/>
                  <a:sym typeface="+mn-ea"/>
                </a:rPr>
                <a:t>4</a:t>
              </a:r>
              <a:r>
                <a:rPr lang="zh-CN" altLang="en-US" sz="2800" b="1" dirty="0">
                  <a:latin typeface="Times New Roman" panose="02020603050405020304" pitchFamily="18" charset="0"/>
                  <a:ea typeface="Times New Roman" panose="02020603050405020304" pitchFamily="18" charset="0"/>
                  <a:sym typeface="+mn-ea"/>
                </a:rPr>
                <a:t>、</a:t>
              </a:r>
              <a:r>
                <a:rPr lang="zh-CN" altLang="zh-CN" sz="2800" b="1" dirty="0">
                  <a:latin typeface="Times New Roman" panose="02020603050405020304" pitchFamily="18" charset="0"/>
                  <a:ea typeface="Times New Roman" panose="02020603050405020304" pitchFamily="18" charset="0"/>
                  <a:sym typeface="+mn-ea"/>
                </a:rPr>
                <a:t>XeF</a:t>
              </a:r>
              <a:r>
                <a:rPr lang="zh-CN" altLang="zh-CN" sz="2800" b="1" baseline="-25000" dirty="0">
                  <a:latin typeface="Times New Roman" panose="02020603050405020304" pitchFamily="18" charset="0"/>
                  <a:ea typeface="Times New Roman" panose="02020603050405020304" pitchFamily="18" charset="0"/>
                  <a:sym typeface="+mn-ea"/>
                </a:rPr>
                <a:t>6</a:t>
              </a:r>
              <a:r>
                <a:rPr lang="zh-CN" altLang="zh-CN" sz="2800" b="1" dirty="0">
                  <a:latin typeface="Times New Roman" panose="02020603050405020304" pitchFamily="18" charset="0"/>
                  <a:ea typeface="Times New Roman" panose="02020603050405020304" pitchFamily="18" charset="0"/>
                  <a:sym typeface="+mn-ea"/>
                </a:rPr>
                <a:t>。</a:t>
              </a:r>
              <a:endParaRPr lang="zh-CN" altLang="en-US" sz="2800" b="1" dirty="0">
                <a:latin typeface="Times New Roman" panose="02020603050405020304" pitchFamily="18" charset="0"/>
                <a:ea typeface="Times New Roman" panose="02020603050405020304" pitchFamily="18" charset="0"/>
              </a:endParaRPr>
            </a:p>
            <a:p>
              <a:pPr lvl="0" indent="0">
                <a:lnSpc>
                  <a:spcPct val="90000"/>
                </a:lnSpc>
                <a:spcBef>
                  <a:spcPts val="1350"/>
                </a:spcBef>
              </a:pPr>
              <a:endParaRPr lang="en-US" altLang="zh-CN" sz="2800" b="1">
                <a:latin typeface="Times New Roman" panose="02020603050405020304" pitchFamily="18" charset="0"/>
                <a:ea typeface="Times New Roman" panose="02020603050405020304" pitchFamily="18" charset="0"/>
              </a:endParaRPr>
            </a:p>
          </p:txBody>
        </p:sp>
        <p:sp>
          <p:nvSpPr>
            <p:cNvPr id="24580" name="Text Box 8"/>
            <p:cNvSpPr txBox="1"/>
            <p:nvPr/>
          </p:nvSpPr>
          <p:spPr>
            <a:xfrm>
              <a:off x="45" y="209"/>
              <a:ext cx="5602" cy="336"/>
            </a:xfrm>
            <a:prstGeom prst="rect">
              <a:avLst/>
            </a:prstGeom>
            <a:noFill/>
            <a:ln w="9525">
              <a:noFill/>
            </a:ln>
          </p:spPr>
          <p:txBody>
            <a:bodyPr anchor="t">
              <a:spAutoFit/>
            </a:bodyPr>
            <a:p>
              <a:pPr lvl="0" indent="0">
                <a:lnSpc>
                  <a:spcPct val="90000"/>
                </a:lnSpc>
                <a:spcBef>
                  <a:spcPts val="1350"/>
                </a:spcBef>
              </a:pPr>
              <a:r>
                <a:rPr lang="en-US" altLang="zh-CN" sz="3200" b="1">
                  <a:solidFill>
                    <a:srgbClr val="0000CC"/>
                  </a:solidFill>
                  <a:latin typeface="Tahoma" panose="020B0604030504040204" pitchFamily="34" charset="0"/>
                  <a:ea typeface="黑体" panose="02010609060101010101" pitchFamily="2" charset="-122"/>
                </a:rPr>
                <a:t>   </a:t>
              </a:r>
              <a:r>
                <a:rPr lang="zh-CN" altLang="en-US" sz="3200" b="1" dirty="0">
                  <a:solidFill>
                    <a:srgbClr val="FF3399"/>
                  </a:solidFill>
                  <a:latin typeface="Tahoma" panose="020B0604030504040204" pitchFamily="34" charset="0"/>
                  <a:ea typeface="黑体" panose="02010609060101010101" pitchFamily="2" charset="-122"/>
                </a:rPr>
                <a:t>第一种</a:t>
              </a:r>
              <a:r>
                <a:rPr lang="zh-CN" altLang="en-US" sz="3200" b="1" dirty="0">
                  <a:solidFill>
                    <a:srgbClr val="FF3399"/>
                  </a:solidFill>
                  <a:latin typeface="Arial" panose="020B0604020202020204" pitchFamily="34" charset="0"/>
                  <a:ea typeface="黑体" panose="02010609060101010101" pitchFamily="2" charset="-122"/>
                </a:rPr>
                <a:t>稀有气体化合物终于诞生了。。。。。。</a:t>
              </a:r>
              <a:endParaRPr lang="zh-CN" altLang="en-US" sz="100" dirty="0">
                <a:solidFill>
                  <a:srgbClr val="FF3399"/>
                </a:solidFill>
                <a:latin typeface="Arial" panose="020B0604020202020204" pitchFamily="34" charset="0"/>
                <a:ea typeface="宋体" panose="02010600030101010101" pitchFamily="2" charset="-122"/>
              </a:endParaRPr>
            </a:p>
          </p:txBody>
        </p:sp>
      </p:grpSp>
    </p:spTree>
  </p:cSld>
  <p:clrMapOvr>
    <a:masterClrMapping/>
  </p:clrMapOvr>
  <p:transition spd="med">
    <p:newsflash/>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4818" name="文本框 34817"/>
          <p:cNvSpPr txBox="1"/>
          <p:nvPr/>
        </p:nvSpPr>
        <p:spPr>
          <a:xfrm>
            <a:off x="130175" y="1964055"/>
            <a:ext cx="8686800" cy="3784600"/>
          </a:xfrm>
          <a:prstGeom prst="rect">
            <a:avLst/>
          </a:prstGeom>
          <a:noFill/>
          <a:ln w="9525">
            <a:noFill/>
          </a:ln>
        </p:spPr>
        <p:txBody>
          <a:bodyPr>
            <a:spAutoFit/>
          </a:bodyPr>
          <a:p>
            <a:pPr>
              <a:spcBef>
                <a:spcPct val="50000"/>
              </a:spcBef>
            </a:pPr>
            <a:r>
              <a:rPr lang="zh-CN" altLang="en-US" sz="3200" b="1" dirty="0">
                <a:solidFill>
                  <a:srgbClr val="000000"/>
                </a:solidFill>
                <a:latin typeface="楷体_GB2312" pitchFamily="49" charset="-122"/>
                <a:ea typeface="楷体_GB2312" pitchFamily="49" charset="-122"/>
              </a:rPr>
              <a:t>美国化学家</a:t>
            </a:r>
            <a:r>
              <a:rPr lang="zh-CN" altLang="en-US" sz="3200" b="1" u="sng" dirty="0">
                <a:solidFill>
                  <a:srgbClr val="000000"/>
                </a:solidFill>
                <a:latin typeface="楷体_GB2312" pitchFamily="49" charset="-122"/>
                <a:ea typeface="楷体_GB2312" pitchFamily="49" charset="-122"/>
              </a:rPr>
              <a:t>       </a:t>
            </a:r>
            <a:r>
              <a:rPr lang="zh-CN" altLang="en-US" sz="3200" b="1" dirty="0">
                <a:solidFill>
                  <a:srgbClr val="000000"/>
                </a:solidFill>
                <a:latin typeface="楷体_GB2312" pitchFamily="49" charset="-122"/>
                <a:ea typeface="楷体_GB2312" pitchFamily="49" charset="-122"/>
              </a:rPr>
              <a:t>于</a:t>
            </a:r>
            <a:r>
              <a:rPr lang="en-US" altLang="zh-CN" sz="3200" b="1">
                <a:solidFill>
                  <a:srgbClr val="000000"/>
                </a:solidFill>
                <a:latin typeface="楷体_GB2312" pitchFamily="49" charset="-122"/>
                <a:ea typeface="楷体_GB2312" pitchFamily="49" charset="-122"/>
              </a:rPr>
              <a:t>1932</a:t>
            </a:r>
            <a:r>
              <a:rPr lang="zh-CN" altLang="en-US" sz="3200" b="1" dirty="0">
                <a:solidFill>
                  <a:srgbClr val="000000"/>
                </a:solidFill>
                <a:latin typeface="楷体_GB2312" pitchFamily="49" charset="-122"/>
                <a:ea typeface="楷体_GB2312" pitchFamily="49" charset="-122"/>
              </a:rPr>
              <a:t>年首先提出了用电负性来衡量元素吸引电子能力。</a:t>
            </a:r>
            <a:endParaRPr lang="zh-CN" altLang="en-US" sz="3200" b="1" dirty="0">
              <a:solidFill>
                <a:srgbClr val="000000"/>
              </a:solidFill>
              <a:latin typeface="楷体_GB2312" pitchFamily="49" charset="-122"/>
              <a:ea typeface="楷体_GB2312" pitchFamily="49" charset="-122"/>
            </a:endParaRPr>
          </a:p>
          <a:p>
            <a:pPr>
              <a:spcBef>
                <a:spcPct val="50000"/>
              </a:spcBef>
            </a:pPr>
            <a:r>
              <a:rPr lang="zh-CN" altLang="en-US" sz="3200" b="1" dirty="0">
                <a:latin typeface="楷体_GB2312" pitchFamily="49" charset="-122"/>
                <a:ea typeface="楷体_GB2312" pitchFamily="49" charset="-122"/>
              </a:rPr>
              <a:t>电负性是用来衡量元素在化合物中</a:t>
            </a:r>
            <a:endParaRPr lang="zh-CN" altLang="en-US" sz="3200" b="1" dirty="0">
              <a:latin typeface="楷体_GB2312" pitchFamily="49" charset="-122"/>
              <a:ea typeface="楷体_GB2312" pitchFamily="49" charset="-122"/>
            </a:endParaRPr>
          </a:p>
          <a:p>
            <a:pPr>
              <a:spcBef>
                <a:spcPct val="50000"/>
              </a:spcBef>
            </a:pPr>
            <a:r>
              <a:rPr lang="zh-CN" altLang="en-US" sz="3200" b="1" u="sng" dirty="0">
                <a:latin typeface="楷体_GB2312" pitchFamily="49" charset="-122"/>
                <a:ea typeface="楷体_GB2312" pitchFamily="49" charset="-122"/>
              </a:rPr>
              <a:t>         </a:t>
            </a:r>
            <a:r>
              <a:rPr lang="zh-CN" altLang="en-US" sz="3200" b="1" dirty="0">
                <a:latin typeface="楷体_GB2312" pitchFamily="49" charset="-122"/>
                <a:ea typeface="楷体_GB2312" pitchFamily="49" charset="-122"/>
              </a:rPr>
              <a:t>的能力的物理量。</a:t>
            </a:r>
            <a:endParaRPr lang="zh-CN" altLang="en-US" sz="3200" b="1" dirty="0">
              <a:latin typeface="楷体_GB2312" pitchFamily="49" charset="-122"/>
              <a:ea typeface="楷体_GB2312" pitchFamily="49" charset="-122"/>
            </a:endParaRPr>
          </a:p>
          <a:p>
            <a:pPr>
              <a:spcBef>
                <a:spcPct val="50000"/>
              </a:spcBef>
            </a:pPr>
            <a:r>
              <a:rPr lang="zh-CN" altLang="en-US" sz="3200" b="1" dirty="0">
                <a:latin typeface="楷体_GB2312" pitchFamily="49" charset="-122"/>
                <a:ea typeface="楷体_GB2312" pitchFamily="49" charset="-122"/>
              </a:rPr>
              <a:t>指定氟的电负性为</a:t>
            </a:r>
            <a:r>
              <a:rPr lang="zh-CN" altLang="en-US" sz="3200" b="1" u="sng" dirty="0">
                <a:latin typeface="楷体_GB2312" pitchFamily="49" charset="-122"/>
                <a:ea typeface="楷体_GB2312" pitchFamily="49" charset="-122"/>
              </a:rPr>
              <a:t>    </a:t>
            </a:r>
            <a:r>
              <a:rPr lang="zh-CN" altLang="en-US" sz="3200" b="1" dirty="0">
                <a:latin typeface="楷体_GB2312" pitchFamily="49" charset="-122"/>
                <a:ea typeface="楷体_GB2312" pitchFamily="49" charset="-122"/>
              </a:rPr>
              <a:t>，并以此为标准确定其他元素的电负性。</a:t>
            </a:r>
            <a:endParaRPr lang="zh-CN" altLang="en-US" sz="3200" b="1" dirty="0">
              <a:latin typeface="楷体_GB2312" pitchFamily="49" charset="-122"/>
              <a:ea typeface="楷体_GB2312" pitchFamily="49" charset="-122"/>
            </a:endParaRPr>
          </a:p>
        </p:txBody>
      </p:sp>
      <p:sp>
        <p:nvSpPr>
          <p:cNvPr id="34820" name="文本框 34819"/>
          <p:cNvSpPr txBox="1"/>
          <p:nvPr/>
        </p:nvSpPr>
        <p:spPr>
          <a:xfrm>
            <a:off x="228600" y="3836035"/>
            <a:ext cx="2438400" cy="583565"/>
          </a:xfrm>
          <a:prstGeom prst="rect">
            <a:avLst/>
          </a:prstGeom>
          <a:noFill/>
          <a:ln w="9525">
            <a:noFill/>
          </a:ln>
        </p:spPr>
        <p:txBody>
          <a:bodyPr>
            <a:spAutoFit/>
          </a:bodyPr>
          <a:p>
            <a:pPr>
              <a:spcBef>
                <a:spcPct val="50000"/>
              </a:spcBef>
            </a:pPr>
            <a:r>
              <a:rPr lang="zh-CN" altLang="en-US" sz="3200" b="1" dirty="0">
                <a:solidFill>
                  <a:srgbClr val="FF0000"/>
                </a:solidFill>
                <a:latin typeface="Arial" panose="020B0604020202020204" pitchFamily="34" charset="0"/>
                <a:ea typeface="楷体_GB2312" pitchFamily="49" charset="-122"/>
              </a:rPr>
              <a:t>吸引电子</a:t>
            </a:r>
            <a:endParaRPr lang="zh-CN" altLang="en-US" sz="3200" b="1" dirty="0">
              <a:solidFill>
                <a:srgbClr val="FF0000"/>
              </a:solidFill>
              <a:latin typeface="Arial" panose="020B0604020202020204" pitchFamily="34" charset="0"/>
              <a:ea typeface="楷体_GB2312" pitchFamily="49" charset="-122"/>
            </a:endParaRPr>
          </a:p>
        </p:txBody>
      </p:sp>
      <p:sp>
        <p:nvSpPr>
          <p:cNvPr id="34821" name="文本框 34820"/>
          <p:cNvSpPr txBox="1"/>
          <p:nvPr/>
        </p:nvSpPr>
        <p:spPr>
          <a:xfrm>
            <a:off x="3438525" y="4559935"/>
            <a:ext cx="990600" cy="641350"/>
          </a:xfrm>
          <a:prstGeom prst="rect">
            <a:avLst/>
          </a:prstGeom>
          <a:noFill/>
          <a:ln w="9525">
            <a:noFill/>
          </a:ln>
        </p:spPr>
        <p:txBody>
          <a:bodyPr>
            <a:spAutoFit/>
          </a:bodyPr>
          <a:p>
            <a:pPr>
              <a:spcBef>
                <a:spcPct val="50000"/>
              </a:spcBef>
            </a:pPr>
            <a:r>
              <a:rPr lang="en-US" altLang="zh-CN" sz="3600" b="1">
                <a:solidFill>
                  <a:srgbClr val="FF0000"/>
                </a:solidFill>
                <a:latin typeface="楷体_GB2312" pitchFamily="49" charset="-122"/>
                <a:ea typeface="楷体_GB2312" pitchFamily="49" charset="-122"/>
              </a:rPr>
              <a:t>4.0</a:t>
            </a:r>
            <a:endParaRPr lang="en-US" altLang="zh-CN" sz="3600" b="1">
              <a:solidFill>
                <a:srgbClr val="FF0000"/>
              </a:solidFill>
              <a:latin typeface="楷体_GB2312" pitchFamily="49" charset="-122"/>
              <a:ea typeface="楷体_GB2312" pitchFamily="49" charset="-122"/>
            </a:endParaRPr>
          </a:p>
        </p:txBody>
      </p:sp>
      <p:sp>
        <p:nvSpPr>
          <p:cNvPr id="34822" name="上箭头标注 34821"/>
          <p:cNvSpPr/>
          <p:nvPr/>
        </p:nvSpPr>
        <p:spPr>
          <a:xfrm>
            <a:off x="2218690" y="5308600"/>
            <a:ext cx="3657600" cy="990600"/>
          </a:xfrm>
          <a:prstGeom prst="upArrowCallout">
            <a:avLst>
              <a:gd name="adj1" fmla="val 92307"/>
              <a:gd name="adj2" fmla="val 92307"/>
              <a:gd name="adj3" fmla="val 16666"/>
              <a:gd name="adj4" fmla="val 66667"/>
            </a:avLst>
          </a:prstGeom>
          <a:solidFill>
            <a:schemeClr val="accent1"/>
          </a:solidFill>
          <a:ln w="9525" cap="flat" cmpd="sng">
            <a:solidFill>
              <a:schemeClr val="tx1"/>
            </a:solidFill>
            <a:prstDash val="solid"/>
            <a:miter/>
            <a:headEnd type="none" w="med" len="med"/>
            <a:tailEnd type="none" w="med" len="med"/>
          </a:ln>
        </p:spPr>
        <p:txBody>
          <a:bodyPr wrap="none" anchor="ctr"/>
          <a:p>
            <a:pPr algn="ctr"/>
            <a:r>
              <a:rPr lang="zh-CN" altLang="en-US" sz="3200" b="1" dirty="0">
                <a:solidFill>
                  <a:srgbClr val="800080"/>
                </a:solidFill>
                <a:latin typeface="Arial" panose="020B0604020202020204" pitchFamily="34" charset="0"/>
              </a:rPr>
              <a:t>相对值而非绝对值</a:t>
            </a:r>
            <a:endParaRPr lang="zh-CN" altLang="en-US" sz="3200" b="1" dirty="0">
              <a:solidFill>
                <a:srgbClr val="800080"/>
              </a:solidFill>
              <a:latin typeface="Arial" panose="020B0604020202020204" pitchFamily="34" charset="0"/>
            </a:endParaRPr>
          </a:p>
        </p:txBody>
      </p:sp>
      <p:sp>
        <p:nvSpPr>
          <p:cNvPr id="34823" name="矩形 34822"/>
          <p:cNvSpPr/>
          <p:nvPr/>
        </p:nvSpPr>
        <p:spPr>
          <a:xfrm>
            <a:off x="2439035" y="1904365"/>
            <a:ext cx="999490" cy="583565"/>
          </a:xfrm>
          <a:prstGeom prst="rect">
            <a:avLst/>
          </a:prstGeom>
          <a:noFill/>
          <a:ln w="9525">
            <a:noFill/>
          </a:ln>
        </p:spPr>
        <p:txBody>
          <a:bodyPr wrap="none" anchor="t">
            <a:spAutoFit/>
          </a:bodyPr>
          <a:p>
            <a:r>
              <a:rPr lang="zh-CN" altLang="en-US" sz="3200" b="1" dirty="0">
                <a:solidFill>
                  <a:srgbClr val="FF0000"/>
                </a:solidFill>
                <a:latin typeface="楷体_GB2312" pitchFamily="49" charset="-122"/>
                <a:ea typeface="楷体_GB2312" pitchFamily="49" charset="-122"/>
              </a:rPr>
              <a:t>鲍林</a:t>
            </a:r>
            <a:endParaRPr lang="zh-CN" altLang="en-US" sz="3200" b="1" dirty="0">
              <a:solidFill>
                <a:srgbClr val="FF0000"/>
              </a:solidFill>
              <a:latin typeface="楷体_GB2312" pitchFamily="49" charset="-122"/>
              <a:ea typeface="楷体_GB2312" pitchFamily="49" charset="-122"/>
            </a:endParaRPr>
          </a:p>
        </p:txBody>
      </p:sp>
      <p:sp>
        <p:nvSpPr>
          <p:cNvPr id="4099" name="文本框 4098"/>
          <p:cNvSpPr txBox="1"/>
          <p:nvPr/>
        </p:nvSpPr>
        <p:spPr>
          <a:xfrm>
            <a:off x="556895" y="1001395"/>
            <a:ext cx="4648200" cy="641350"/>
          </a:xfrm>
          <a:prstGeom prst="rect">
            <a:avLst/>
          </a:prstGeom>
          <a:noFill/>
          <a:ln w="9525">
            <a:noFill/>
          </a:ln>
        </p:spPr>
        <p:txBody>
          <a:bodyPr>
            <a:spAutoFit/>
          </a:bodyPr>
          <a:p>
            <a:pPr>
              <a:spcBef>
                <a:spcPct val="50000"/>
              </a:spcBef>
            </a:pPr>
            <a:r>
              <a:rPr lang="en-US" altLang="zh-CN" sz="3600" b="1" dirty="0">
                <a:latin typeface="Arial" panose="020B0604020202020204" pitchFamily="34" charset="0"/>
                <a:ea typeface="楷体_GB2312" pitchFamily="49" charset="-122"/>
              </a:rPr>
              <a:t>1</a:t>
            </a:r>
            <a:r>
              <a:rPr lang="zh-CN" altLang="en-US" sz="3600" b="1" dirty="0">
                <a:latin typeface="Arial" panose="020B0604020202020204" pitchFamily="34" charset="0"/>
                <a:ea typeface="楷体_GB2312" pitchFamily="49" charset="-122"/>
              </a:rPr>
              <a:t>、电负性的概念：</a:t>
            </a:r>
            <a:endParaRPr lang="zh-CN" altLang="en-US" sz="3600" b="1" dirty="0">
              <a:latin typeface="Arial" panose="020B0604020202020204" pitchFamily="34" charset="0"/>
              <a:ea typeface="楷体_GB2312" pitchFamily="49" charset="-122"/>
            </a:endParaRPr>
          </a:p>
        </p:txBody>
      </p:sp>
      <p:sp>
        <p:nvSpPr>
          <p:cNvPr id="4102" name="文本框 4101"/>
          <p:cNvSpPr txBox="1"/>
          <p:nvPr/>
        </p:nvSpPr>
        <p:spPr>
          <a:xfrm>
            <a:off x="767715" y="97155"/>
            <a:ext cx="3962400" cy="829945"/>
          </a:xfrm>
          <a:prstGeom prst="rect">
            <a:avLst/>
          </a:prstGeom>
          <a:noFill/>
          <a:ln w="9525">
            <a:noFill/>
          </a:ln>
        </p:spPr>
        <p:txBody>
          <a:bodyPr>
            <a:spAutoFit/>
          </a:bodyPr>
          <a:p>
            <a:pPr algn="ctr"/>
            <a:r>
              <a:rPr lang="zh-CN" altLang="en-US" sz="4800" b="1" dirty="0">
                <a:latin typeface="Arial" panose="020B0604020202020204" pitchFamily="34" charset="0"/>
                <a:ea typeface="黑体" panose="02010609060101010101" pitchFamily="2" charset="-122"/>
              </a:rPr>
              <a:t>电负性</a:t>
            </a:r>
            <a:endParaRPr lang="zh-CN" altLang="en-US" sz="4800" b="1" dirty="0">
              <a:latin typeface="Arial" panose="020B0604020202020204" pitchFamily="34" charset="0"/>
              <a:ea typeface="黑体" panose="02010609060101010101"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nodeType="clickEffect">
                                  <p:stCondLst>
                                    <p:cond delay="0"/>
                                  </p:stCondLst>
                                  <p:childTnLst>
                                    <p:set>
                                      <p:cBhvr>
                                        <p:cTn id="6" dur="1" fill="hold">
                                          <p:stCondLst>
                                            <p:cond delay="0"/>
                                          </p:stCondLst>
                                        </p:cTn>
                                        <p:tgtEl>
                                          <p:spTgt spid="34818">
                                            <p:txEl>
                                              <p:charRg st="0" end="40"/>
                                            </p:txEl>
                                          </p:spTgt>
                                        </p:tgtEl>
                                        <p:attrNameLst>
                                          <p:attrName>style.visibility</p:attrName>
                                        </p:attrNameLst>
                                      </p:cBhvr>
                                      <p:to>
                                        <p:strVal val="visible"/>
                                      </p:to>
                                    </p:set>
                                    <p:animEffect transition="in" filter="slide(fromBottom)">
                                      <p:cBhvr>
                                        <p:cTn id="7" dur="500"/>
                                        <p:tgtEl>
                                          <p:spTgt spid="34818">
                                            <p:txEl>
                                              <p:charRg st="0" end="4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2" presetClass="entr" presetSubtype="4" fill="hold" grpId="0" nodeType="clickEffect">
                                  <p:stCondLst>
                                    <p:cond delay="0"/>
                                  </p:stCondLst>
                                  <p:childTnLst>
                                    <p:set>
                                      <p:cBhvr>
                                        <p:cTn id="11" dur="1" fill="hold">
                                          <p:stCondLst>
                                            <p:cond delay="0"/>
                                          </p:stCondLst>
                                        </p:cTn>
                                        <p:tgtEl>
                                          <p:spTgt spid="34823"/>
                                        </p:tgtEl>
                                        <p:attrNameLst>
                                          <p:attrName>style.visibility</p:attrName>
                                        </p:attrNameLst>
                                      </p:cBhvr>
                                      <p:to>
                                        <p:strVal val="visible"/>
                                      </p:to>
                                    </p:set>
                                    <p:animEffect transition="in" filter="slide(fromBottom)">
                                      <p:cBhvr>
                                        <p:cTn id="12" dur="500"/>
                                        <p:tgtEl>
                                          <p:spTgt spid="34823"/>
                                        </p:tgtEl>
                                      </p:cBhvr>
                                    </p:animEffect>
                                  </p:childTnLst>
                                </p:cTn>
                              </p:par>
                            </p:childTnLst>
                          </p:cTn>
                        </p:par>
                      </p:childTnLst>
                    </p:cTn>
                  </p:par>
                  <p:par>
                    <p:cTn id="13" fill="hold">
                      <p:stCondLst>
                        <p:cond delay="indefinite"/>
                      </p:stCondLst>
                      <p:childTnLst>
                        <p:par>
                          <p:cTn id="14" fill="hold">
                            <p:stCondLst>
                              <p:cond delay="0"/>
                            </p:stCondLst>
                            <p:childTnLst>
                              <p:par>
                                <p:cTn id="15" presetID="12" presetClass="entr" presetSubtype="4" fill="hold" nodeType="clickEffect">
                                  <p:stCondLst>
                                    <p:cond delay="0"/>
                                  </p:stCondLst>
                                  <p:childTnLst>
                                    <p:set>
                                      <p:cBhvr>
                                        <p:cTn id="16" dur="1" fill="hold">
                                          <p:stCondLst>
                                            <p:cond delay="0"/>
                                          </p:stCondLst>
                                        </p:cTn>
                                        <p:tgtEl>
                                          <p:spTgt spid="34818">
                                            <p:txEl>
                                              <p:charRg st="40" end="56"/>
                                            </p:txEl>
                                          </p:spTgt>
                                        </p:tgtEl>
                                        <p:attrNameLst>
                                          <p:attrName>style.visibility</p:attrName>
                                        </p:attrNameLst>
                                      </p:cBhvr>
                                      <p:to>
                                        <p:strVal val="visible"/>
                                      </p:to>
                                    </p:set>
                                    <p:animEffect transition="in" filter="slide(fromBottom)">
                                      <p:cBhvr>
                                        <p:cTn id="17" dur="500"/>
                                        <p:tgtEl>
                                          <p:spTgt spid="34818">
                                            <p:txEl>
                                              <p:charRg st="40" end="56"/>
                                            </p:txEl>
                                          </p:spTgt>
                                        </p:tgtEl>
                                      </p:cBhvr>
                                    </p:animEffect>
                                  </p:childTnLst>
                                </p:cTn>
                              </p:par>
                              <p:par>
                                <p:cTn id="18" presetID="12" presetClass="entr" presetSubtype="4" fill="hold" nodeType="withEffect">
                                  <p:stCondLst>
                                    <p:cond delay="0"/>
                                  </p:stCondLst>
                                  <p:childTnLst>
                                    <p:set>
                                      <p:cBhvr>
                                        <p:cTn id="19" dur="1" fill="hold">
                                          <p:stCondLst>
                                            <p:cond delay="0"/>
                                          </p:stCondLst>
                                        </p:cTn>
                                        <p:tgtEl>
                                          <p:spTgt spid="34818">
                                            <p:txEl>
                                              <p:charRg st="56" end="74"/>
                                            </p:txEl>
                                          </p:spTgt>
                                        </p:tgtEl>
                                        <p:attrNameLst>
                                          <p:attrName>style.visibility</p:attrName>
                                        </p:attrNameLst>
                                      </p:cBhvr>
                                      <p:to>
                                        <p:strVal val="visible"/>
                                      </p:to>
                                    </p:set>
                                    <p:animEffect transition="in" filter="slide(fromBottom)">
                                      <p:cBhvr>
                                        <p:cTn id="20" dur="500"/>
                                        <p:tgtEl>
                                          <p:spTgt spid="34818">
                                            <p:txEl>
                                              <p:charRg st="56" end="74"/>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1" fill="hold" grpId="0" nodeType="clickEffect">
                                  <p:stCondLst>
                                    <p:cond delay="0"/>
                                  </p:stCondLst>
                                  <p:childTnLst>
                                    <p:set>
                                      <p:cBhvr>
                                        <p:cTn id="24" dur="1" fill="hold">
                                          <p:stCondLst>
                                            <p:cond delay="0"/>
                                          </p:stCondLst>
                                        </p:cTn>
                                        <p:tgtEl>
                                          <p:spTgt spid="34820"/>
                                        </p:tgtEl>
                                        <p:attrNameLst>
                                          <p:attrName>style.visibility</p:attrName>
                                        </p:attrNameLst>
                                      </p:cBhvr>
                                      <p:to>
                                        <p:strVal val="visible"/>
                                      </p:to>
                                    </p:set>
                                    <p:animEffect transition="in" filter="wipe(up)">
                                      <p:cBhvr>
                                        <p:cTn id="25" dur="500"/>
                                        <p:tgtEl>
                                          <p:spTgt spid="34820"/>
                                        </p:tgtEl>
                                      </p:cBhvr>
                                    </p:animEffect>
                                  </p:childTnLst>
                                </p:cTn>
                              </p:par>
                            </p:childTnLst>
                          </p:cTn>
                        </p:par>
                      </p:childTnLst>
                    </p:cTn>
                  </p:par>
                  <p:par>
                    <p:cTn id="26" fill="hold">
                      <p:stCondLst>
                        <p:cond delay="indefinite"/>
                      </p:stCondLst>
                      <p:childTnLst>
                        <p:par>
                          <p:cTn id="27" fill="hold">
                            <p:stCondLst>
                              <p:cond delay="0"/>
                            </p:stCondLst>
                            <p:childTnLst>
                              <p:par>
                                <p:cTn id="28" presetID="12" presetClass="entr" presetSubtype="4" fill="hold" nodeType="clickEffect">
                                  <p:stCondLst>
                                    <p:cond delay="0"/>
                                  </p:stCondLst>
                                  <p:childTnLst>
                                    <p:set>
                                      <p:cBhvr>
                                        <p:cTn id="29" dur="1" fill="hold">
                                          <p:stCondLst>
                                            <p:cond delay="0"/>
                                          </p:stCondLst>
                                        </p:cTn>
                                        <p:tgtEl>
                                          <p:spTgt spid="34818">
                                            <p:txEl>
                                              <p:charRg st="74" end="105"/>
                                            </p:txEl>
                                          </p:spTgt>
                                        </p:tgtEl>
                                        <p:attrNameLst>
                                          <p:attrName>style.visibility</p:attrName>
                                        </p:attrNameLst>
                                      </p:cBhvr>
                                      <p:to>
                                        <p:strVal val="visible"/>
                                      </p:to>
                                    </p:set>
                                    <p:animEffect transition="in" filter="slide(fromBottom)">
                                      <p:cBhvr>
                                        <p:cTn id="30" dur="500"/>
                                        <p:tgtEl>
                                          <p:spTgt spid="34818">
                                            <p:txEl>
                                              <p:charRg st="74" end="105"/>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22" presetClass="entr" presetSubtype="8" fill="hold" grpId="0" nodeType="clickEffect">
                                  <p:stCondLst>
                                    <p:cond delay="0"/>
                                  </p:stCondLst>
                                  <p:childTnLst>
                                    <p:set>
                                      <p:cBhvr>
                                        <p:cTn id="34" dur="1" fill="hold">
                                          <p:stCondLst>
                                            <p:cond delay="0"/>
                                          </p:stCondLst>
                                        </p:cTn>
                                        <p:tgtEl>
                                          <p:spTgt spid="34821"/>
                                        </p:tgtEl>
                                        <p:attrNameLst>
                                          <p:attrName>style.visibility</p:attrName>
                                        </p:attrNameLst>
                                      </p:cBhvr>
                                      <p:to>
                                        <p:strVal val="visible"/>
                                      </p:to>
                                    </p:set>
                                    <p:animEffect transition="in" filter="wipe(left)">
                                      <p:cBhvr>
                                        <p:cTn id="35" dur="500"/>
                                        <p:tgtEl>
                                          <p:spTgt spid="34821"/>
                                        </p:tgtEl>
                                      </p:cBhvr>
                                    </p:animEffect>
                                  </p:childTnLst>
                                </p:cTn>
                              </p:par>
                            </p:childTnLst>
                          </p:cTn>
                        </p:par>
                      </p:childTnLst>
                    </p:cTn>
                  </p:par>
                  <p:par>
                    <p:cTn id="36" fill="hold">
                      <p:stCondLst>
                        <p:cond delay="indefinite"/>
                      </p:stCondLst>
                      <p:childTnLst>
                        <p:par>
                          <p:cTn id="37" fill="hold">
                            <p:stCondLst>
                              <p:cond delay="0"/>
                            </p:stCondLst>
                            <p:childTnLst>
                              <p:par>
                                <p:cTn id="38" presetID="12" presetClass="entr" presetSubtype="4" fill="hold" grpId="0" nodeType="clickEffect">
                                  <p:stCondLst>
                                    <p:cond delay="0"/>
                                  </p:stCondLst>
                                  <p:childTnLst>
                                    <p:set>
                                      <p:cBhvr>
                                        <p:cTn id="39" dur="1" fill="hold">
                                          <p:stCondLst>
                                            <p:cond delay="0"/>
                                          </p:stCondLst>
                                        </p:cTn>
                                        <p:tgtEl>
                                          <p:spTgt spid="34822"/>
                                        </p:tgtEl>
                                        <p:attrNameLst>
                                          <p:attrName>style.visibility</p:attrName>
                                        </p:attrNameLst>
                                      </p:cBhvr>
                                      <p:to>
                                        <p:strVal val="visible"/>
                                      </p:to>
                                    </p:set>
                                    <p:animEffect transition="in" filter="slide(fromBottom)">
                                      <p:cBhvr>
                                        <p:cTn id="40" dur="500"/>
                                        <p:tgtEl>
                                          <p:spTgt spid="348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820" grpId="0"/>
      <p:bldP spid="34821" grpId="0"/>
      <p:bldP spid="34822" grpId="0" bldLvl="0" animBg="1"/>
      <p:bldP spid="34823"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5122" name="图片 5121"/>
          <p:cNvPicPr>
            <a:picLocks noChangeAspect="1"/>
          </p:cNvPicPr>
          <p:nvPr/>
        </p:nvPicPr>
        <p:blipFill>
          <a:blip r:embed="rId1"/>
          <a:srcRect l="1709" t="2222" r="2563" b="3334"/>
          <a:stretch>
            <a:fillRect/>
          </a:stretch>
        </p:blipFill>
        <p:spPr>
          <a:xfrm>
            <a:off x="609600" y="1143000"/>
            <a:ext cx="7696200" cy="5518150"/>
          </a:xfrm>
          <a:prstGeom prst="rect">
            <a:avLst/>
          </a:prstGeom>
          <a:noFill/>
          <a:ln w="9525">
            <a:noFill/>
          </a:ln>
        </p:spPr>
      </p:pic>
      <p:grpSp>
        <p:nvGrpSpPr>
          <p:cNvPr id="5123" name="组合 5122"/>
          <p:cNvGrpSpPr/>
          <p:nvPr/>
        </p:nvGrpSpPr>
        <p:grpSpPr>
          <a:xfrm>
            <a:off x="685800" y="1219200"/>
            <a:ext cx="6858000" cy="1295400"/>
            <a:chOff x="816" y="-48"/>
            <a:chExt cx="4320" cy="816"/>
          </a:xfrm>
        </p:grpSpPr>
        <p:sp>
          <p:nvSpPr>
            <p:cNvPr id="5124" name="右箭头 5123"/>
            <p:cNvSpPr/>
            <p:nvPr/>
          </p:nvSpPr>
          <p:spPr>
            <a:xfrm>
              <a:off x="816" y="-48"/>
              <a:ext cx="4320" cy="816"/>
            </a:xfrm>
            <a:prstGeom prst="rightArrow">
              <a:avLst>
                <a:gd name="adj1" fmla="val 50000"/>
                <a:gd name="adj2" fmla="val 132352"/>
              </a:avLst>
            </a:prstGeom>
            <a:solidFill>
              <a:srgbClr val="FFFF00"/>
            </a:solidFill>
            <a:ln w="9525" cap="flat" cmpd="sng">
              <a:solidFill>
                <a:schemeClr val="tx1"/>
              </a:solidFill>
              <a:prstDash val="solid"/>
              <a:miter/>
              <a:headEnd type="none" w="med" len="med"/>
              <a:tailEnd type="none" w="med" len="med"/>
            </a:ln>
          </p:spPr>
          <p:txBody>
            <a:bodyPr/>
            <a:p>
              <a:endParaRPr lang="zh-CN" altLang="en-US"/>
            </a:p>
          </p:txBody>
        </p:sp>
        <p:sp>
          <p:nvSpPr>
            <p:cNvPr id="5125" name="文本框 5124"/>
            <p:cNvSpPr txBox="1"/>
            <p:nvPr/>
          </p:nvSpPr>
          <p:spPr>
            <a:xfrm>
              <a:off x="1152" y="144"/>
              <a:ext cx="3312" cy="404"/>
            </a:xfrm>
            <a:prstGeom prst="rect">
              <a:avLst/>
            </a:prstGeom>
            <a:noFill/>
            <a:ln w="9525">
              <a:noFill/>
            </a:ln>
          </p:spPr>
          <p:txBody>
            <a:bodyPr>
              <a:spAutoFit/>
            </a:bodyPr>
            <a:p>
              <a:pPr>
                <a:spcBef>
                  <a:spcPct val="50000"/>
                </a:spcBef>
              </a:pPr>
              <a:r>
                <a:rPr lang="zh-CN" altLang="en-US" sz="3600" b="1" dirty="0">
                  <a:solidFill>
                    <a:srgbClr val="0000FF"/>
                  </a:solidFill>
                  <a:latin typeface="楷体_GB2312" pitchFamily="49" charset="-122"/>
                  <a:ea typeface="楷体_GB2312" pitchFamily="49" charset="-122"/>
                </a:rPr>
                <a:t>电负性逐渐</a:t>
              </a:r>
              <a:r>
                <a:rPr lang="zh-CN" altLang="en-US" sz="3600" b="1" u="sng" dirty="0">
                  <a:solidFill>
                    <a:srgbClr val="0000FF"/>
                  </a:solidFill>
                  <a:latin typeface="楷体_GB2312" pitchFamily="49" charset="-122"/>
                  <a:ea typeface="楷体_GB2312" pitchFamily="49" charset="-122"/>
                </a:rPr>
                <a:t>        </a:t>
              </a:r>
              <a:r>
                <a:rPr lang="zh-CN" altLang="en-US" sz="3600" b="1" dirty="0">
                  <a:solidFill>
                    <a:srgbClr val="0000FF"/>
                  </a:solidFill>
                  <a:latin typeface="楷体_GB2312" pitchFamily="49" charset="-122"/>
                  <a:ea typeface="楷体_GB2312" pitchFamily="49" charset="-122"/>
                </a:rPr>
                <a:t> 。</a:t>
              </a:r>
              <a:endParaRPr lang="zh-CN" altLang="en-US" sz="3600" b="1" dirty="0">
                <a:solidFill>
                  <a:srgbClr val="0000FF"/>
                </a:solidFill>
                <a:latin typeface="楷体_GB2312" pitchFamily="49" charset="-122"/>
                <a:ea typeface="楷体_GB2312" pitchFamily="49" charset="-122"/>
              </a:endParaRPr>
            </a:p>
          </p:txBody>
        </p:sp>
      </p:grpSp>
      <p:sp>
        <p:nvSpPr>
          <p:cNvPr id="5126" name="文本框 5125"/>
          <p:cNvSpPr txBox="1"/>
          <p:nvPr/>
        </p:nvSpPr>
        <p:spPr>
          <a:xfrm>
            <a:off x="3657600" y="1447800"/>
            <a:ext cx="1752600" cy="701675"/>
          </a:xfrm>
          <a:prstGeom prst="rect">
            <a:avLst/>
          </a:prstGeom>
          <a:noFill/>
          <a:ln w="9525">
            <a:noFill/>
          </a:ln>
        </p:spPr>
        <p:txBody>
          <a:bodyPr>
            <a:spAutoFit/>
          </a:bodyPr>
          <a:p>
            <a:pPr>
              <a:spcBef>
                <a:spcPct val="50000"/>
              </a:spcBef>
            </a:pPr>
            <a:r>
              <a:rPr lang="zh-CN" altLang="en-US" sz="4000" b="1" dirty="0">
                <a:solidFill>
                  <a:srgbClr val="FF0000"/>
                </a:solidFill>
                <a:latin typeface="Arial" panose="020B0604020202020204" pitchFamily="34" charset="0"/>
                <a:ea typeface="楷体_GB2312" pitchFamily="49" charset="-122"/>
              </a:rPr>
              <a:t>增   大</a:t>
            </a:r>
            <a:endParaRPr lang="zh-CN" altLang="en-US" sz="4000" b="1" dirty="0">
              <a:solidFill>
                <a:srgbClr val="FF0000"/>
              </a:solidFill>
              <a:latin typeface="Arial" panose="020B0604020202020204" pitchFamily="34" charset="0"/>
              <a:ea typeface="楷体_GB2312" pitchFamily="49" charset="-122"/>
            </a:endParaRPr>
          </a:p>
        </p:txBody>
      </p:sp>
      <p:grpSp>
        <p:nvGrpSpPr>
          <p:cNvPr id="5127" name="组合 5126"/>
          <p:cNvGrpSpPr/>
          <p:nvPr/>
        </p:nvGrpSpPr>
        <p:grpSpPr>
          <a:xfrm>
            <a:off x="2514600" y="2057400"/>
            <a:ext cx="1371600" cy="4648200"/>
            <a:chOff x="1584" y="624"/>
            <a:chExt cx="1008" cy="3600"/>
          </a:xfrm>
        </p:grpSpPr>
        <p:sp>
          <p:nvSpPr>
            <p:cNvPr id="5128" name="下箭头 5127"/>
            <p:cNvSpPr/>
            <p:nvPr/>
          </p:nvSpPr>
          <p:spPr>
            <a:xfrm>
              <a:off x="1584" y="624"/>
              <a:ext cx="1008" cy="3552"/>
            </a:xfrm>
            <a:prstGeom prst="downArrow">
              <a:avLst>
                <a:gd name="adj1" fmla="val 50000"/>
                <a:gd name="adj2" fmla="val 88095"/>
              </a:avLst>
            </a:prstGeom>
            <a:solidFill>
              <a:srgbClr val="FFFF00"/>
            </a:solidFill>
            <a:ln w="9525" cap="flat" cmpd="sng">
              <a:solidFill>
                <a:schemeClr val="tx1"/>
              </a:solidFill>
              <a:prstDash val="solid"/>
              <a:miter/>
              <a:headEnd type="none" w="med" len="med"/>
              <a:tailEnd type="none" w="med" len="med"/>
            </a:ln>
          </p:spPr>
          <p:txBody>
            <a:bodyPr/>
            <a:p>
              <a:endParaRPr lang="zh-CN" altLang="en-US"/>
            </a:p>
          </p:txBody>
        </p:sp>
        <p:sp>
          <p:nvSpPr>
            <p:cNvPr id="5129" name="文本框 5128"/>
            <p:cNvSpPr txBox="1"/>
            <p:nvPr/>
          </p:nvSpPr>
          <p:spPr>
            <a:xfrm>
              <a:off x="1795" y="624"/>
              <a:ext cx="539" cy="3600"/>
            </a:xfrm>
            <a:prstGeom prst="rect">
              <a:avLst/>
            </a:prstGeom>
            <a:noFill/>
            <a:ln w="9525">
              <a:noFill/>
            </a:ln>
          </p:spPr>
          <p:txBody>
            <a:bodyPr vert="eaVert">
              <a:spAutoFit/>
            </a:bodyPr>
            <a:p>
              <a:pPr>
                <a:spcBef>
                  <a:spcPct val="50000"/>
                </a:spcBef>
              </a:pPr>
              <a:r>
                <a:rPr lang="zh-CN" altLang="en-US" sz="3600" b="1" dirty="0">
                  <a:solidFill>
                    <a:srgbClr val="0000FF"/>
                  </a:solidFill>
                  <a:latin typeface="楷体_GB2312" pitchFamily="49" charset="-122"/>
                  <a:ea typeface="楷体_GB2312" pitchFamily="49" charset="-122"/>
                </a:rPr>
                <a:t>电负性有     的趋势</a:t>
              </a:r>
              <a:endParaRPr lang="zh-CN" altLang="en-US" sz="3600" b="1" dirty="0">
                <a:solidFill>
                  <a:srgbClr val="0000FF"/>
                </a:solidFill>
                <a:latin typeface="楷体_GB2312" pitchFamily="49" charset="-122"/>
                <a:ea typeface="楷体_GB2312" pitchFamily="49" charset="-122"/>
              </a:endParaRPr>
            </a:p>
          </p:txBody>
        </p:sp>
      </p:grpSp>
      <p:sp>
        <p:nvSpPr>
          <p:cNvPr id="5130" name="文本框 5129"/>
          <p:cNvSpPr txBox="1"/>
          <p:nvPr/>
        </p:nvSpPr>
        <p:spPr>
          <a:xfrm>
            <a:off x="2819400" y="4038600"/>
            <a:ext cx="671513" cy="1219200"/>
          </a:xfrm>
          <a:prstGeom prst="rect">
            <a:avLst/>
          </a:prstGeom>
          <a:noFill/>
          <a:ln w="9525">
            <a:noFill/>
          </a:ln>
        </p:spPr>
        <p:txBody>
          <a:bodyPr vert="eaVert">
            <a:spAutoFit/>
          </a:bodyPr>
          <a:p>
            <a:pPr>
              <a:spcBef>
                <a:spcPct val="50000"/>
              </a:spcBef>
            </a:pPr>
            <a:r>
              <a:rPr lang="zh-CN" altLang="en-US" sz="3200" b="1" dirty="0">
                <a:solidFill>
                  <a:srgbClr val="FF0000"/>
                </a:solidFill>
                <a:latin typeface="Arial" panose="020B0604020202020204" pitchFamily="34" charset="0"/>
                <a:ea typeface="楷体_GB2312" pitchFamily="49" charset="-122"/>
              </a:rPr>
              <a:t>减小</a:t>
            </a:r>
            <a:endParaRPr lang="zh-CN" altLang="en-US" sz="3200" b="1" dirty="0">
              <a:solidFill>
                <a:srgbClr val="FF0000"/>
              </a:solidFill>
              <a:latin typeface="Arial" panose="020B0604020202020204" pitchFamily="34" charset="0"/>
              <a:ea typeface="楷体_GB2312" pitchFamily="49" charset="-122"/>
            </a:endParaRPr>
          </a:p>
        </p:txBody>
      </p:sp>
      <p:grpSp>
        <p:nvGrpSpPr>
          <p:cNvPr id="5131" name="组合 5130"/>
          <p:cNvGrpSpPr/>
          <p:nvPr/>
        </p:nvGrpSpPr>
        <p:grpSpPr>
          <a:xfrm>
            <a:off x="5486400" y="609600"/>
            <a:ext cx="3124200" cy="1447800"/>
            <a:chOff x="3216" y="144"/>
            <a:chExt cx="2352" cy="576"/>
          </a:xfrm>
        </p:grpSpPr>
        <p:sp>
          <p:nvSpPr>
            <p:cNvPr id="5132" name="椭圆形标注 5131"/>
            <p:cNvSpPr/>
            <p:nvPr/>
          </p:nvSpPr>
          <p:spPr>
            <a:xfrm>
              <a:off x="3216" y="144"/>
              <a:ext cx="2352" cy="576"/>
            </a:xfrm>
            <a:prstGeom prst="wedgeEllipseCallout">
              <a:avLst>
                <a:gd name="adj1" fmla="val 25650"/>
                <a:gd name="adj2" fmla="val 84210"/>
              </a:avLst>
            </a:prstGeom>
            <a:solidFill>
              <a:srgbClr val="FF0000"/>
            </a:solidFill>
            <a:ln w="9525" cap="flat" cmpd="sng">
              <a:solidFill>
                <a:schemeClr val="tx1"/>
              </a:solidFill>
              <a:prstDash val="solid"/>
              <a:miter/>
              <a:headEnd type="none" w="med" len="med"/>
              <a:tailEnd type="none" w="med" len="med"/>
            </a:ln>
          </p:spPr>
          <p:txBody>
            <a:bodyPr/>
            <a:p>
              <a:pPr algn="ctr"/>
              <a:endParaRPr dirty="0">
                <a:latin typeface="Arial" panose="020B0604020202020204" pitchFamily="34" charset="0"/>
              </a:endParaRPr>
            </a:p>
          </p:txBody>
        </p:sp>
        <p:sp>
          <p:nvSpPr>
            <p:cNvPr id="5133" name="文本框 5132"/>
            <p:cNvSpPr txBox="1"/>
            <p:nvPr/>
          </p:nvSpPr>
          <p:spPr>
            <a:xfrm>
              <a:off x="3408" y="249"/>
              <a:ext cx="2160" cy="279"/>
            </a:xfrm>
            <a:prstGeom prst="rect">
              <a:avLst/>
            </a:prstGeom>
            <a:noFill/>
            <a:ln w="9525">
              <a:noFill/>
            </a:ln>
          </p:spPr>
          <p:txBody>
            <a:bodyPr>
              <a:spAutoFit/>
            </a:bodyPr>
            <a:p>
              <a:pPr>
                <a:spcBef>
                  <a:spcPct val="50000"/>
                </a:spcBef>
              </a:pPr>
              <a:r>
                <a:rPr lang="zh-CN" altLang="en-US" sz="4000" b="1" dirty="0">
                  <a:solidFill>
                    <a:srgbClr val="FFFF00"/>
                  </a:solidFill>
                  <a:latin typeface="Arial" panose="020B0604020202020204" pitchFamily="34" charset="0"/>
                  <a:ea typeface="楷体_GB2312" pitchFamily="49" charset="-122"/>
                </a:rPr>
                <a:t>电负性最大</a:t>
              </a:r>
              <a:endParaRPr lang="zh-CN" altLang="en-US" sz="4000" b="1" dirty="0">
                <a:solidFill>
                  <a:srgbClr val="FFFF00"/>
                </a:solidFill>
                <a:latin typeface="Arial" panose="020B0604020202020204" pitchFamily="34" charset="0"/>
                <a:ea typeface="楷体_GB2312" pitchFamily="49" charset="-122"/>
              </a:endParaRPr>
            </a:p>
          </p:txBody>
        </p:sp>
      </p:grpSp>
      <p:grpSp>
        <p:nvGrpSpPr>
          <p:cNvPr id="5134" name="组合 5133"/>
          <p:cNvGrpSpPr/>
          <p:nvPr/>
        </p:nvGrpSpPr>
        <p:grpSpPr>
          <a:xfrm>
            <a:off x="1344930" y="4743450"/>
            <a:ext cx="3733800" cy="914400"/>
            <a:chOff x="672" y="2784"/>
            <a:chExt cx="2352" cy="576"/>
          </a:xfrm>
        </p:grpSpPr>
        <p:sp>
          <p:nvSpPr>
            <p:cNvPr id="5135" name="椭圆形标注 5134"/>
            <p:cNvSpPr/>
            <p:nvPr/>
          </p:nvSpPr>
          <p:spPr>
            <a:xfrm>
              <a:off x="672" y="2784"/>
              <a:ext cx="2352" cy="576"/>
            </a:xfrm>
            <a:prstGeom prst="wedgeEllipseCallout">
              <a:avLst>
                <a:gd name="adj1" fmla="val -53657"/>
                <a:gd name="adj2" fmla="val 101736"/>
              </a:avLst>
            </a:prstGeom>
            <a:solidFill>
              <a:srgbClr val="0000FF"/>
            </a:solidFill>
            <a:ln w="9525" cap="flat" cmpd="sng">
              <a:solidFill>
                <a:schemeClr val="tx1"/>
              </a:solidFill>
              <a:prstDash val="solid"/>
              <a:miter/>
              <a:headEnd type="none" w="med" len="med"/>
              <a:tailEnd type="none" w="med" len="med"/>
            </a:ln>
          </p:spPr>
          <p:txBody>
            <a:bodyPr/>
            <a:p>
              <a:pPr algn="ctr"/>
              <a:endParaRPr dirty="0">
                <a:latin typeface="Arial" panose="020B0604020202020204" pitchFamily="34" charset="0"/>
              </a:endParaRPr>
            </a:p>
          </p:txBody>
        </p:sp>
        <p:sp>
          <p:nvSpPr>
            <p:cNvPr id="5136" name="文本框 5135"/>
            <p:cNvSpPr txBox="1"/>
            <p:nvPr/>
          </p:nvSpPr>
          <p:spPr>
            <a:xfrm>
              <a:off x="864" y="2851"/>
              <a:ext cx="2160" cy="442"/>
            </a:xfrm>
            <a:prstGeom prst="rect">
              <a:avLst/>
            </a:prstGeom>
            <a:noFill/>
            <a:ln w="9525">
              <a:noFill/>
            </a:ln>
          </p:spPr>
          <p:txBody>
            <a:bodyPr>
              <a:spAutoFit/>
            </a:bodyPr>
            <a:p>
              <a:pPr>
                <a:spcBef>
                  <a:spcPct val="50000"/>
                </a:spcBef>
              </a:pPr>
              <a:r>
                <a:rPr lang="zh-CN" altLang="en-US" sz="4000" b="1" dirty="0">
                  <a:solidFill>
                    <a:srgbClr val="FFFF00"/>
                  </a:solidFill>
                  <a:latin typeface="Arial" panose="020B0604020202020204" pitchFamily="34" charset="0"/>
                  <a:ea typeface="楷体_GB2312" pitchFamily="49" charset="-122"/>
                </a:rPr>
                <a:t>电负性最小</a:t>
              </a:r>
              <a:endParaRPr lang="zh-CN" altLang="en-US" sz="4000" b="1" dirty="0">
                <a:solidFill>
                  <a:srgbClr val="FFFF00"/>
                </a:solidFill>
                <a:latin typeface="Arial" panose="020B0604020202020204" pitchFamily="34" charset="0"/>
                <a:ea typeface="楷体_GB2312" pitchFamily="49" charset="-122"/>
              </a:endParaRPr>
            </a:p>
          </p:txBody>
        </p:sp>
      </p:grpSp>
      <p:sp>
        <p:nvSpPr>
          <p:cNvPr id="5137" name="矩形 5136"/>
          <p:cNvSpPr/>
          <p:nvPr/>
        </p:nvSpPr>
        <p:spPr>
          <a:xfrm>
            <a:off x="609600" y="563245"/>
            <a:ext cx="4468813" cy="579438"/>
          </a:xfrm>
          <a:prstGeom prst="rect">
            <a:avLst/>
          </a:prstGeom>
          <a:noFill/>
          <a:ln w="9525">
            <a:noFill/>
          </a:ln>
        </p:spPr>
        <p:txBody>
          <a:bodyPr wrap="none" anchor="t">
            <a:spAutoFit/>
          </a:bodyPr>
          <a:p>
            <a:pPr algn="ctr"/>
            <a:r>
              <a:rPr lang="en-US" altLang="zh-CN" sz="3200" b="1" dirty="0">
                <a:latin typeface="黑体" panose="02010609060101010101" pitchFamily="2" charset="-122"/>
                <a:ea typeface="黑体" panose="02010609060101010101" pitchFamily="2" charset="-122"/>
              </a:rPr>
              <a:t>2</a:t>
            </a:r>
            <a:r>
              <a:rPr lang="zh-CN" altLang="en-US" sz="3200" b="1" dirty="0">
                <a:latin typeface="黑体" panose="02010609060101010101" pitchFamily="2" charset="-122"/>
                <a:ea typeface="黑体" panose="02010609060101010101" pitchFamily="2" charset="-122"/>
              </a:rPr>
              <a:t>、电负性的递变规律：</a:t>
            </a:r>
            <a:endParaRPr lang="zh-CN" altLang="en-US" sz="3200" b="1" dirty="0">
              <a:latin typeface="黑体" panose="02010609060101010101" pitchFamily="2" charset="-122"/>
              <a:ea typeface="黑体" panose="02010609060101010101" pitchFamily="2" charset="-122"/>
            </a:endParaRPr>
          </a:p>
        </p:txBody>
      </p:sp>
      <p:sp>
        <p:nvSpPr>
          <p:cNvPr id="5141" name="爆炸形 1 5140"/>
          <p:cNvSpPr/>
          <p:nvPr/>
        </p:nvSpPr>
        <p:spPr>
          <a:xfrm>
            <a:off x="5486400" y="3276600"/>
            <a:ext cx="3200400" cy="3352800"/>
          </a:xfrm>
          <a:prstGeom prst="irregularSeal1">
            <a:avLst/>
          </a:prstGeom>
          <a:solidFill>
            <a:schemeClr val="accent1"/>
          </a:solidFill>
          <a:ln w="9525" cap="flat" cmpd="sng">
            <a:solidFill>
              <a:schemeClr val="tx1"/>
            </a:solidFill>
            <a:prstDash val="solid"/>
            <a:miter/>
            <a:headEnd type="none" w="med" len="med"/>
            <a:tailEnd type="none" w="med" len="med"/>
          </a:ln>
        </p:spPr>
        <p:txBody>
          <a:bodyPr wrap="none" anchor="ctr"/>
          <a:p>
            <a:pPr algn="ctr"/>
            <a:r>
              <a:rPr lang="en-US" altLang="zh-CN" sz="6600" b="1" dirty="0">
                <a:solidFill>
                  <a:srgbClr val="FF3300"/>
                </a:solidFill>
                <a:latin typeface="Arial" panose="020B0604020202020204" pitchFamily="34" charset="0"/>
                <a:ea typeface="华文彩云" panose="02010800040101010101" pitchFamily="2" charset="-122"/>
              </a:rPr>
              <a:t>  </a:t>
            </a:r>
            <a:r>
              <a:rPr lang="zh-CN" altLang="en-US" sz="6600" b="1" dirty="0">
                <a:solidFill>
                  <a:srgbClr val="FF3300"/>
                </a:solidFill>
                <a:latin typeface="Arial" panose="020B0604020202020204" pitchFamily="34" charset="0"/>
                <a:ea typeface="华文彩云" panose="02010800040101010101" pitchFamily="2" charset="-122"/>
              </a:rPr>
              <a:t>原因？</a:t>
            </a:r>
            <a:endParaRPr lang="zh-CN" altLang="en-US" sz="6600" b="1" dirty="0">
              <a:solidFill>
                <a:srgbClr val="FF3300"/>
              </a:solidFill>
              <a:latin typeface="Arial" panose="020B0604020202020204" pitchFamily="34" charset="0"/>
              <a:ea typeface="华文彩云" panose="02010800040101010101"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5123"/>
                                        </p:tgtEl>
                                        <p:attrNameLst>
                                          <p:attrName>style.visibility</p:attrName>
                                        </p:attrNameLst>
                                      </p:cBhvr>
                                      <p:to>
                                        <p:strVal val="visible"/>
                                      </p:to>
                                    </p:set>
                                    <p:animEffect transition="in" filter="wipe(left)">
                                      <p:cBhvr>
                                        <p:cTn id="7" dur="500"/>
                                        <p:tgtEl>
                                          <p:spTgt spid="5123"/>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5126"/>
                                        </p:tgtEl>
                                        <p:attrNameLst>
                                          <p:attrName>style.visibility</p:attrName>
                                        </p:attrNameLst>
                                      </p:cBhvr>
                                      <p:to>
                                        <p:strVal val="visible"/>
                                      </p:to>
                                    </p:set>
                                    <p:animEffect transition="in" filter="wipe(up)">
                                      <p:cBhvr>
                                        <p:cTn id="12" dur="500"/>
                                        <p:tgtEl>
                                          <p:spTgt spid="5126"/>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1" fill="hold" nodeType="clickEffect">
                                  <p:stCondLst>
                                    <p:cond delay="0"/>
                                  </p:stCondLst>
                                  <p:childTnLst>
                                    <p:set>
                                      <p:cBhvr>
                                        <p:cTn id="16" dur="1" fill="hold">
                                          <p:stCondLst>
                                            <p:cond delay="0"/>
                                          </p:stCondLst>
                                        </p:cTn>
                                        <p:tgtEl>
                                          <p:spTgt spid="5127"/>
                                        </p:tgtEl>
                                        <p:attrNameLst>
                                          <p:attrName>style.visibility</p:attrName>
                                        </p:attrNameLst>
                                      </p:cBhvr>
                                      <p:to>
                                        <p:strVal val="visible"/>
                                      </p:to>
                                    </p:set>
                                    <p:animEffect transition="in" filter="wipe(up)">
                                      <p:cBhvr>
                                        <p:cTn id="17" dur="500"/>
                                        <p:tgtEl>
                                          <p:spTgt spid="5127"/>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1" fill="hold" grpId="0" nodeType="clickEffect">
                                  <p:stCondLst>
                                    <p:cond delay="0"/>
                                  </p:stCondLst>
                                  <p:childTnLst>
                                    <p:set>
                                      <p:cBhvr>
                                        <p:cTn id="21" dur="1" fill="hold">
                                          <p:stCondLst>
                                            <p:cond delay="0"/>
                                          </p:stCondLst>
                                        </p:cTn>
                                        <p:tgtEl>
                                          <p:spTgt spid="5130"/>
                                        </p:tgtEl>
                                        <p:attrNameLst>
                                          <p:attrName>style.visibility</p:attrName>
                                        </p:attrNameLst>
                                      </p:cBhvr>
                                      <p:to>
                                        <p:strVal val="visible"/>
                                      </p:to>
                                    </p:set>
                                    <p:animEffect transition="in" filter="wipe(up)">
                                      <p:cBhvr>
                                        <p:cTn id="22" dur="500"/>
                                        <p:tgtEl>
                                          <p:spTgt spid="5130"/>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nodeType="clickEffect">
                                  <p:stCondLst>
                                    <p:cond delay="0"/>
                                  </p:stCondLst>
                                  <p:childTnLst>
                                    <p:set>
                                      <p:cBhvr>
                                        <p:cTn id="26" dur="1" fill="hold">
                                          <p:stCondLst>
                                            <p:cond delay="0"/>
                                          </p:stCondLst>
                                        </p:cTn>
                                        <p:tgtEl>
                                          <p:spTgt spid="5131"/>
                                        </p:tgtEl>
                                        <p:attrNameLst>
                                          <p:attrName>style.visibility</p:attrName>
                                        </p:attrNameLst>
                                      </p:cBhvr>
                                      <p:to>
                                        <p:strVal val="visible"/>
                                      </p:to>
                                    </p:set>
                                    <p:animEffect transition="in" filter="wipe(down)">
                                      <p:cBhvr>
                                        <p:cTn id="27" dur="500"/>
                                        <p:tgtEl>
                                          <p:spTgt spid="5131"/>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nodeType="clickEffect">
                                  <p:stCondLst>
                                    <p:cond delay="0"/>
                                  </p:stCondLst>
                                  <p:childTnLst>
                                    <p:set>
                                      <p:cBhvr>
                                        <p:cTn id="31" dur="1" fill="hold">
                                          <p:stCondLst>
                                            <p:cond delay="0"/>
                                          </p:stCondLst>
                                        </p:cTn>
                                        <p:tgtEl>
                                          <p:spTgt spid="5134"/>
                                        </p:tgtEl>
                                        <p:attrNameLst>
                                          <p:attrName>style.visibility</p:attrName>
                                        </p:attrNameLst>
                                      </p:cBhvr>
                                      <p:to>
                                        <p:strVal val="visible"/>
                                      </p:to>
                                    </p:set>
                                    <p:animEffect transition="in" filter="wipe(down)">
                                      <p:cBhvr>
                                        <p:cTn id="32" dur="500"/>
                                        <p:tgtEl>
                                          <p:spTgt spid="5134"/>
                                        </p:tgtEl>
                                      </p:cBhvr>
                                    </p:animEffect>
                                  </p:childTnLst>
                                </p:cTn>
                              </p:par>
                            </p:childTnLst>
                          </p:cTn>
                        </p:par>
                      </p:childTnLst>
                    </p:cTn>
                  </p:par>
                  <p:par>
                    <p:cTn id="33" fill="hold">
                      <p:stCondLst>
                        <p:cond delay="indefinite"/>
                      </p:stCondLst>
                      <p:childTnLst>
                        <p:par>
                          <p:cTn id="34" fill="hold">
                            <p:stCondLst>
                              <p:cond delay="0"/>
                            </p:stCondLst>
                            <p:childTnLst>
                              <p:par>
                                <p:cTn id="35" presetID="6" presetClass="entr" presetSubtype="16" fill="hold" grpId="0" nodeType="clickEffect">
                                  <p:stCondLst>
                                    <p:cond delay="0"/>
                                  </p:stCondLst>
                                  <p:childTnLst>
                                    <p:set>
                                      <p:cBhvr>
                                        <p:cTn id="36" dur="1" fill="hold">
                                          <p:stCondLst>
                                            <p:cond delay="0"/>
                                          </p:stCondLst>
                                        </p:cTn>
                                        <p:tgtEl>
                                          <p:spTgt spid="5141"/>
                                        </p:tgtEl>
                                        <p:attrNameLst>
                                          <p:attrName>style.visibility</p:attrName>
                                        </p:attrNameLst>
                                      </p:cBhvr>
                                      <p:to>
                                        <p:strVal val="visible"/>
                                      </p:to>
                                    </p:set>
                                    <p:animEffect transition="in" filter="circle(in)">
                                      <p:cBhvr>
                                        <p:cTn id="37" dur="3000"/>
                                        <p:tgtEl>
                                          <p:spTgt spid="51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26" grpId="0"/>
      <p:bldP spid="5130" grpId="0"/>
      <p:bldP spid="5141" grpId="0" bldLvl="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9458" name="标题 19457"/>
          <p:cNvSpPr>
            <a:spLocks noGrp="1"/>
          </p:cNvSpPr>
          <p:nvPr>
            <p:ph type="title"/>
          </p:nvPr>
        </p:nvSpPr>
        <p:spPr/>
        <p:txBody>
          <a:bodyPr anchor="ctr"/>
          <a:p>
            <a:r>
              <a:rPr lang="zh-CN" altLang="en-US" dirty="0"/>
              <a:t>原因解释</a:t>
            </a:r>
            <a:endParaRPr lang="zh-CN" altLang="en-US" dirty="0"/>
          </a:p>
        </p:txBody>
      </p:sp>
      <p:sp>
        <p:nvSpPr>
          <p:cNvPr id="19459" name="文本占位符 19458"/>
          <p:cNvSpPr>
            <a:spLocks noGrp="1"/>
          </p:cNvSpPr>
          <p:nvPr>
            <p:ph type="body" idx="1"/>
          </p:nvPr>
        </p:nvSpPr>
        <p:spPr>
          <a:xfrm>
            <a:off x="228600" y="1447800"/>
            <a:ext cx="8610600" cy="4678363"/>
          </a:xfrm>
        </p:spPr>
        <p:txBody>
          <a:bodyPr/>
          <a:p>
            <a:r>
              <a:rPr lang="en-US" altLang="zh-CN" sz="2800" b="1" dirty="0">
                <a:solidFill>
                  <a:srgbClr val="FF3300"/>
                </a:solidFill>
              </a:rPr>
              <a:t>1</a:t>
            </a:r>
            <a:r>
              <a:rPr lang="zh-CN" altLang="en-US" sz="2800" b="1" dirty="0">
                <a:solidFill>
                  <a:srgbClr val="FF3300"/>
                </a:solidFill>
              </a:rPr>
              <a:t>、同周期从左至右元素的电负性逐渐增大</a:t>
            </a:r>
            <a:endParaRPr lang="zh-CN" altLang="en-US" sz="2800" b="1" dirty="0">
              <a:solidFill>
                <a:srgbClr val="FF3300"/>
              </a:solidFill>
            </a:endParaRPr>
          </a:p>
          <a:p>
            <a:r>
              <a:rPr lang="zh-CN" altLang="en-US" sz="2800" dirty="0"/>
              <a:t>原因：同周期从左至右，电子层数相同，</a:t>
            </a:r>
            <a:r>
              <a:rPr lang="zh-CN" altLang="en-US" sz="2800" b="1" dirty="0">
                <a:solidFill>
                  <a:srgbClr val="FF3300"/>
                </a:solidFill>
              </a:rPr>
              <a:t>核电荷数增大</a:t>
            </a:r>
            <a:r>
              <a:rPr lang="zh-CN" altLang="en-US" sz="2800" dirty="0"/>
              <a:t>，原子半径递减，有效核电荷递增，对外层电子的吸引能力逐渐增强，因而电负性只增加</a:t>
            </a:r>
            <a:endParaRPr lang="zh-CN" altLang="en-US" sz="2800" dirty="0"/>
          </a:p>
          <a:p>
            <a:r>
              <a:rPr lang="en-US" altLang="zh-CN" sz="2800" b="1" dirty="0">
                <a:solidFill>
                  <a:srgbClr val="FF3300"/>
                </a:solidFill>
              </a:rPr>
              <a:t>2</a:t>
            </a:r>
            <a:r>
              <a:rPr lang="zh-CN" altLang="en-US" sz="2800" b="1" dirty="0">
                <a:solidFill>
                  <a:srgbClr val="FF3300"/>
                </a:solidFill>
              </a:rPr>
              <a:t>、同一主族中，从上到下，元素的电负性逐渐减小</a:t>
            </a:r>
            <a:endParaRPr lang="zh-CN" altLang="en-US" sz="2800" b="1" dirty="0">
              <a:solidFill>
                <a:srgbClr val="FF3300"/>
              </a:solidFill>
            </a:endParaRPr>
          </a:p>
          <a:p>
            <a:r>
              <a:rPr lang="zh-CN" altLang="en-US" sz="2800" dirty="0"/>
              <a:t>原因：同主族元素从上到下，虽然核电荷数也增多，但</a:t>
            </a:r>
            <a:r>
              <a:rPr lang="zh-CN" altLang="en-US" sz="2800" b="1" dirty="0">
                <a:solidFill>
                  <a:srgbClr val="FF3300"/>
                </a:solidFill>
              </a:rPr>
              <a:t>电子层数增多</a:t>
            </a:r>
            <a:r>
              <a:rPr lang="zh-CN" altLang="en-US" sz="2800" dirty="0"/>
              <a:t>引起原子半径增大比较明显，原子和对外层电子的吸引能力逐渐减弱，元素的电负性值递减</a:t>
            </a:r>
            <a:endParaRPr lang="zh-CN" altLang="en-US" sz="280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8914" name="文本占位符 38913"/>
          <p:cNvSpPr>
            <a:spLocks noGrp="1"/>
          </p:cNvSpPr>
          <p:nvPr>
            <p:ph type="body" idx="1"/>
          </p:nvPr>
        </p:nvSpPr>
        <p:spPr>
          <a:xfrm>
            <a:off x="301625" y="795655"/>
            <a:ext cx="8397240" cy="2280920"/>
          </a:xfrm>
        </p:spPr>
        <p:txBody>
          <a:bodyPr/>
          <a:p>
            <a:pPr algn="l">
              <a:buNone/>
            </a:pPr>
            <a:r>
              <a:rPr lang="en-US" altLang="pt-BR" sz="2800" b="1" dirty="0"/>
              <a:t>1</a:t>
            </a:r>
            <a:r>
              <a:rPr lang="zh-CN" altLang="pt-BR" sz="2800" b="1" dirty="0"/>
              <a:t>、下列各组元素按电负性由大到小顺序排列的是                                                                              </a:t>
            </a:r>
            <a:r>
              <a:rPr lang="pt-BR" altLang="zh-CN" sz="2800" b="1" dirty="0"/>
              <a:t>           A. F  N  O                B. O   Cl   F      </a:t>
            </a:r>
            <a:endParaRPr lang="pt-BR" altLang="zh-CN" sz="2800" b="1" dirty="0"/>
          </a:p>
          <a:p>
            <a:pPr>
              <a:buNone/>
            </a:pPr>
            <a:r>
              <a:rPr lang="pt-BR" altLang="zh-CN" sz="2800" b="1" dirty="0"/>
              <a:t>    C. Na  Mg  Al          D. Cl  S  As</a:t>
            </a:r>
            <a:endParaRPr lang="en-US" altLang="zh-CN" sz="2800" b="1"/>
          </a:p>
        </p:txBody>
      </p:sp>
      <p:sp>
        <p:nvSpPr>
          <p:cNvPr id="38915" name="矩形 38914"/>
          <p:cNvSpPr/>
          <p:nvPr/>
        </p:nvSpPr>
        <p:spPr>
          <a:xfrm>
            <a:off x="0" y="0"/>
            <a:ext cx="2144395" cy="645160"/>
          </a:xfrm>
          <a:prstGeom prst="rect">
            <a:avLst/>
          </a:prstGeom>
          <a:solidFill>
            <a:srgbClr val="FF0000"/>
          </a:solidFill>
          <a:ln w="9525">
            <a:noFill/>
          </a:ln>
        </p:spPr>
        <p:txBody>
          <a:bodyPr wrap="square">
            <a:spAutoFit/>
          </a:bodyPr>
          <a:p>
            <a:r>
              <a:rPr lang="zh-CN" altLang="en-US" sz="3600" b="1" dirty="0">
                <a:solidFill>
                  <a:srgbClr val="FFFF00"/>
                </a:solidFill>
                <a:latin typeface="Arial" panose="020B0604020202020204" pitchFamily="34" charset="0"/>
                <a:ea typeface="楷体_GB2312" pitchFamily="49" charset="-122"/>
              </a:rPr>
              <a:t>课堂练习</a:t>
            </a:r>
            <a:endParaRPr lang="zh-CN" altLang="en-US" sz="3600" b="1" dirty="0">
              <a:solidFill>
                <a:srgbClr val="FFFF00"/>
              </a:solidFill>
              <a:latin typeface="Arial" panose="020B0604020202020204" pitchFamily="34" charset="0"/>
              <a:ea typeface="楷体_GB2312" pitchFamily="49" charset="-122"/>
            </a:endParaRPr>
          </a:p>
        </p:txBody>
      </p:sp>
      <p:sp>
        <p:nvSpPr>
          <p:cNvPr id="38916" name="文本框 38915"/>
          <p:cNvSpPr txBox="1"/>
          <p:nvPr/>
        </p:nvSpPr>
        <p:spPr>
          <a:xfrm>
            <a:off x="7195185" y="1355090"/>
            <a:ext cx="609600" cy="579438"/>
          </a:xfrm>
          <a:prstGeom prst="rect">
            <a:avLst/>
          </a:prstGeom>
          <a:noFill/>
          <a:ln w="9525">
            <a:noFill/>
          </a:ln>
        </p:spPr>
        <p:txBody>
          <a:bodyPr>
            <a:spAutoFit/>
          </a:bodyPr>
          <a:p>
            <a:pPr>
              <a:spcBef>
                <a:spcPct val="50000"/>
              </a:spcBef>
            </a:pPr>
            <a:r>
              <a:rPr lang="en-US" altLang="zh-CN" sz="3200" b="1">
                <a:solidFill>
                  <a:srgbClr val="FF0000"/>
                </a:solidFill>
                <a:latin typeface="Arial" panose="020B0604020202020204" pitchFamily="34" charset="0"/>
              </a:rPr>
              <a:t>D</a:t>
            </a:r>
            <a:endParaRPr lang="en-US" altLang="zh-CN" sz="3200" b="1">
              <a:solidFill>
                <a:srgbClr val="FF0000"/>
              </a:solidFill>
              <a:latin typeface="Arial" panose="020B0604020202020204" pitchFamily="34" charset="0"/>
            </a:endParaRPr>
          </a:p>
        </p:txBody>
      </p:sp>
      <p:sp>
        <p:nvSpPr>
          <p:cNvPr id="39938" name="文本占位符 39937"/>
          <p:cNvSpPr>
            <a:spLocks noGrp="1"/>
          </p:cNvSpPr>
          <p:nvPr/>
        </p:nvSpPr>
        <p:spPr>
          <a:xfrm>
            <a:off x="301625" y="2590800"/>
            <a:ext cx="8540750" cy="3886200"/>
          </a:xfrm>
          <a:prstGeom prst="rect">
            <a:avLst/>
          </a:prstGeom>
          <a:noFill/>
          <a:ln w="9525">
            <a:noFill/>
          </a:ln>
        </p:spPr>
        <p:txBody>
          <a:bodyPr/>
          <a:lstStyle>
            <a:lvl1pPr marL="342900" lvl="0" indent="-342900" algn="l" defTabSz="914400" rtl="0" eaLnBrk="1" fontAlgn="base" latinLnBrk="0" hangingPunct="1">
              <a:lnSpc>
                <a:spcPct val="100000"/>
              </a:lnSpc>
              <a:spcBef>
                <a:spcPct val="20000"/>
              </a:spcBef>
              <a:spcAft>
                <a:spcPct val="0"/>
              </a:spcAft>
              <a:buClr>
                <a:schemeClr val="hlink"/>
              </a:buClr>
              <a:buSzPct val="70000"/>
              <a:buFont typeface="Wingdings" panose="05000000000000000000" pitchFamily="2" charset="2"/>
              <a:buChar char="v"/>
              <a:defRPr sz="3200" b="0" i="0" u="none" kern="1200" baseline="0">
                <a:solidFill>
                  <a:schemeClr val="tx1"/>
                </a:solidFill>
                <a:latin typeface="+mn-lt"/>
                <a:ea typeface="+mn-ea"/>
                <a:cs typeface="+mn-cs"/>
              </a:defRPr>
            </a:lvl1pPr>
            <a:lvl2pPr marL="742950" lvl="1" indent="-285750" algn="l" defTabSz="914400" rtl="0" eaLnBrk="1" fontAlgn="base" latinLnBrk="0" hangingPunct="1">
              <a:lnSpc>
                <a:spcPct val="100000"/>
              </a:lnSpc>
              <a:spcBef>
                <a:spcPct val="20000"/>
              </a:spcBef>
              <a:spcAft>
                <a:spcPct val="0"/>
              </a:spcAft>
              <a:buClr>
                <a:schemeClr val="accent2"/>
              </a:buClr>
              <a:buSzPct val="85000"/>
              <a:buFont typeface="Wingdings" panose="05000000000000000000" pitchFamily="2" charset="2"/>
              <a:buChar char=""/>
              <a:defRPr sz="2800" b="0" i="0" u="none" kern="1200" baseline="0">
                <a:solidFill>
                  <a:schemeClr val="tx1"/>
                </a:solidFill>
                <a:latin typeface="+mn-lt"/>
                <a:ea typeface="+mn-ea"/>
                <a:cs typeface="+mn-cs"/>
              </a:defRPr>
            </a:lvl2pPr>
            <a:lvl3pPr marL="1143000" lvl="2" indent="-228600" algn="l" defTabSz="914400" rtl="0" eaLnBrk="1" fontAlgn="base" latinLnBrk="0" hangingPunct="1">
              <a:lnSpc>
                <a:spcPct val="100000"/>
              </a:lnSpc>
              <a:spcBef>
                <a:spcPct val="20000"/>
              </a:spcBef>
              <a:spcAft>
                <a:spcPct val="0"/>
              </a:spcAft>
              <a:buClr>
                <a:schemeClr val="hlink"/>
              </a:buClr>
              <a:buSzPct val="80000"/>
              <a:buFont typeface="Wingdings" panose="05000000000000000000" pitchFamily="2" charset="2"/>
              <a:buChar char="v"/>
              <a:defRPr sz="2400" b="0" i="0" u="none" kern="1200" baseline="0">
                <a:solidFill>
                  <a:schemeClr val="tx1"/>
                </a:solidFill>
                <a:latin typeface="+mn-lt"/>
                <a:ea typeface="+mn-ea"/>
                <a:cs typeface="+mn-cs"/>
              </a:defRPr>
            </a:lvl3pPr>
            <a:lvl4pPr marL="1600200" lvl="3" indent="-228600" algn="l" defTabSz="914400" rtl="0" eaLnBrk="1" fontAlgn="base" latinLnBrk="0" hangingPunct="1">
              <a:lnSpc>
                <a:spcPct val="100000"/>
              </a:lnSpc>
              <a:spcBef>
                <a:spcPct val="20000"/>
              </a:spcBef>
              <a:spcAft>
                <a:spcPct val="0"/>
              </a:spcAft>
              <a:buClr>
                <a:schemeClr val="accent2"/>
              </a:buClr>
              <a:buSzPct val="90000"/>
              <a:buFont typeface="Wingdings" panose="05000000000000000000" pitchFamily="2" charset="2"/>
              <a:buChar char=""/>
              <a:defRPr sz="2000" b="0" i="0" u="none" kern="1200" baseline="0">
                <a:solidFill>
                  <a:schemeClr val="tx1"/>
                </a:solidFill>
                <a:latin typeface="+mn-lt"/>
                <a:ea typeface="+mn-ea"/>
                <a:cs typeface="+mn-cs"/>
              </a:defRPr>
            </a:lvl4pPr>
            <a:lvl5pPr marL="2057400" lvl="4" indent="-228600" algn="l" defTabSz="914400" rtl="0" eaLnBrk="1" fontAlgn="base" latinLnBrk="0" hangingPunct="1">
              <a:lnSpc>
                <a:spcPct val="100000"/>
              </a:lnSpc>
              <a:spcBef>
                <a:spcPct val="20000"/>
              </a:spcBef>
              <a:spcAft>
                <a:spcPct val="0"/>
              </a:spcAft>
              <a:buClr>
                <a:schemeClr val="hlink"/>
              </a:buClr>
              <a:buSzPct val="85000"/>
              <a:buFont typeface="Wingdings" panose="05000000000000000000" pitchFamily="2" charset="2"/>
              <a:buChar char="v"/>
              <a:defRPr sz="2000" b="0" i="0" u="none" kern="1200" baseline="0">
                <a:solidFill>
                  <a:schemeClr val="tx1"/>
                </a:solidFill>
                <a:latin typeface="+mn-lt"/>
                <a:ea typeface="+mn-ea"/>
                <a:cs typeface="+mn-cs"/>
              </a:defRPr>
            </a:lvl5pPr>
            <a:lvl6pPr marL="2514600" lvl="5" indent="-228600" algn="l" defTabSz="914400" rtl="0" eaLnBrk="1" fontAlgn="base" latinLnBrk="0" hangingPunct="1">
              <a:lnSpc>
                <a:spcPct val="100000"/>
              </a:lnSpc>
              <a:spcBef>
                <a:spcPct val="20000"/>
              </a:spcBef>
              <a:spcAft>
                <a:spcPct val="0"/>
              </a:spcAft>
              <a:buClr>
                <a:schemeClr val="hlink"/>
              </a:buClr>
              <a:buSzPct val="85000"/>
              <a:buFont typeface="Wingdings" panose="05000000000000000000" pitchFamily="2" charset="2"/>
              <a:buChar char="v"/>
              <a:defRPr sz="2000" b="0" i="0" u="none" kern="1200" baseline="0">
                <a:solidFill>
                  <a:schemeClr val="tx1"/>
                </a:solidFill>
                <a:latin typeface="+mn-lt"/>
                <a:ea typeface="+mn-ea"/>
                <a:cs typeface="+mn-cs"/>
              </a:defRPr>
            </a:lvl6pPr>
            <a:lvl7pPr marL="2971800" lvl="6" indent="-228600" algn="l" defTabSz="914400" rtl="0" eaLnBrk="1" fontAlgn="base" latinLnBrk="0" hangingPunct="1">
              <a:lnSpc>
                <a:spcPct val="100000"/>
              </a:lnSpc>
              <a:spcBef>
                <a:spcPct val="20000"/>
              </a:spcBef>
              <a:spcAft>
                <a:spcPct val="0"/>
              </a:spcAft>
              <a:buClr>
                <a:schemeClr val="hlink"/>
              </a:buClr>
              <a:buSzPct val="85000"/>
              <a:buFont typeface="Wingdings" panose="05000000000000000000" pitchFamily="2" charset="2"/>
              <a:buChar char="v"/>
              <a:defRPr sz="2000" b="0" i="0" u="none" kern="1200" baseline="0">
                <a:solidFill>
                  <a:schemeClr val="tx1"/>
                </a:solidFill>
                <a:latin typeface="+mn-lt"/>
                <a:ea typeface="+mn-ea"/>
                <a:cs typeface="+mn-cs"/>
              </a:defRPr>
            </a:lvl7pPr>
            <a:lvl8pPr marL="3429000" lvl="7" indent="-228600" algn="l" defTabSz="914400" rtl="0" eaLnBrk="1" fontAlgn="base" latinLnBrk="0" hangingPunct="1">
              <a:lnSpc>
                <a:spcPct val="100000"/>
              </a:lnSpc>
              <a:spcBef>
                <a:spcPct val="20000"/>
              </a:spcBef>
              <a:spcAft>
                <a:spcPct val="0"/>
              </a:spcAft>
              <a:buClr>
                <a:schemeClr val="hlink"/>
              </a:buClr>
              <a:buSzPct val="85000"/>
              <a:buFont typeface="Wingdings" panose="05000000000000000000" pitchFamily="2" charset="2"/>
              <a:buChar char="v"/>
              <a:defRPr sz="2000" b="0" i="0" u="none" kern="1200" baseline="0">
                <a:solidFill>
                  <a:schemeClr val="tx1"/>
                </a:solidFill>
                <a:latin typeface="+mn-lt"/>
                <a:ea typeface="+mn-ea"/>
                <a:cs typeface="+mn-cs"/>
              </a:defRPr>
            </a:lvl8pPr>
            <a:lvl9pPr marL="3886200" lvl="8" indent="-228600" algn="l" defTabSz="914400" rtl="0" eaLnBrk="1" fontAlgn="base" latinLnBrk="0" hangingPunct="1">
              <a:lnSpc>
                <a:spcPct val="100000"/>
              </a:lnSpc>
              <a:spcBef>
                <a:spcPct val="20000"/>
              </a:spcBef>
              <a:spcAft>
                <a:spcPct val="0"/>
              </a:spcAft>
              <a:buClr>
                <a:schemeClr val="hlink"/>
              </a:buClr>
              <a:buSzPct val="85000"/>
              <a:buFont typeface="Wingdings" panose="05000000000000000000" pitchFamily="2" charset="2"/>
              <a:buChar char="v"/>
              <a:defRPr sz="2000" b="0" i="0" u="none" kern="1200" baseline="0">
                <a:solidFill>
                  <a:schemeClr val="tx1"/>
                </a:solidFill>
                <a:latin typeface="+mn-lt"/>
                <a:ea typeface="+mn-ea"/>
                <a:cs typeface="+mn-cs"/>
              </a:defRPr>
            </a:lvl9pPr>
          </a:lstStyle>
          <a:p>
            <a:pPr>
              <a:lnSpc>
                <a:spcPct val="170000"/>
              </a:lnSpc>
              <a:buNone/>
            </a:pPr>
            <a:r>
              <a:rPr lang="en-US" altLang="zh-CN" sz="2800" b="1" dirty="0"/>
              <a:t>2</a:t>
            </a:r>
            <a:r>
              <a:rPr lang="zh-CN" altLang="en-US" sz="2800" b="1" dirty="0"/>
              <a:t>、比较下列各组元素电负性的大小。</a:t>
            </a:r>
            <a:endParaRPr lang="zh-CN" altLang="en-US" sz="2800" b="1" dirty="0"/>
          </a:p>
          <a:p>
            <a:pPr>
              <a:lnSpc>
                <a:spcPct val="170000"/>
              </a:lnSpc>
              <a:buNone/>
            </a:pPr>
            <a:r>
              <a:rPr lang="zh-CN" altLang="en-US" sz="2800" b="1" dirty="0"/>
              <a:t>      </a:t>
            </a:r>
            <a:r>
              <a:rPr lang="en-US" altLang="zh-CN" sz="2800" b="1" dirty="0"/>
              <a:t>Al</a:t>
            </a:r>
            <a:r>
              <a:rPr lang="zh-CN" altLang="en-US" sz="2800" b="1" dirty="0"/>
              <a:t>、</a:t>
            </a:r>
            <a:r>
              <a:rPr lang="en-US" altLang="zh-CN" sz="2800" b="1" dirty="0"/>
              <a:t>Si</a:t>
            </a:r>
            <a:r>
              <a:rPr lang="zh-CN" altLang="en-US" sz="2800" b="1" dirty="0"/>
              <a:t>、</a:t>
            </a:r>
            <a:r>
              <a:rPr lang="en-US" altLang="zh-CN" sz="2800" b="1"/>
              <a:t>P  </a:t>
            </a:r>
            <a:r>
              <a:rPr lang="en-US" altLang="zh-CN" sz="2800" b="1" u="sng"/>
              <a:t>                         </a:t>
            </a:r>
            <a:r>
              <a:rPr lang="zh-CN" altLang="en-US" sz="2800" b="1" dirty="0"/>
              <a:t>； </a:t>
            </a:r>
            <a:endParaRPr lang="zh-CN" altLang="en-US" sz="2800" b="1" dirty="0"/>
          </a:p>
          <a:p>
            <a:pPr>
              <a:lnSpc>
                <a:spcPct val="170000"/>
              </a:lnSpc>
              <a:buNone/>
            </a:pPr>
            <a:r>
              <a:rPr lang="zh-CN" altLang="en-US" sz="2800" b="1" dirty="0"/>
              <a:t>      </a:t>
            </a:r>
            <a:r>
              <a:rPr lang="en-US" altLang="zh-CN" sz="2800" b="1" dirty="0"/>
              <a:t>F</a:t>
            </a:r>
            <a:r>
              <a:rPr lang="zh-CN" altLang="en-US" sz="2800" b="1" dirty="0"/>
              <a:t>、</a:t>
            </a:r>
            <a:r>
              <a:rPr lang="en-US" altLang="zh-CN" sz="2800" b="1" dirty="0"/>
              <a:t>C1</a:t>
            </a:r>
            <a:r>
              <a:rPr lang="zh-CN" altLang="en-US" sz="2800" b="1" dirty="0"/>
              <a:t>、</a:t>
            </a:r>
            <a:r>
              <a:rPr lang="en-US" altLang="zh-CN" sz="2800" b="1"/>
              <a:t>Br </a:t>
            </a:r>
            <a:r>
              <a:rPr lang="en-US" altLang="zh-CN" sz="2800" b="1" u="sng"/>
              <a:t>                       </a:t>
            </a:r>
            <a:r>
              <a:rPr lang="zh-CN" altLang="en-US" sz="2800" b="1" dirty="0"/>
              <a:t>；</a:t>
            </a:r>
            <a:endParaRPr lang="zh-CN" altLang="en-US" sz="2800" b="1" dirty="0"/>
          </a:p>
          <a:p>
            <a:pPr>
              <a:lnSpc>
                <a:spcPct val="170000"/>
              </a:lnSpc>
              <a:buNone/>
            </a:pPr>
            <a:r>
              <a:rPr lang="zh-CN" altLang="en-US" sz="2800" b="1" dirty="0"/>
              <a:t>     </a:t>
            </a:r>
            <a:r>
              <a:rPr lang="en-US" altLang="zh-CN" sz="2800" b="1" dirty="0"/>
              <a:t>Na</a:t>
            </a:r>
            <a:r>
              <a:rPr lang="zh-CN" altLang="en-US" sz="2800" b="1" dirty="0"/>
              <a:t>、</a:t>
            </a:r>
            <a:r>
              <a:rPr lang="en-US" altLang="zh-CN" sz="2800" b="1" dirty="0"/>
              <a:t>K</a:t>
            </a:r>
            <a:r>
              <a:rPr lang="zh-CN" altLang="en-US" sz="2800" b="1" dirty="0"/>
              <a:t>、</a:t>
            </a:r>
            <a:r>
              <a:rPr lang="en-US" altLang="zh-CN" sz="2800" b="1"/>
              <a:t>Cs </a:t>
            </a:r>
            <a:r>
              <a:rPr lang="en-US" altLang="zh-CN" sz="2800" b="1" u="sng"/>
              <a:t>                        </a:t>
            </a:r>
            <a:r>
              <a:rPr lang="zh-CN" altLang="en-US" sz="2800" b="1" dirty="0"/>
              <a:t>。 </a:t>
            </a:r>
            <a:endParaRPr lang="zh-CN" altLang="en-US" sz="2800" b="1" dirty="0"/>
          </a:p>
        </p:txBody>
      </p:sp>
      <p:sp>
        <p:nvSpPr>
          <p:cNvPr id="39939" name="文本框 39938"/>
          <p:cNvSpPr txBox="1"/>
          <p:nvPr/>
        </p:nvSpPr>
        <p:spPr>
          <a:xfrm>
            <a:off x="2967355" y="3523615"/>
            <a:ext cx="3048000" cy="521970"/>
          </a:xfrm>
          <a:prstGeom prst="rect">
            <a:avLst/>
          </a:prstGeom>
          <a:noFill/>
          <a:ln w="9525">
            <a:noFill/>
          </a:ln>
        </p:spPr>
        <p:txBody>
          <a:bodyPr>
            <a:spAutoFit/>
          </a:bodyPr>
          <a:p>
            <a:pPr>
              <a:spcBef>
                <a:spcPct val="50000"/>
              </a:spcBef>
            </a:pPr>
            <a:r>
              <a:rPr lang="en-US" altLang="zh-CN" sz="2800" b="1" dirty="0">
                <a:solidFill>
                  <a:srgbClr val="FF0000"/>
                </a:solidFill>
                <a:latin typeface="Arial" panose="020B0604020202020204" pitchFamily="34" charset="0"/>
              </a:rPr>
              <a:t>Al </a:t>
            </a:r>
            <a:r>
              <a:rPr lang="zh-CN" altLang="en-US" sz="2800" b="1" dirty="0">
                <a:solidFill>
                  <a:srgbClr val="FF0000"/>
                </a:solidFill>
                <a:latin typeface="Arial" panose="020B0604020202020204" pitchFamily="34" charset="0"/>
              </a:rPr>
              <a:t>＜</a:t>
            </a:r>
            <a:r>
              <a:rPr lang="en-US" altLang="en-US" sz="2800">
                <a:latin typeface="Arial" panose="020B0604020202020204" pitchFamily="34" charset="0"/>
              </a:rPr>
              <a:t> </a:t>
            </a:r>
            <a:r>
              <a:rPr lang="en-US" altLang="zh-CN" sz="2800" b="1" dirty="0">
                <a:solidFill>
                  <a:srgbClr val="FF0000"/>
                </a:solidFill>
                <a:latin typeface="Arial" panose="020B0604020202020204" pitchFamily="34" charset="0"/>
              </a:rPr>
              <a:t>Si </a:t>
            </a:r>
            <a:r>
              <a:rPr lang="zh-CN" altLang="en-US" sz="2800" b="1" dirty="0">
                <a:solidFill>
                  <a:srgbClr val="FF0000"/>
                </a:solidFill>
                <a:latin typeface="Arial" panose="020B0604020202020204" pitchFamily="34" charset="0"/>
              </a:rPr>
              <a:t>＜</a:t>
            </a:r>
            <a:r>
              <a:rPr lang="en-US" altLang="en-US" sz="2800" b="1">
                <a:solidFill>
                  <a:srgbClr val="FF0000"/>
                </a:solidFill>
                <a:latin typeface="Arial" panose="020B0604020202020204" pitchFamily="34" charset="0"/>
              </a:rPr>
              <a:t> </a:t>
            </a:r>
            <a:r>
              <a:rPr lang="en-US" altLang="zh-CN" sz="2800" b="1">
                <a:solidFill>
                  <a:srgbClr val="FF0000"/>
                </a:solidFill>
                <a:latin typeface="Arial" panose="020B0604020202020204" pitchFamily="34" charset="0"/>
              </a:rPr>
              <a:t>P</a:t>
            </a:r>
            <a:endParaRPr lang="en-US" altLang="zh-CN" sz="2800" b="1">
              <a:solidFill>
                <a:srgbClr val="FF0000"/>
              </a:solidFill>
              <a:latin typeface="Arial" panose="020B0604020202020204" pitchFamily="34" charset="0"/>
            </a:endParaRPr>
          </a:p>
        </p:txBody>
      </p:sp>
      <p:sp>
        <p:nvSpPr>
          <p:cNvPr id="39940" name="文本框 39939"/>
          <p:cNvSpPr txBox="1"/>
          <p:nvPr/>
        </p:nvSpPr>
        <p:spPr>
          <a:xfrm>
            <a:off x="2967355" y="4438015"/>
            <a:ext cx="2971800" cy="521970"/>
          </a:xfrm>
          <a:prstGeom prst="rect">
            <a:avLst/>
          </a:prstGeom>
          <a:noFill/>
          <a:ln w="9525">
            <a:noFill/>
          </a:ln>
        </p:spPr>
        <p:txBody>
          <a:bodyPr>
            <a:spAutoFit/>
          </a:bodyPr>
          <a:p>
            <a:pPr>
              <a:spcBef>
                <a:spcPct val="50000"/>
              </a:spcBef>
            </a:pPr>
            <a:r>
              <a:rPr lang="en-US" altLang="zh-CN" sz="2800" b="1" dirty="0">
                <a:solidFill>
                  <a:srgbClr val="FF0000"/>
                </a:solidFill>
                <a:latin typeface="Arial" panose="020B0604020202020204" pitchFamily="34" charset="0"/>
              </a:rPr>
              <a:t>Br </a:t>
            </a:r>
            <a:r>
              <a:rPr lang="zh-CN" altLang="en-US" sz="2800" b="1" dirty="0">
                <a:solidFill>
                  <a:srgbClr val="FF0000"/>
                </a:solidFill>
                <a:latin typeface="Arial" panose="020B0604020202020204" pitchFamily="34" charset="0"/>
              </a:rPr>
              <a:t>＜ </a:t>
            </a:r>
            <a:r>
              <a:rPr lang="en-US" altLang="zh-CN" sz="2800" b="1" dirty="0">
                <a:solidFill>
                  <a:srgbClr val="FF0000"/>
                </a:solidFill>
                <a:latin typeface="Arial" panose="020B0604020202020204" pitchFamily="34" charset="0"/>
              </a:rPr>
              <a:t>C1 </a:t>
            </a:r>
            <a:r>
              <a:rPr lang="zh-CN" altLang="en-US" sz="2800" b="1" dirty="0">
                <a:solidFill>
                  <a:srgbClr val="FF0000"/>
                </a:solidFill>
                <a:latin typeface="Arial" panose="020B0604020202020204" pitchFamily="34" charset="0"/>
              </a:rPr>
              <a:t>＜</a:t>
            </a:r>
            <a:r>
              <a:rPr lang="zh-CN" altLang="en-US" sz="2800" b="1">
                <a:solidFill>
                  <a:srgbClr val="FF0000"/>
                </a:solidFill>
                <a:latin typeface="Arial" panose="020B0604020202020204" pitchFamily="34" charset="0"/>
              </a:rPr>
              <a:t> </a:t>
            </a:r>
            <a:r>
              <a:rPr lang="en-US" altLang="zh-CN" sz="2800" b="1">
                <a:solidFill>
                  <a:srgbClr val="FF0000"/>
                </a:solidFill>
                <a:latin typeface="Arial" panose="020B0604020202020204" pitchFamily="34" charset="0"/>
              </a:rPr>
              <a:t>F</a:t>
            </a:r>
            <a:endParaRPr lang="en-US" altLang="zh-CN" sz="2800" b="1">
              <a:solidFill>
                <a:srgbClr val="FF0000"/>
              </a:solidFill>
              <a:latin typeface="Arial" panose="020B0604020202020204" pitchFamily="34" charset="0"/>
            </a:endParaRPr>
          </a:p>
        </p:txBody>
      </p:sp>
      <p:sp>
        <p:nvSpPr>
          <p:cNvPr id="39941" name="文本框 39940"/>
          <p:cNvSpPr txBox="1"/>
          <p:nvPr/>
        </p:nvSpPr>
        <p:spPr>
          <a:xfrm>
            <a:off x="2967355" y="5213350"/>
            <a:ext cx="2971800" cy="521970"/>
          </a:xfrm>
          <a:prstGeom prst="rect">
            <a:avLst/>
          </a:prstGeom>
          <a:noFill/>
          <a:ln w="9525">
            <a:noFill/>
          </a:ln>
        </p:spPr>
        <p:txBody>
          <a:bodyPr>
            <a:spAutoFit/>
          </a:bodyPr>
          <a:p>
            <a:pPr>
              <a:spcBef>
                <a:spcPct val="50000"/>
              </a:spcBef>
            </a:pPr>
            <a:r>
              <a:rPr lang="en-US" altLang="zh-CN" sz="2800" b="1" dirty="0">
                <a:solidFill>
                  <a:srgbClr val="FF0000"/>
                </a:solidFill>
                <a:latin typeface="Arial" panose="020B0604020202020204" pitchFamily="34" charset="0"/>
              </a:rPr>
              <a:t>Cs </a:t>
            </a:r>
            <a:r>
              <a:rPr lang="zh-CN" altLang="en-US" sz="2800" b="1" dirty="0">
                <a:solidFill>
                  <a:srgbClr val="FF0000"/>
                </a:solidFill>
                <a:latin typeface="Arial" panose="020B0604020202020204" pitchFamily="34" charset="0"/>
              </a:rPr>
              <a:t>＜ </a:t>
            </a:r>
            <a:r>
              <a:rPr lang="en-US" altLang="zh-CN" sz="2800" b="1" dirty="0">
                <a:solidFill>
                  <a:srgbClr val="FF0000"/>
                </a:solidFill>
                <a:latin typeface="Arial" panose="020B0604020202020204" pitchFamily="34" charset="0"/>
              </a:rPr>
              <a:t>K</a:t>
            </a:r>
            <a:r>
              <a:rPr lang="zh-CN" altLang="en-US" sz="2800" b="1" dirty="0">
                <a:solidFill>
                  <a:srgbClr val="FF0000"/>
                </a:solidFill>
                <a:latin typeface="Arial" panose="020B0604020202020204" pitchFamily="34" charset="0"/>
              </a:rPr>
              <a:t>＜ </a:t>
            </a:r>
            <a:r>
              <a:rPr lang="en-US" altLang="zh-CN" sz="2800" b="1">
                <a:solidFill>
                  <a:srgbClr val="FF0000"/>
                </a:solidFill>
                <a:latin typeface="Arial" panose="020B0604020202020204" pitchFamily="34" charset="0"/>
              </a:rPr>
              <a:t>Na</a:t>
            </a:r>
            <a:endParaRPr lang="en-US" altLang="zh-CN" sz="2800" b="1">
              <a:latin typeface="Arial" panose="020B0604020202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38916"/>
                                        </p:tgtEl>
                                        <p:attrNameLst>
                                          <p:attrName>style.visibility</p:attrName>
                                        </p:attrNameLst>
                                      </p:cBhvr>
                                      <p:to>
                                        <p:strVal val="visible"/>
                                      </p:to>
                                    </p:set>
                                    <p:animEffect transition="in" filter="slide(fromBottom)">
                                      <p:cBhvr>
                                        <p:cTn id="7" dur="500"/>
                                        <p:tgtEl>
                                          <p:spTgt spid="38916"/>
                                        </p:tgtEl>
                                      </p:cBhvr>
                                    </p:animEffect>
                                  </p:childTnLst>
                                </p:cTn>
                              </p:par>
                            </p:childTnLst>
                          </p:cTn>
                        </p:par>
                      </p:childTnLst>
                    </p:cTn>
                  </p:par>
                  <p:par>
                    <p:cTn id="8" fill="hold">
                      <p:stCondLst>
                        <p:cond delay="indefinite"/>
                      </p:stCondLst>
                      <p:childTnLst>
                        <p:par>
                          <p:cTn id="9" fill="hold">
                            <p:stCondLst>
                              <p:cond delay="0"/>
                            </p:stCondLst>
                            <p:childTnLst>
                              <p:par>
                                <p:cTn id="10" presetID="12" presetClass="entr" presetSubtype="4" fill="hold" grpId="0" nodeType="clickEffect">
                                  <p:stCondLst>
                                    <p:cond delay="0"/>
                                  </p:stCondLst>
                                  <p:childTnLst>
                                    <p:set>
                                      <p:cBhvr>
                                        <p:cTn id="11" dur="1" fill="hold">
                                          <p:stCondLst>
                                            <p:cond delay="0"/>
                                          </p:stCondLst>
                                        </p:cTn>
                                        <p:tgtEl>
                                          <p:spTgt spid="39939"/>
                                        </p:tgtEl>
                                        <p:attrNameLst>
                                          <p:attrName>style.visibility</p:attrName>
                                        </p:attrNameLst>
                                      </p:cBhvr>
                                      <p:to>
                                        <p:strVal val="visible"/>
                                      </p:to>
                                    </p:set>
                                    <p:animEffect transition="in" filter="slide(fromBottom)">
                                      <p:cBhvr>
                                        <p:cTn id="12" dur="500"/>
                                        <p:tgtEl>
                                          <p:spTgt spid="39939"/>
                                        </p:tgtEl>
                                      </p:cBhvr>
                                    </p:animEffect>
                                  </p:childTnLst>
                                </p:cTn>
                              </p:par>
                            </p:childTnLst>
                          </p:cTn>
                        </p:par>
                      </p:childTnLst>
                    </p:cTn>
                  </p:par>
                  <p:par>
                    <p:cTn id="13" fill="hold">
                      <p:stCondLst>
                        <p:cond delay="indefinite"/>
                      </p:stCondLst>
                      <p:childTnLst>
                        <p:par>
                          <p:cTn id="14" fill="hold">
                            <p:stCondLst>
                              <p:cond delay="0"/>
                            </p:stCondLst>
                            <p:childTnLst>
                              <p:par>
                                <p:cTn id="15" presetID="12" presetClass="entr" presetSubtype="4" fill="hold" grpId="0" nodeType="clickEffect">
                                  <p:stCondLst>
                                    <p:cond delay="0"/>
                                  </p:stCondLst>
                                  <p:childTnLst>
                                    <p:set>
                                      <p:cBhvr>
                                        <p:cTn id="16" dur="1" fill="hold">
                                          <p:stCondLst>
                                            <p:cond delay="0"/>
                                          </p:stCondLst>
                                        </p:cTn>
                                        <p:tgtEl>
                                          <p:spTgt spid="39940"/>
                                        </p:tgtEl>
                                        <p:attrNameLst>
                                          <p:attrName>style.visibility</p:attrName>
                                        </p:attrNameLst>
                                      </p:cBhvr>
                                      <p:to>
                                        <p:strVal val="visible"/>
                                      </p:to>
                                    </p:set>
                                    <p:animEffect transition="in" filter="slide(fromBottom)">
                                      <p:cBhvr>
                                        <p:cTn id="17" dur="500"/>
                                        <p:tgtEl>
                                          <p:spTgt spid="39940"/>
                                        </p:tgtEl>
                                      </p:cBhvr>
                                    </p:animEffect>
                                  </p:childTnLst>
                                </p:cTn>
                              </p:par>
                            </p:childTnLst>
                          </p:cTn>
                        </p:par>
                      </p:childTnLst>
                    </p:cTn>
                  </p:par>
                  <p:par>
                    <p:cTn id="18" fill="hold">
                      <p:stCondLst>
                        <p:cond delay="indefinite"/>
                      </p:stCondLst>
                      <p:childTnLst>
                        <p:par>
                          <p:cTn id="19" fill="hold">
                            <p:stCondLst>
                              <p:cond delay="0"/>
                            </p:stCondLst>
                            <p:childTnLst>
                              <p:par>
                                <p:cTn id="20" presetID="12" presetClass="entr" presetSubtype="4" fill="hold" grpId="0" nodeType="clickEffect">
                                  <p:stCondLst>
                                    <p:cond delay="0"/>
                                  </p:stCondLst>
                                  <p:childTnLst>
                                    <p:set>
                                      <p:cBhvr>
                                        <p:cTn id="21" dur="1" fill="hold">
                                          <p:stCondLst>
                                            <p:cond delay="0"/>
                                          </p:stCondLst>
                                        </p:cTn>
                                        <p:tgtEl>
                                          <p:spTgt spid="39941"/>
                                        </p:tgtEl>
                                        <p:attrNameLst>
                                          <p:attrName>style.visibility</p:attrName>
                                        </p:attrNameLst>
                                      </p:cBhvr>
                                      <p:to>
                                        <p:strVal val="visible"/>
                                      </p:to>
                                    </p:set>
                                    <p:animEffect transition="in" filter="slide(fromBottom)">
                                      <p:cBhvr>
                                        <p:cTn id="22" dur="500"/>
                                        <p:tgtEl>
                                          <p:spTgt spid="399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916" grpId="0"/>
      <p:bldP spid="39939" grpId="0"/>
      <p:bldP spid="39940" grpId="0"/>
      <p:bldP spid="39941"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1987" name="矩形 41986"/>
          <p:cNvSpPr/>
          <p:nvPr/>
        </p:nvSpPr>
        <p:spPr>
          <a:xfrm>
            <a:off x="228600" y="1600200"/>
            <a:ext cx="8686800" cy="1322070"/>
          </a:xfrm>
          <a:prstGeom prst="rect">
            <a:avLst/>
          </a:prstGeom>
          <a:noFill/>
          <a:ln w="9525">
            <a:noFill/>
          </a:ln>
        </p:spPr>
        <p:txBody>
          <a:bodyPr>
            <a:spAutoFit/>
          </a:bodyPr>
          <a:p>
            <a:pPr eaLnBrk="0" hangingPunct="0">
              <a:buClr>
                <a:schemeClr val="bg1"/>
              </a:buClr>
            </a:pPr>
            <a:r>
              <a:rPr lang="zh-CN" altLang="en-US" sz="4000" b="1" dirty="0">
                <a:solidFill>
                  <a:srgbClr val="0000FF"/>
                </a:solidFill>
                <a:latin typeface="楷体_GB2312" pitchFamily="49" charset="-122"/>
                <a:ea typeface="楷体_GB2312" pitchFamily="49" charset="-122"/>
              </a:rPr>
              <a:t>（</a:t>
            </a:r>
            <a:r>
              <a:rPr lang="en-US" altLang="zh-CN" sz="4000" b="1" dirty="0">
                <a:solidFill>
                  <a:srgbClr val="0000FF"/>
                </a:solidFill>
                <a:latin typeface="楷体_GB2312" pitchFamily="49" charset="-122"/>
                <a:ea typeface="楷体_GB2312" pitchFamily="49" charset="-122"/>
              </a:rPr>
              <a:t>1</a:t>
            </a:r>
            <a:r>
              <a:rPr lang="zh-CN" altLang="en-US" sz="4000" b="1" dirty="0">
                <a:solidFill>
                  <a:srgbClr val="0000FF"/>
                </a:solidFill>
                <a:latin typeface="楷体_GB2312" pitchFamily="49" charset="-122"/>
                <a:ea typeface="楷体_GB2312" pitchFamily="49" charset="-122"/>
              </a:rPr>
              <a:t>）</a:t>
            </a:r>
            <a:r>
              <a:rPr lang="zh-CN" altLang="en-US" sz="4000" b="1" dirty="0">
                <a:solidFill>
                  <a:srgbClr val="0000FF"/>
                </a:solidFill>
                <a:latin typeface="楷体_GB2312" pitchFamily="49" charset="-122"/>
                <a:ea typeface="楷体_GB2312" pitchFamily="49" charset="-122"/>
              </a:rPr>
              <a:t>根据电负性数值的大小来衡量元素的金属性和非金属性的强弱。</a:t>
            </a:r>
            <a:endParaRPr lang="zh-CN" altLang="en-US" sz="4000" b="1" dirty="0">
              <a:solidFill>
                <a:srgbClr val="0000FF"/>
              </a:solidFill>
              <a:latin typeface="楷体_GB2312" pitchFamily="49" charset="-122"/>
              <a:ea typeface="楷体_GB2312" pitchFamily="49" charset="-122"/>
            </a:endParaRPr>
          </a:p>
        </p:txBody>
      </p:sp>
      <p:sp>
        <p:nvSpPr>
          <p:cNvPr id="41988" name="矩形 41987"/>
          <p:cNvSpPr/>
          <p:nvPr/>
        </p:nvSpPr>
        <p:spPr>
          <a:xfrm>
            <a:off x="152400" y="3336925"/>
            <a:ext cx="8686800" cy="1920875"/>
          </a:xfrm>
          <a:prstGeom prst="rect">
            <a:avLst/>
          </a:prstGeom>
          <a:noFill/>
          <a:ln w="9525">
            <a:noFill/>
          </a:ln>
        </p:spPr>
        <p:txBody>
          <a:bodyPr>
            <a:spAutoFit/>
          </a:bodyPr>
          <a:p>
            <a:pPr eaLnBrk="0" hangingPunct="0">
              <a:buClr>
                <a:schemeClr val="bg1"/>
              </a:buClr>
            </a:pPr>
            <a:r>
              <a:rPr lang="en-US" altLang="zh-CN" sz="4000" b="1" dirty="0">
                <a:solidFill>
                  <a:srgbClr val="000000"/>
                </a:solidFill>
                <a:latin typeface="楷体_GB2312" pitchFamily="49" charset="-122"/>
                <a:ea typeface="楷体_GB2312" pitchFamily="49" charset="-122"/>
              </a:rPr>
              <a:t>    </a:t>
            </a:r>
            <a:r>
              <a:rPr lang="zh-CN" altLang="en-US" sz="4000" b="1" dirty="0">
                <a:solidFill>
                  <a:srgbClr val="000000"/>
                </a:solidFill>
                <a:latin typeface="楷体_GB2312" pitchFamily="49" charset="-122"/>
                <a:ea typeface="楷体_GB2312" pitchFamily="49" charset="-122"/>
              </a:rPr>
              <a:t>一般认为，电负性</a:t>
            </a:r>
            <a:r>
              <a:rPr lang="zh-CN" altLang="en-US" sz="4000" b="1" u="sng" dirty="0">
                <a:solidFill>
                  <a:srgbClr val="000000"/>
                </a:solidFill>
                <a:latin typeface="楷体_GB2312" pitchFamily="49" charset="-122"/>
                <a:ea typeface="楷体_GB2312" pitchFamily="49" charset="-122"/>
              </a:rPr>
              <a:t>     </a:t>
            </a:r>
            <a:r>
              <a:rPr lang="en-US" altLang="zh-CN" sz="4000" b="1" dirty="0">
                <a:solidFill>
                  <a:srgbClr val="000000"/>
                </a:solidFill>
                <a:latin typeface="楷体_GB2312" pitchFamily="49" charset="-122"/>
                <a:ea typeface="楷体_GB2312" pitchFamily="49" charset="-122"/>
              </a:rPr>
              <a:t>1.8</a:t>
            </a:r>
            <a:r>
              <a:rPr lang="zh-CN" altLang="en-US" sz="4000" b="1" dirty="0">
                <a:solidFill>
                  <a:srgbClr val="000000"/>
                </a:solidFill>
                <a:latin typeface="楷体_GB2312" pitchFamily="49" charset="-122"/>
                <a:ea typeface="楷体_GB2312" pitchFamily="49" charset="-122"/>
              </a:rPr>
              <a:t>的元素为非金属元素，电负性</a:t>
            </a:r>
            <a:r>
              <a:rPr lang="zh-CN" altLang="en-US" sz="4000" b="1" u="sng" dirty="0">
                <a:solidFill>
                  <a:srgbClr val="000000"/>
                </a:solidFill>
                <a:latin typeface="楷体_GB2312" pitchFamily="49" charset="-122"/>
                <a:ea typeface="楷体_GB2312" pitchFamily="49" charset="-122"/>
              </a:rPr>
              <a:t>     </a:t>
            </a:r>
            <a:r>
              <a:rPr lang="en-US" altLang="zh-CN" sz="4000" b="1" dirty="0">
                <a:solidFill>
                  <a:srgbClr val="000000"/>
                </a:solidFill>
                <a:latin typeface="楷体_GB2312" pitchFamily="49" charset="-122"/>
                <a:ea typeface="楷体_GB2312" pitchFamily="49" charset="-122"/>
              </a:rPr>
              <a:t>1.8</a:t>
            </a:r>
            <a:r>
              <a:rPr lang="zh-CN" altLang="en-US" sz="4000" b="1" dirty="0">
                <a:solidFill>
                  <a:srgbClr val="000000"/>
                </a:solidFill>
                <a:latin typeface="楷体_GB2312" pitchFamily="49" charset="-122"/>
                <a:ea typeface="楷体_GB2312" pitchFamily="49" charset="-122"/>
              </a:rPr>
              <a:t>的元素为金属元素。</a:t>
            </a:r>
            <a:endParaRPr lang="zh-CN" altLang="en-US" sz="4000" b="1" dirty="0">
              <a:solidFill>
                <a:srgbClr val="000000"/>
              </a:solidFill>
              <a:latin typeface="楷体_GB2312" pitchFamily="49" charset="-122"/>
              <a:ea typeface="楷体_GB2312" pitchFamily="49" charset="-122"/>
            </a:endParaRPr>
          </a:p>
        </p:txBody>
      </p:sp>
      <p:sp>
        <p:nvSpPr>
          <p:cNvPr id="41989" name="文本框 41988"/>
          <p:cNvSpPr txBox="1"/>
          <p:nvPr/>
        </p:nvSpPr>
        <p:spPr>
          <a:xfrm>
            <a:off x="5943600" y="3870325"/>
            <a:ext cx="1371600" cy="701675"/>
          </a:xfrm>
          <a:prstGeom prst="rect">
            <a:avLst/>
          </a:prstGeom>
          <a:noFill/>
          <a:ln w="9525">
            <a:noFill/>
          </a:ln>
        </p:spPr>
        <p:txBody>
          <a:bodyPr>
            <a:spAutoFit/>
          </a:bodyPr>
          <a:p>
            <a:pPr>
              <a:spcBef>
                <a:spcPct val="50000"/>
              </a:spcBef>
            </a:pPr>
            <a:r>
              <a:rPr lang="zh-CN" altLang="en-US" sz="4000" b="1" dirty="0">
                <a:solidFill>
                  <a:srgbClr val="FF0000"/>
                </a:solidFill>
                <a:latin typeface="Arial" panose="020B0604020202020204" pitchFamily="34" charset="0"/>
                <a:ea typeface="楷体_GB2312" pitchFamily="49" charset="-122"/>
              </a:rPr>
              <a:t>小于</a:t>
            </a:r>
            <a:endParaRPr lang="zh-CN" altLang="en-US" sz="4000" b="1" dirty="0">
              <a:solidFill>
                <a:srgbClr val="FF0000"/>
              </a:solidFill>
              <a:latin typeface="Arial" panose="020B0604020202020204" pitchFamily="34" charset="0"/>
              <a:ea typeface="楷体_GB2312" pitchFamily="49" charset="-122"/>
            </a:endParaRPr>
          </a:p>
        </p:txBody>
      </p:sp>
      <p:sp>
        <p:nvSpPr>
          <p:cNvPr id="41990" name="文本框 41989"/>
          <p:cNvSpPr txBox="1"/>
          <p:nvPr/>
        </p:nvSpPr>
        <p:spPr>
          <a:xfrm>
            <a:off x="5410200" y="3276600"/>
            <a:ext cx="1371600" cy="701675"/>
          </a:xfrm>
          <a:prstGeom prst="rect">
            <a:avLst/>
          </a:prstGeom>
          <a:noFill/>
          <a:ln w="9525">
            <a:noFill/>
          </a:ln>
        </p:spPr>
        <p:txBody>
          <a:bodyPr>
            <a:spAutoFit/>
          </a:bodyPr>
          <a:p>
            <a:pPr>
              <a:spcBef>
                <a:spcPct val="50000"/>
              </a:spcBef>
            </a:pPr>
            <a:r>
              <a:rPr lang="zh-CN" altLang="en-US" sz="4000" b="1" dirty="0">
                <a:solidFill>
                  <a:srgbClr val="FF0000"/>
                </a:solidFill>
                <a:latin typeface="Arial" panose="020B0604020202020204" pitchFamily="34" charset="0"/>
                <a:ea typeface="楷体_GB2312" pitchFamily="49" charset="-122"/>
              </a:rPr>
              <a:t>大于</a:t>
            </a:r>
            <a:endParaRPr lang="zh-CN" altLang="en-US" sz="4000" b="1" dirty="0">
              <a:solidFill>
                <a:srgbClr val="FF0000"/>
              </a:solidFill>
              <a:latin typeface="Arial" panose="020B0604020202020204" pitchFamily="34" charset="0"/>
              <a:ea typeface="楷体_GB2312" pitchFamily="49" charset="-122"/>
            </a:endParaRPr>
          </a:p>
        </p:txBody>
      </p:sp>
      <p:sp>
        <p:nvSpPr>
          <p:cNvPr id="41991" name="椭圆 41990"/>
          <p:cNvSpPr/>
          <p:nvPr/>
        </p:nvSpPr>
        <p:spPr>
          <a:xfrm>
            <a:off x="1219200" y="3352800"/>
            <a:ext cx="1090613" cy="725488"/>
          </a:xfrm>
          <a:prstGeom prst="ellipse">
            <a:avLst/>
          </a:prstGeom>
          <a:solidFill>
            <a:schemeClr val="accent1">
              <a:alpha val="0"/>
            </a:schemeClr>
          </a:solidFill>
          <a:ln w="44450" cap="flat" cmpd="sng">
            <a:solidFill>
              <a:srgbClr val="FF0000"/>
            </a:solidFill>
            <a:prstDash val="solid"/>
            <a:headEnd type="none" w="med" len="med"/>
            <a:tailEnd type="none" w="med" len="med"/>
          </a:ln>
        </p:spPr>
        <p:txBody>
          <a:bodyPr/>
          <a:p>
            <a:endParaRPr lang="zh-CN" altLang="en-US"/>
          </a:p>
        </p:txBody>
      </p:sp>
      <p:sp>
        <p:nvSpPr>
          <p:cNvPr id="6146" name="文本框 6145"/>
          <p:cNvSpPr txBox="1"/>
          <p:nvPr/>
        </p:nvSpPr>
        <p:spPr>
          <a:xfrm>
            <a:off x="643255" y="231140"/>
            <a:ext cx="4860925" cy="1162050"/>
          </a:xfrm>
          <a:prstGeom prst="rect">
            <a:avLst/>
          </a:prstGeom>
          <a:noFill/>
          <a:ln w="9525">
            <a:noFill/>
          </a:ln>
        </p:spPr>
        <p:txBody>
          <a:bodyPr>
            <a:spAutoFit/>
          </a:bodyPr>
          <a:p>
            <a:pPr>
              <a:lnSpc>
                <a:spcPct val="145000"/>
              </a:lnSpc>
            </a:pPr>
            <a:r>
              <a:rPr lang="en-US" altLang="zh-CN" sz="4800" b="1" dirty="0">
                <a:latin typeface="Arial" panose="020B0604020202020204" pitchFamily="34" charset="0"/>
                <a:ea typeface="楷体_GB2312" pitchFamily="49" charset="-122"/>
              </a:rPr>
              <a:t>3</a:t>
            </a:r>
            <a:r>
              <a:rPr lang="zh-CN" altLang="en-US" sz="4800" b="1" dirty="0">
                <a:latin typeface="Arial" panose="020B0604020202020204" pitchFamily="34" charset="0"/>
                <a:ea typeface="楷体_GB2312" pitchFamily="49" charset="-122"/>
              </a:rPr>
              <a:t>、电负性的应用</a:t>
            </a:r>
            <a:endParaRPr lang="zh-CN" altLang="en-US" sz="4800" dirty="0">
              <a:latin typeface="Arial" panose="020B0604020202020204" pitchFamily="34" charset="0"/>
              <a:ea typeface="楷体_GB2312" pitchFamily="49"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41987"/>
                                        </p:tgtEl>
                                        <p:attrNameLst>
                                          <p:attrName>style.visibility</p:attrName>
                                        </p:attrNameLst>
                                      </p:cBhvr>
                                      <p:to>
                                        <p:strVal val="visible"/>
                                      </p:to>
                                    </p:set>
                                    <p:animEffect transition="in" filter="wipe(up)">
                                      <p:cBhvr>
                                        <p:cTn id="7" dur="500"/>
                                        <p:tgtEl>
                                          <p:spTgt spid="41987"/>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41988"/>
                                        </p:tgtEl>
                                        <p:attrNameLst>
                                          <p:attrName>style.visibility</p:attrName>
                                        </p:attrNameLst>
                                      </p:cBhvr>
                                      <p:to>
                                        <p:strVal val="visible"/>
                                      </p:to>
                                    </p:set>
                                    <p:animEffect transition="in" filter="wipe(up)">
                                      <p:cBhvr>
                                        <p:cTn id="12" dur="500"/>
                                        <p:tgtEl>
                                          <p:spTgt spid="41988"/>
                                        </p:tgtEl>
                                      </p:cBhvr>
                                    </p:animEffect>
                                  </p:childTnLst>
                                </p:cTn>
                              </p:par>
                            </p:childTnLst>
                          </p:cTn>
                        </p:par>
                      </p:childTnLst>
                    </p:cTn>
                  </p:par>
                  <p:par>
                    <p:cTn id="13" fill="hold">
                      <p:stCondLst>
                        <p:cond delay="indefinite"/>
                      </p:stCondLst>
                      <p:childTnLst>
                        <p:par>
                          <p:cTn id="14" fill="hold">
                            <p:stCondLst>
                              <p:cond delay="0"/>
                            </p:stCondLst>
                            <p:childTnLst>
                              <p:par>
                                <p:cTn id="15" presetID="12" presetClass="entr" presetSubtype="4" fill="hold" nodeType="clickEffect">
                                  <p:stCondLst>
                                    <p:cond delay="0"/>
                                  </p:stCondLst>
                                  <p:childTnLst>
                                    <p:set>
                                      <p:cBhvr>
                                        <p:cTn id="16" dur="1" fill="hold">
                                          <p:stCondLst>
                                            <p:cond delay="0"/>
                                          </p:stCondLst>
                                        </p:cTn>
                                        <p:tgtEl>
                                          <p:spTgt spid="41991"/>
                                        </p:tgtEl>
                                        <p:attrNameLst>
                                          <p:attrName>style.visibility</p:attrName>
                                        </p:attrNameLst>
                                      </p:cBhvr>
                                      <p:to>
                                        <p:strVal val="visible"/>
                                      </p:to>
                                    </p:set>
                                    <p:animEffect transition="in" filter="slide(fromBottom)">
                                      <p:cBhvr>
                                        <p:cTn id="17" dur="500"/>
                                        <p:tgtEl>
                                          <p:spTgt spid="41991"/>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1" fill="hold" grpId="0" nodeType="clickEffect">
                                  <p:stCondLst>
                                    <p:cond delay="0"/>
                                  </p:stCondLst>
                                  <p:childTnLst>
                                    <p:set>
                                      <p:cBhvr>
                                        <p:cTn id="21" dur="1" fill="hold">
                                          <p:stCondLst>
                                            <p:cond delay="0"/>
                                          </p:stCondLst>
                                        </p:cTn>
                                        <p:tgtEl>
                                          <p:spTgt spid="41990"/>
                                        </p:tgtEl>
                                        <p:attrNameLst>
                                          <p:attrName>style.visibility</p:attrName>
                                        </p:attrNameLst>
                                      </p:cBhvr>
                                      <p:to>
                                        <p:strVal val="visible"/>
                                      </p:to>
                                    </p:set>
                                    <p:animEffect transition="in" filter="wipe(up)">
                                      <p:cBhvr>
                                        <p:cTn id="22" dur="500"/>
                                        <p:tgtEl>
                                          <p:spTgt spid="41990"/>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1" fill="hold" grpId="0" nodeType="clickEffect">
                                  <p:stCondLst>
                                    <p:cond delay="0"/>
                                  </p:stCondLst>
                                  <p:childTnLst>
                                    <p:set>
                                      <p:cBhvr>
                                        <p:cTn id="26" dur="1" fill="hold">
                                          <p:stCondLst>
                                            <p:cond delay="0"/>
                                          </p:stCondLst>
                                        </p:cTn>
                                        <p:tgtEl>
                                          <p:spTgt spid="41989"/>
                                        </p:tgtEl>
                                        <p:attrNameLst>
                                          <p:attrName>style.visibility</p:attrName>
                                        </p:attrNameLst>
                                      </p:cBhvr>
                                      <p:to>
                                        <p:strVal val="visible"/>
                                      </p:to>
                                    </p:set>
                                    <p:animEffect transition="in" filter="wipe(up)">
                                      <p:cBhvr>
                                        <p:cTn id="27" dur="500"/>
                                        <p:tgtEl>
                                          <p:spTgt spid="4198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987" grpId="0"/>
      <p:bldP spid="41988" grpId="0"/>
      <p:bldP spid="41989" grpId="0"/>
      <p:bldP spid="41990"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6322" name="文本框 56321"/>
          <p:cNvSpPr txBox="1"/>
          <p:nvPr/>
        </p:nvSpPr>
        <p:spPr>
          <a:xfrm>
            <a:off x="228600" y="2667000"/>
            <a:ext cx="8686800" cy="3508375"/>
          </a:xfrm>
          <a:prstGeom prst="rect">
            <a:avLst/>
          </a:prstGeom>
          <a:noFill/>
          <a:ln w="9525">
            <a:noFill/>
          </a:ln>
        </p:spPr>
        <p:txBody>
          <a:bodyPr>
            <a:spAutoFit/>
          </a:bodyPr>
          <a:p>
            <a:pPr>
              <a:spcBef>
                <a:spcPct val="50000"/>
              </a:spcBef>
            </a:pPr>
            <a:r>
              <a:rPr lang="en-US" altLang="zh-CN" sz="4400" b="1" dirty="0">
                <a:latin typeface="楷体_GB2312" pitchFamily="49" charset="-122"/>
                <a:ea typeface="楷体_GB2312" pitchFamily="49" charset="-122"/>
              </a:rPr>
              <a:t>    </a:t>
            </a:r>
            <a:r>
              <a:rPr lang="zh-CN" altLang="en-US" sz="4400" b="1" dirty="0">
                <a:latin typeface="楷体_GB2312" pitchFamily="49" charset="-122"/>
                <a:ea typeface="楷体_GB2312" pitchFamily="49" charset="-122"/>
              </a:rPr>
              <a:t>一般</a:t>
            </a:r>
            <a:r>
              <a:rPr lang="zh-CN" altLang="en-US" sz="3600" b="1" dirty="0">
                <a:latin typeface="楷体_GB2312" pitchFamily="49" charset="-122"/>
                <a:ea typeface="楷体_GB2312" pitchFamily="49" charset="-122"/>
              </a:rPr>
              <a:t>电负性小的元素在化合物中吸引电子的能力</a:t>
            </a:r>
            <a:r>
              <a:rPr lang="zh-CN" altLang="en-US" sz="3600" b="1" u="sng" dirty="0">
                <a:latin typeface="楷体_GB2312" pitchFamily="49" charset="-122"/>
                <a:ea typeface="楷体_GB2312" pitchFamily="49" charset="-122"/>
              </a:rPr>
              <a:t>     </a:t>
            </a:r>
            <a:r>
              <a:rPr lang="zh-CN" altLang="en-US" sz="3600" b="1" dirty="0">
                <a:latin typeface="楷体_GB2312" pitchFamily="49" charset="-122"/>
                <a:ea typeface="楷体_GB2312" pitchFamily="49" charset="-122"/>
              </a:rPr>
              <a:t>，元素的化合价为</a:t>
            </a:r>
            <a:endParaRPr lang="zh-CN" altLang="en-US" sz="3600" b="1" dirty="0">
              <a:latin typeface="楷体_GB2312" pitchFamily="49" charset="-122"/>
              <a:ea typeface="楷体_GB2312" pitchFamily="49" charset="-122"/>
            </a:endParaRPr>
          </a:p>
          <a:p>
            <a:pPr>
              <a:spcBef>
                <a:spcPct val="50000"/>
              </a:spcBef>
            </a:pPr>
            <a:r>
              <a:rPr lang="zh-CN" altLang="en-US" sz="3600" b="1" u="sng" dirty="0">
                <a:latin typeface="楷体_GB2312" pitchFamily="49" charset="-122"/>
                <a:ea typeface="楷体_GB2312" pitchFamily="49" charset="-122"/>
              </a:rPr>
              <a:t>    </a:t>
            </a:r>
            <a:r>
              <a:rPr lang="zh-CN" altLang="en-US" sz="3600" b="1" dirty="0">
                <a:latin typeface="楷体_GB2312" pitchFamily="49" charset="-122"/>
                <a:ea typeface="楷体_GB2312" pitchFamily="49" charset="-122"/>
              </a:rPr>
              <a:t>值；电负性大的元素在化合物中吸引电子的能力</a:t>
            </a:r>
            <a:r>
              <a:rPr lang="zh-CN" altLang="en-US" sz="3600" b="1" u="sng" dirty="0">
                <a:latin typeface="楷体_GB2312" pitchFamily="49" charset="-122"/>
                <a:ea typeface="楷体_GB2312" pitchFamily="49" charset="-122"/>
              </a:rPr>
              <a:t>     </a:t>
            </a:r>
            <a:r>
              <a:rPr lang="zh-CN" altLang="en-US" sz="3600" b="1" dirty="0">
                <a:latin typeface="楷体_GB2312" pitchFamily="49" charset="-122"/>
                <a:ea typeface="楷体_GB2312" pitchFamily="49" charset="-122"/>
              </a:rPr>
              <a:t>，元素的化合价为</a:t>
            </a:r>
            <a:endParaRPr lang="zh-CN" altLang="en-US" sz="3600" b="1" dirty="0">
              <a:latin typeface="楷体_GB2312" pitchFamily="49" charset="-122"/>
              <a:ea typeface="楷体_GB2312" pitchFamily="49" charset="-122"/>
            </a:endParaRPr>
          </a:p>
          <a:p>
            <a:pPr>
              <a:spcBef>
                <a:spcPct val="50000"/>
              </a:spcBef>
            </a:pPr>
            <a:r>
              <a:rPr lang="zh-CN" altLang="en-US" sz="3600" b="1" u="sng" dirty="0">
                <a:latin typeface="楷体_GB2312" pitchFamily="49" charset="-122"/>
                <a:ea typeface="楷体_GB2312" pitchFamily="49" charset="-122"/>
              </a:rPr>
              <a:t>     </a:t>
            </a:r>
            <a:r>
              <a:rPr lang="zh-CN" altLang="en-US" sz="3600" b="1" dirty="0">
                <a:latin typeface="楷体_GB2312" pitchFamily="49" charset="-122"/>
                <a:ea typeface="楷体_GB2312" pitchFamily="49" charset="-122"/>
              </a:rPr>
              <a:t>值。</a:t>
            </a:r>
            <a:endParaRPr lang="zh-CN" altLang="en-US" sz="3600" b="1" dirty="0">
              <a:latin typeface="楷体_GB2312" pitchFamily="49" charset="-122"/>
              <a:ea typeface="楷体_GB2312" pitchFamily="49" charset="-122"/>
            </a:endParaRPr>
          </a:p>
        </p:txBody>
      </p:sp>
      <p:sp>
        <p:nvSpPr>
          <p:cNvPr id="56323" name="文本框 56322"/>
          <p:cNvSpPr txBox="1"/>
          <p:nvPr/>
        </p:nvSpPr>
        <p:spPr>
          <a:xfrm>
            <a:off x="3352800" y="3276600"/>
            <a:ext cx="838200" cy="641350"/>
          </a:xfrm>
          <a:prstGeom prst="rect">
            <a:avLst/>
          </a:prstGeom>
          <a:noFill/>
          <a:ln w="9525">
            <a:noFill/>
          </a:ln>
        </p:spPr>
        <p:txBody>
          <a:bodyPr>
            <a:spAutoFit/>
          </a:bodyPr>
          <a:p>
            <a:pPr>
              <a:spcBef>
                <a:spcPct val="50000"/>
              </a:spcBef>
            </a:pPr>
            <a:r>
              <a:rPr lang="zh-CN" altLang="en-US" sz="3600" b="1" dirty="0">
                <a:solidFill>
                  <a:srgbClr val="FF0000"/>
                </a:solidFill>
                <a:latin typeface="Arial" panose="020B0604020202020204" pitchFamily="34" charset="0"/>
                <a:ea typeface="楷体_GB2312" pitchFamily="49" charset="-122"/>
              </a:rPr>
              <a:t>弱</a:t>
            </a:r>
            <a:endParaRPr lang="zh-CN" altLang="en-US" sz="3600" b="1" dirty="0">
              <a:solidFill>
                <a:srgbClr val="FF0000"/>
              </a:solidFill>
              <a:latin typeface="Arial" panose="020B0604020202020204" pitchFamily="34" charset="0"/>
              <a:ea typeface="楷体_GB2312" pitchFamily="49" charset="-122"/>
            </a:endParaRPr>
          </a:p>
        </p:txBody>
      </p:sp>
      <p:sp>
        <p:nvSpPr>
          <p:cNvPr id="56324" name="文本框 56323"/>
          <p:cNvSpPr txBox="1"/>
          <p:nvPr/>
        </p:nvSpPr>
        <p:spPr>
          <a:xfrm>
            <a:off x="381000" y="4038600"/>
            <a:ext cx="838200" cy="641350"/>
          </a:xfrm>
          <a:prstGeom prst="rect">
            <a:avLst/>
          </a:prstGeom>
          <a:noFill/>
          <a:ln w="9525">
            <a:noFill/>
          </a:ln>
        </p:spPr>
        <p:txBody>
          <a:bodyPr>
            <a:spAutoFit/>
          </a:bodyPr>
          <a:p>
            <a:pPr>
              <a:spcBef>
                <a:spcPct val="50000"/>
              </a:spcBef>
            </a:pPr>
            <a:r>
              <a:rPr lang="zh-CN" altLang="en-US" sz="3600" b="1" dirty="0">
                <a:solidFill>
                  <a:srgbClr val="FF0000"/>
                </a:solidFill>
                <a:latin typeface="Arial" panose="020B0604020202020204" pitchFamily="34" charset="0"/>
                <a:ea typeface="楷体_GB2312" pitchFamily="49" charset="-122"/>
              </a:rPr>
              <a:t>正</a:t>
            </a:r>
            <a:endParaRPr lang="zh-CN" altLang="en-US" sz="3600" b="1" dirty="0">
              <a:solidFill>
                <a:srgbClr val="FF0000"/>
              </a:solidFill>
              <a:latin typeface="Arial" panose="020B0604020202020204" pitchFamily="34" charset="0"/>
              <a:ea typeface="楷体_GB2312" pitchFamily="49" charset="-122"/>
            </a:endParaRPr>
          </a:p>
        </p:txBody>
      </p:sp>
      <p:sp>
        <p:nvSpPr>
          <p:cNvPr id="56325" name="文本框 56324"/>
          <p:cNvSpPr txBox="1"/>
          <p:nvPr/>
        </p:nvSpPr>
        <p:spPr>
          <a:xfrm>
            <a:off x="2895600" y="4648200"/>
            <a:ext cx="838200" cy="641350"/>
          </a:xfrm>
          <a:prstGeom prst="rect">
            <a:avLst/>
          </a:prstGeom>
          <a:noFill/>
          <a:ln w="9525">
            <a:noFill/>
          </a:ln>
        </p:spPr>
        <p:txBody>
          <a:bodyPr>
            <a:spAutoFit/>
          </a:bodyPr>
          <a:p>
            <a:pPr>
              <a:spcBef>
                <a:spcPct val="50000"/>
              </a:spcBef>
            </a:pPr>
            <a:r>
              <a:rPr lang="zh-CN" altLang="en-US" sz="3600" b="1" dirty="0">
                <a:solidFill>
                  <a:srgbClr val="FF0000"/>
                </a:solidFill>
                <a:latin typeface="Arial" panose="020B0604020202020204" pitchFamily="34" charset="0"/>
                <a:ea typeface="楷体_GB2312" pitchFamily="49" charset="-122"/>
              </a:rPr>
              <a:t>强</a:t>
            </a:r>
            <a:endParaRPr lang="zh-CN" altLang="en-US" sz="3600" b="1" dirty="0">
              <a:solidFill>
                <a:srgbClr val="FF0000"/>
              </a:solidFill>
              <a:latin typeface="Arial" panose="020B0604020202020204" pitchFamily="34" charset="0"/>
              <a:ea typeface="楷体_GB2312" pitchFamily="49" charset="-122"/>
            </a:endParaRPr>
          </a:p>
        </p:txBody>
      </p:sp>
      <p:sp>
        <p:nvSpPr>
          <p:cNvPr id="56326" name="文本框 56325"/>
          <p:cNvSpPr txBox="1"/>
          <p:nvPr/>
        </p:nvSpPr>
        <p:spPr>
          <a:xfrm>
            <a:off x="609600" y="5410200"/>
            <a:ext cx="838200" cy="641350"/>
          </a:xfrm>
          <a:prstGeom prst="rect">
            <a:avLst/>
          </a:prstGeom>
          <a:noFill/>
          <a:ln w="9525">
            <a:noFill/>
          </a:ln>
        </p:spPr>
        <p:txBody>
          <a:bodyPr>
            <a:spAutoFit/>
          </a:bodyPr>
          <a:p>
            <a:pPr>
              <a:spcBef>
                <a:spcPct val="50000"/>
              </a:spcBef>
            </a:pPr>
            <a:r>
              <a:rPr lang="zh-CN" altLang="en-US" sz="3600" b="1" dirty="0">
                <a:solidFill>
                  <a:srgbClr val="FF0000"/>
                </a:solidFill>
                <a:latin typeface="Arial" panose="020B0604020202020204" pitchFamily="34" charset="0"/>
                <a:ea typeface="楷体_GB2312" pitchFamily="49" charset="-122"/>
              </a:rPr>
              <a:t>负</a:t>
            </a:r>
            <a:endParaRPr lang="zh-CN" altLang="en-US" sz="3600" b="1" dirty="0">
              <a:solidFill>
                <a:srgbClr val="FF0000"/>
              </a:solidFill>
              <a:latin typeface="Arial" panose="020B0604020202020204" pitchFamily="34" charset="0"/>
              <a:ea typeface="楷体_GB2312" pitchFamily="49" charset="-122"/>
            </a:endParaRPr>
          </a:p>
        </p:txBody>
      </p:sp>
      <p:sp>
        <p:nvSpPr>
          <p:cNvPr id="56327" name="矩形 56326"/>
          <p:cNvSpPr/>
          <p:nvPr/>
        </p:nvSpPr>
        <p:spPr>
          <a:xfrm>
            <a:off x="41275" y="1219200"/>
            <a:ext cx="8514715" cy="1322070"/>
          </a:xfrm>
          <a:prstGeom prst="rect">
            <a:avLst/>
          </a:prstGeom>
          <a:noFill/>
          <a:ln w="9525">
            <a:noFill/>
          </a:ln>
        </p:spPr>
        <p:txBody>
          <a:bodyPr wrap="square" anchor="t">
            <a:spAutoFit/>
          </a:bodyPr>
          <a:p>
            <a:r>
              <a:rPr lang="zh-CN" altLang="en-US" sz="4000" b="1" dirty="0">
                <a:solidFill>
                  <a:srgbClr val="000000"/>
                </a:solidFill>
                <a:latin typeface="楷体_GB2312" pitchFamily="49" charset="-122"/>
                <a:ea typeface="楷体_GB2312" pitchFamily="49" charset="-122"/>
              </a:rPr>
              <a:t>（</a:t>
            </a:r>
            <a:r>
              <a:rPr lang="en-US" altLang="zh-CN" sz="4000" b="1" dirty="0">
                <a:solidFill>
                  <a:srgbClr val="000000"/>
                </a:solidFill>
                <a:latin typeface="楷体_GB2312" pitchFamily="49" charset="-122"/>
                <a:ea typeface="楷体_GB2312" pitchFamily="49" charset="-122"/>
              </a:rPr>
              <a:t>2</a:t>
            </a:r>
            <a:r>
              <a:rPr lang="zh-CN" altLang="en-US" sz="4000" b="1" dirty="0">
                <a:solidFill>
                  <a:srgbClr val="000000"/>
                </a:solidFill>
                <a:latin typeface="楷体_GB2312" pitchFamily="49" charset="-122"/>
                <a:ea typeface="楷体_GB2312" pitchFamily="49" charset="-122"/>
              </a:rPr>
              <a:t>）</a:t>
            </a:r>
            <a:r>
              <a:rPr lang="zh-CN" altLang="en-US" sz="4000" b="1" dirty="0">
                <a:solidFill>
                  <a:srgbClr val="000000"/>
                </a:solidFill>
                <a:latin typeface="楷体_GB2312" pitchFamily="49" charset="-122"/>
                <a:ea typeface="楷体_GB2312" pitchFamily="49" charset="-122"/>
              </a:rPr>
              <a:t>衡量元素在化合物中吸引电子能力的大小，判断元素化合价的正负。</a:t>
            </a:r>
            <a:endParaRPr lang="zh-CN" altLang="en-US" sz="4000" b="1" dirty="0">
              <a:solidFill>
                <a:srgbClr val="000000"/>
              </a:solidFill>
              <a:latin typeface="楷体_GB2312" pitchFamily="49" charset="-122"/>
              <a:ea typeface="楷体_GB2312" pitchFamily="49" charset="-122"/>
            </a:endParaRPr>
          </a:p>
        </p:txBody>
      </p:sp>
      <p:sp>
        <p:nvSpPr>
          <p:cNvPr id="56329" name="椭圆 56328"/>
          <p:cNvSpPr/>
          <p:nvPr/>
        </p:nvSpPr>
        <p:spPr>
          <a:xfrm>
            <a:off x="1447800" y="2743200"/>
            <a:ext cx="1243013" cy="725488"/>
          </a:xfrm>
          <a:prstGeom prst="ellipse">
            <a:avLst/>
          </a:prstGeom>
          <a:solidFill>
            <a:schemeClr val="accent1">
              <a:alpha val="0"/>
            </a:schemeClr>
          </a:solidFill>
          <a:ln w="44450" cap="flat" cmpd="sng">
            <a:solidFill>
              <a:srgbClr val="FF0000"/>
            </a:solidFill>
            <a:prstDash val="solid"/>
            <a:headEnd type="none" w="med" len="med"/>
            <a:tailEnd type="none" w="med" len="med"/>
          </a:ln>
        </p:spPr>
        <p:txBody>
          <a:bodyPr/>
          <a:p>
            <a:endParaRPr lang="zh-CN" altLang="en-US"/>
          </a:p>
        </p:txBody>
      </p:sp>
      <p:sp>
        <p:nvSpPr>
          <p:cNvPr id="6146" name="文本框 6145"/>
          <p:cNvSpPr txBox="1"/>
          <p:nvPr/>
        </p:nvSpPr>
        <p:spPr>
          <a:xfrm>
            <a:off x="609600" y="154940"/>
            <a:ext cx="4860925" cy="1162050"/>
          </a:xfrm>
          <a:prstGeom prst="rect">
            <a:avLst/>
          </a:prstGeom>
          <a:noFill/>
          <a:ln w="9525">
            <a:noFill/>
          </a:ln>
        </p:spPr>
        <p:txBody>
          <a:bodyPr>
            <a:spAutoFit/>
          </a:bodyPr>
          <a:p>
            <a:pPr>
              <a:lnSpc>
                <a:spcPct val="145000"/>
              </a:lnSpc>
            </a:pPr>
            <a:r>
              <a:rPr lang="en-US" altLang="zh-CN" sz="4800" b="1" dirty="0">
                <a:latin typeface="Arial" panose="020B0604020202020204" pitchFamily="34" charset="0"/>
                <a:ea typeface="楷体_GB2312" pitchFamily="49" charset="-122"/>
              </a:rPr>
              <a:t>3</a:t>
            </a:r>
            <a:r>
              <a:rPr lang="zh-CN" altLang="en-US" sz="4800" b="1" dirty="0">
                <a:latin typeface="Arial" panose="020B0604020202020204" pitchFamily="34" charset="0"/>
                <a:ea typeface="楷体_GB2312" pitchFamily="49" charset="-122"/>
              </a:rPr>
              <a:t>、电负性的应用</a:t>
            </a:r>
            <a:endParaRPr lang="zh-CN" altLang="en-US" sz="4800" dirty="0">
              <a:latin typeface="Arial" panose="020B0604020202020204" pitchFamily="34" charset="0"/>
              <a:ea typeface="楷体_GB2312" pitchFamily="49" charset="-122"/>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5059" name="文本框 45058"/>
          <p:cNvSpPr txBox="1"/>
          <p:nvPr/>
        </p:nvSpPr>
        <p:spPr>
          <a:xfrm>
            <a:off x="228600" y="1303020"/>
            <a:ext cx="8610600" cy="2861310"/>
          </a:xfrm>
          <a:prstGeom prst="rect">
            <a:avLst/>
          </a:prstGeom>
          <a:noFill/>
          <a:ln w="9525">
            <a:noFill/>
          </a:ln>
        </p:spPr>
        <p:txBody>
          <a:bodyPr>
            <a:spAutoFit/>
          </a:bodyPr>
          <a:p>
            <a:pPr>
              <a:spcBef>
                <a:spcPct val="50000"/>
              </a:spcBef>
            </a:pPr>
            <a:r>
              <a:rPr lang="en-US" altLang="zh-CN" sz="3600" b="1" dirty="0">
                <a:latin typeface="楷体_GB2312" pitchFamily="49" charset="-122"/>
                <a:ea typeface="楷体_GB2312" pitchFamily="49" charset="-122"/>
              </a:rPr>
              <a:t>    1.</a:t>
            </a:r>
            <a:r>
              <a:rPr lang="zh-CN" altLang="en-US" sz="3600" b="1" dirty="0">
                <a:latin typeface="楷体_GB2312" pitchFamily="49" charset="-122"/>
                <a:ea typeface="楷体_GB2312" pitchFamily="49" charset="-122"/>
              </a:rPr>
              <a:t>请查阅下列化合物中元素的电负性值，指出化合物中为正值的元素</a:t>
            </a:r>
            <a:endParaRPr lang="zh-CN" altLang="en-US" sz="3600" b="1" dirty="0">
              <a:latin typeface="楷体_GB2312" pitchFamily="49" charset="-122"/>
              <a:ea typeface="楷体_GB2312" pitchFamily="49" charset="-122"/>
            </a:endParaRPr>
          </a:p>
          <a:p>
            <a:pPr>
              <a:spcBef>
                <a:spcPct val="50000"/>
              </a:spcBef>
            </a:pPr>
            <a:r>
              <a:rPr lang="zh-CN" altLang="en-US" sz="3600" b="1" dirty="0">
                <a:latin typeface="楷体_GB2312" pitchFamily="49" charset="-122"/>
                <a:ea typeface="楷体_GB2312" pitchFamily="49" charset="-122"/>
              </a:rPr>
              <a:t>    </a:t>
            </a:r>
            <a:r>
              <a:rPr lang="en-US" altLang="zh-CN" sz="3600" b="1">
                <a:latin typeface="楷体_GB2312" pitchFamily="49" charset="-122"/>
                <a:ea typeface="楷体_GB2312" pitchFamily="49" charset="-122"/>
              </a:rPr>
              <a:t>CH</a:t>
            </a:r>
            <a:r>
              <a:rPr lang="en-US" altLang="zh-CN" sz="3600" b="1" baseline="-25000">
                <a:latin typeface="楷体_GB2312" pitchFamily="49" charset="-122"/>
                <a:ea typeface="楷体_GB2312" pitchFamily="49" charset="-122"/>
              </a:rPr>
              <a:t>4       </a:t>
            </a:r>
            <a:r>
              <a:rPr lang="en-US" altLang="zh-CN" sz="3600" b="1" err="1">
                <a:latin typeface="楷体_GB2312" pitchFamily="49" charset="-122"/>
                <a:ea typeface="楷体_GB2312" pitchFamily="49" charset="-122"/>
              </a:rPr>
              <a:t>NaH</a:t>
            </a:r>
            <a:r>
              <a:rPr lang="en-US" altLang="zh-CN" sz="3600" b="1">
                <a:latin typeface="楷体_GB2312" pitchFamily="49" charset="-122"/>
                <a:ea typeface="楷体_GB2312" pitchFamily="49" charset="-122"/>
              </a:rPr>
              <a:t>    NF</a:t>
            </a:r>
            <a:r>
              <a:rPr lang="en-US" altLang="zh-CN" sz="3600" b="1" baseline="-25000">
                <a:latin typeface="楷体_GB2312" pitchFamily="49" charset="-122"/>
                <a:ea typeface="楷体_GB2312" pitchFamily="49" charset="-122"/>
              </a:rPr>
              <a:t>3</a:t>
            </a:r>
            <a:r>
              <a:rPr lang="en-US" altLang="zh-CN" sz="3600" b="1">
                <a:latin typeface="楷体_GB2312" pitchFamily="49" charset="-122"/>
                <a:ea typeface="楷体_GB2312" pitchFamily="49" charset="-122"/>
              </a:rPr>
              <a:t>     NH</a:t>
            </a:r>
            <a:r>
              <a:rPr lang="en-US" altLang="zh-CN" sz="3600" b="1" baseline="-25000">
                <a:latin typeface="楷体_GB2312" pitchFamily="49" charset="-122"/>
                <a:ea typeface="楷体_GB2312" pitchFamily="49" charset="-122"/>
              </a:rPr>
              <a:t>3</a:t>
            </a:r>
            <a:r>
              <a:rPr lang="en-US" altLang="zh-CN" sz="3600" b="1">
                <a:latin typeface="楷体_GB2312" pitchFamily="49" charset="-122"/>
                <a:ea typeface="楷体_GB2312" pitchFamily="49" charset="-122"/>
              </a:rPr>
              <a:t>    </a:t>
            </a:r>
            <a:endParaRPr lang="en-US" altLang="zh-CN" sz="3600" b="1">
              <a:latin typeface="楷体_GB2312" pitchFamily="49" charset="-122"/>
              <a:ea typeface="楷体_GB2312" pitchFamily="49" charset="-122"/>
            </a:endParaRPr>
          </a:p>
          <a:p>
            <a:pPr>
              <a:spcBef>
                <a:spcPct val="50000"/>
              </a:spcBef>
            </a:pPr>
            <a:r>
              <a:rPr lang="en-US" altLang="zh-CN" sz="3600" b="1">
                <a:latin typeface="楷体_GB2312" pitchFamily="49" charset="-122"/>
                <a:ea typeface="楷体_GB2312" pitchFamily="49" charset="-122"/>
              </a:rPr>
              <a:t>    SO</a:t>
            </a:r>
            <a:r>
              <a:rPr lang="en-US" altLang="zh-CN" sz="3600" b="1" baseline="-25000">
                <a:latin typeface="楷体_GB2312" pitchFamily="49" charset="-122"/>
                <a:ea typeface="楷体_GB2312" pitchFamily="49" charset="-122"/>
              </a:rPr>
              <a:t>2</a:t>
            </a:r>
            <a:r>
              <a:rPr lang="en-US" altLang="zh-CN" sz="3600" b="1">
                <a:latin typeface="楷体_GB2312" pitchFamily="49" charset="-122"/>
                <a:ea typeface="楷体_GB2312" pitchFamily="49" charset="-122"/>
              </a:rPr>
              <a:t>     H</a:t>
            </a:r>
            <a:r>
              <a:rPr lang="en-US" altLang="zh-CN" sz="3600" b="1" baseline="-25000">
                <a:latin typeface="楷体_GB2312" pitchFamily="49" charset="-122"/>
                <a:ea typeface="楷体_GB2312" pitchFamily="49" charset="-122"/>
              </a:rPr>
              <a:t>2</a:t>
            </a:r>
            <a:r>
              <a:rPr lang="en-US" altLang="zh-CN" sz="3600" b="1" err="1">
                <a:latin typeface="楷体_GB2312" pitchFamily="49" charset="-122"/>
                <a:ea typeface="楷体_GB2312" pitchFamily="49" charset="-122"/>
              </a:rPr>
              <a:t>S    ICl     HBr</a:t>
            </a:r>
            <a:endParaRPr lang="en-US" altLang="zh-CN" sz="3600" b="1">
              <a:latin typeface="楷体_GB2312" pitchFamily="49" charset="-122"/>
              <a:ea typeface="楷体_GB2312" pitchFamily="49" charset="-122"/>
            </a:endParaRPr>
          </a:p>
        </p:txBody>
      </p:sp>
      <p:sp>
        <p:nvSpPr>
          <p:cNvPr id="45060" name="直接连接符 45059"/>
          <p:cNvSpPr/>
          <p:nvPr/>
        </p:nvSpPr>
        <p:spPr>
          <a:xfrm>
            <a:off x="1524000" y="3303270"/>
            <a:ext cx="228600" cy="0"/>
          </a:xfrm>
          <a:prstGeom prst="line">
            <a:avLst/>
          </a:prstGeom>
          <a:ln w="38100" cap="flat" cmpd="sng">
            <a:solidFill>
              <a:srgbClr val="FF0000"/>
            </a:solidFill>
            <a:prstDash val="solid"/>
            <a:headEnd type="none" w="med" len="med"/>
            <a:tailEnd type="none" w="med" len="med"/>
          </a:ln>
        </p:spPr>
      </p:sp>
      <p:sp>
        <p:nvSpPr>
          <p:cNvPr id="45061" name="直接连接符 45060"/>
          <p:cNvSpPr/>
          <p:nvPr/>
        </p:nvSpPr>
        <p:spPr>
          <a:xfrm>
            <a:off x="2895600" y="3303270"/>
            <a:ext cx="381000" cy="0"/>
          </a:xfrm>
          <a:prstGeom prst="line">
            <a:avLst/>
          </a:prstGeom>
          <a:ln w="38100" cap="flat" cmpd="sng">
            <a:solidFill>
              <a:srgbClr val="FF0000"/>
            </a:solidFill>
            <a:prstDash val="solid"/>
            <a:headEnd type="none" w="med" len="med"/>
            <a:tailEnd type="none" w="med" len="med"/>
          </a:ln>
        </p:spPr>
      </p:sp>
      <p:sp>
        <p:nvSpPr>
          <p:cNvPr id="45062" name="直接连接符 45061"/>
          <p:cNvSpPr/>
          <p:nvPr/>
        </p:nvSpPr>
        <p:spPr>
          <a:xfrm>
            <a:off x="4495800" y="3303270"/>
            <a:ext cx="228600" cy="0"/>
          </a:xfrm>
          <a:prstGeom prst="line">
            <a:avLst/>
          </a:prstGeom>
          <a:ln w="38100" cap="flat" cmpd="sng">
            <a:solidFill>
              <a:srgbClr val="FF0000"/>
            </a:solidFill>
            <a:prstDash val="solid"/>
            <a:headEnd type="none" w="med" len="med"/>
            <a:tailEnd type="none" w="med" len="med"/>
          </a:ln>
        </p:spPr>
      </p:sp>
      <p:sp>
        <p:nvSpPr>
          <p:cNvPr id="45063" name="直接连接符 45062"/>
          <p:cNvSpPr/>
          <p:nvPr/>
        </p:nvSpPr>
        <p:spPr>
          <a:xfrm>
            <a:off x="6553200" y="3303270"/>
            <a:ext cx="228600" cy="0"/>
          </a:xfrm>
          <a:prstGeom prst="line">
            <a:avLst/>
          </a:prstGeom>
          <a:ln w="38100" cap="flat" cmpd="sng">
            <a:solidFill>
              <a:srgbClr val="FF0000"/>
            </a:solidFill>
            <a:prstDash val="solid"/>
            <a:headEnd type="none" w="med" len="med"/>
            <a:tailEnd type="none" w="med" len="med"/>
          </a:ln>
        </p:spPr>
      </p:sp>
      <p:sp>
        <p:nvSpPr>
          <p:cNvPr id="45064" name="直接连接符 45063"/>
          <p:cNvSpPr/>
          <p:nvPr/>
        </p:nvSpPr>
        <p:spPr>
          <a:xfrm>
            <a:off x="1219200" y="4141470"/>
            <a:ext cx="228600" cy="0"/>
          </a:xfrm>
          <a:prstGeom prst="line">
            <a:avLst/>
          </a:prstGeom>
          <a:ln w="38100" cap="flat" cmpd="sng">
            <a:solidFill>
              <a:srgbClr val="FF0000"/>
            </a:solidFill>
            <a:prstDash val="solid"/>
            <a:headEnd type="none" w="med" len="med"/>
            <a:tailEnd type="none" w="med" len="med"/>
          </a:ln>
        </p:spPr>
      </p:sp>
      <p:sp>
        <p:nvSpPr>
          <p:cNvPr id="45065" name="直接连接符 45064"/>
          <p:cNvSpPr/>
          <p:nvPr/>
        </p:nvSpPr>
        <p:spPr>
          <a:xfrm>
            <a:off x="3048000" y="4141470"/>
            <a:ext cx="228600" cy="0"/>
          </a:xfrm>
          <a:prstGeom prst="line">
            <a:avLst/>
          </a:prstGeom>
          <a:ln w="38100" cap="flat" cmpd="sng">
            <a:solidFill>
              <a:srgbClr val="FF0000"/>
            </a:solidFill>
            <a:prstDash val="solid"/>
            <a:headEnd type="none" w="med" len="med"/>
            <a:tailEnd type="none" w="med" len="med"/>
          </a:ln>
        </p:spPr>
      </p:sp>
      <p:sp>
        <p:nvSpPr>
          <p:cNvPr id="45066" name="直接连接符 45065"/>
          <p:cNvSpPr/>
          <p:nvPr/>
        </p:nvSpPr>
        <p:spPr>
          <a:xfrm>
            <a:off x="4572000" y="4141470"/>
            <a:ext cx="228600" cy="0"/>
          </a:xfrm>
          <a:prstGeom prst="line">
            <a:avLst/>
          </a:prstGeom>
          <a:ln w="38100" cap="flat" cmpd="sng">
            <a:solidFill>
              <a:srgbClr val="FF0000"/>
            </a:solidFill>
            <a:prstDash val="solid"/>
            <a:headEnd type="none" w="med" len="med"/>
            <a:tailEnd type="none" w="med" len="med"/>
          </a:ln>
        </p:spPr>
      </p:sp>
      <p:sp>
        <p:nvSpPr>
          <p:cNvPr id="45067" name="直接连接符 45066"/>
          <p:cNvSpPr/>
          <p:nvPr/>
        </p:nvSpPr>
        <p:spPr>
          <a:xfrm>
            <a:off x="6324600" y="4141470"/>
            <a:ext cx="228600" cy="0"/>
          </a:xfrm>
          <a:prstGeom prst="line">
            <a:avLst/>
          </a:prstGeom>
          <a:ln w="38100" cap="flat" cmpd="sng">
            <a:solidFill>
              <a:srgbClr val="FF0000"/>
            </a:solidFill>
            <a:prstDash val="solid"/>
            <a:headEnd type="none" w="med" len="med"/>
            <a:tailEnd type="none" w="med" len="med"/>
          </a:ln>
        </p:spPr>
      </p:sp>
      <p:sp>
        <p:nvSpPr>
          <p:cNvPr id="45068" name="文本框 45067"/>
          <p:cNvSpPr txBox="1"/>
          <p:nvPr/>
        </p:nvSpPr>
        <p:spPr>
          <a:xfrm>
            <a:off x="723900" y="4775200"/>
            <a:ext cx="7924800" cy="519113"/>
          </a:xfrm>
          <a:prstGeom prst="rect">
            <a:avLst/>
          </a:prstGeom>
          <a:noFill/>
          <a:ln w="9525">
            <a:noFill/>
          </a:ln>
        </p:spPr>
        <p:txBody>
          <a:bodyPr>
            <a:spAutoFit/>
          </a:bodyPr>
          <a:p>
            <a:pPr>
              <a:spcBef>
                <a:spcPct val="50000"/>
              </a:spcBef>
            </a:pPr>
            <a:r>
              <a:rPr lang="zh-CN" altLang="en-US" sz="2800" b="1" dirty="0">
                <a:latin typeface="Arial" panose="020B0604020202020204" pitchFamily="34" charset="0"/>
              </a:rPr>
              <a:t>当</a:t>
            </a:r>
            <a:r>
              <a:rPr lang="zh-CN" altLang="en-US" sz="2800" b="1" dirty="0">
                <a:solidFill>
                  <a:srgbClr val="000000"/>
                </a:solidFill>
                <a:latin typeface="Arial" panose="020B0604020202020204" pitchFamily="34" charset="0"/>
              </a:rPr>
              <a:t>两个成键元素间的电负性差值为零时呢</a:t>
            </a:r>
            <a:r>
              <a:rPr lang="en-US" altLang="zh-CN" sz="2800" b="1">
                <a:solidFill>
                  <a:srgbClr val="000000"/>
                </a:solidFill>
                <a:latin typeface="Arial" panose="020B0604020202020204" pitchFamily="34" charset="0"/>
              </a:rPr>
              <a:t>?</a:t>
            </a:r>
            <a:endParaRPr lang="en-US" altLang="zh-CN" sz="2800" b="1">
              <a:solidFill>
                <a:srgbClr val="000000"/>
              </a:solidFill>
              <a:latin typeface="Arial" panose="020B0604020202020204" pitchFamily="34" charset="0"/>
            </a:endParaRPr>
          </a:p>
        </p:txBody>
      </p:sp>
      <p:sp>
        <p:nvSpPr>
          <p:cNvPr id="45069" name="文本框 45068"/>
          <p:cNvSpPr txBox="1"/>
          <p:nvPr/>
        </p:nvSpPr>
        <p:spPr>
          <a:xfrm>
            <a:off x="771525" y="5446713"/>
            <a:ext cx="2057400" cy="519112"/>
          </a:xfrm>
          <a:prstGeom prst="rect">
            <a:avLst/>
          </a:prstGeom>
          <a:noFill/>
          <a:ln w="9525">
            <a:noFill/>
          </a:ln>
        </p:spPr>
        <p:txBody>
          <a:bodyPr>
            <a:spAutoFit/>
          </a:bodyPr>
          <a:p>
            <a:pPr>
              <a:spcBef>
                <a:spcPct val="50000"/>
              </a:spcBef>
            </a:pPr>
            <a:r>
              <a:rPr lang="zh-CN" altLang="en-US" sz="2800" b="1" dirty="0">
                <a:latin typeface="Arial" panose="020B0604020202020204" pitchFamily="34" charset="0"/>
              </a:rPr>
              <a:t>物质类型</a:t>
            </a:r>
            <a:r>
              <a:rPr lang="en-US" altLang="zh-CN" sz="2800" b="1">
                <a:latin typeface="Arial" panose="020B0604020202020204" pitchFamily="34" charset="0"/>
              </a:rPr>
              <a:t>?</a:t>
            </a:r>
            <a:endParaRPr lang="en-US" altLang="zh-CN" sz="2800" b="1">
              <a:solidFill>
                <a:srgbClr val="000000"/>
              </a:solidFill>
              <a:latin typeface="Arial" panose="020B0604020202020204" pitchFamily="34" charset="0"/>
            </a:endParaRPr>
          </a:p>
        </p:txBody>
      </p:sp>
      <p:sp>
        <p:nvSpPr>
          <p:cNvPr id="51207" name="矩形 51206"/>
          <p:cNvSpPr/>
          <p:nvPr/>
        </p:nvSpPr>
        <p:spPr>
          <a:xfrm>
            <a:off x="551815" y="266700"/>
            <a:ext cx="2277110" cy="706755"/>
          </a:xfrm>
          <a:prstGeom prst="rect">
            <a:avLst/>
          </a:prstGeom>
          <a:solidFill>
            <a:srgbClr val="FF0000"/>
          </a:solidFill>
          <a:ln w="9525">
            <a:noFill/>
          </a:ln>
        </p:spPr>
        <p:txBody>
          <a:bodyPr wrap="square">
            <a:spAutoFit/>
          </a:bodyPr>
          <a:p>
            <a:r>
              <a:rPr lang="zh-CN" altLang="en-US" sz="4000" b="1" dirty="0">
                <a:solidFill>
                  <a:srgbClr val="FFFF00"/>
                </a:solidFill>
                <a:latin typeface="Arial" panose="020B0604020202020204" pitchFamily="34" charset="0"/>
                <a:ea typeface="楷体_GB2312" pitchFamily="49" charset="-122"/>
              </a:rPr>
              <a:t>课堂练习</a:t>
            </a:r>
            <a:endParaRPr lang="zh-CN" altLang="en-US" sz="4000" b="1" dirty="0">
              <a:solidFill>
                <a:srgbClr val="FFFF00"/>
              </a:solidFill>
              <a:latin typeface="Arial" panose="020B0604020202020204" pitchFamily="34" charset="0"/>
              <a:ea typeface="楷体_GB2312" pitchFamily="49"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nodeType="clickEffect">
                                  <p:stCondLst>
                                    <p:cond delay="0"/>
                                  </p:stCondLst>
                                  <p:childTnLst>
                                    <p:set>
                                      <p:cBhvr>
                                        <p:cTn id="6" dur="1" fill="hold">
                                          <p:stCondLst>
                                            <p:cond delay="0"/>
                                          </p:stCondLst>
                                        </p:cTn>
                                        <p:tgtEl>
                                          <p:spTgt spid="45060"/>
                                        </p:tgtEl>
                                        <p:attrNameLst>
                                          <p:attrName>style.visibility</p:attrName>
                                        </p:attrNameLst>
                                      </p:cBhvr>
                                      <p:to>
                                        <p:strVal val="visible"/>
                                      </p:to>
                                    </p:set>
                                    <p:animEffect transition="in" filter="slide(fromBottom)">
                                      <p:cBhvr>
                                        <p:cTn id="7" dur="500"/>
                                        <p:tgtEl>
                                          <p:spTgt spid="45060"/>
                                        </p:tgtEl>
                                      </p:cBhvr>
                                    </p:animEffect>
                                  </p:childTnLst>
                                </p:cTn>
                              </p:par>
                            </p:childTnLst>
                          </p:cTn>
                        </p:par>
                      </p:childTnLst>
                    </p:cTn>
                  </p:par>
                  <p:par>
                    <p:cTn id="8" fill="hold">
                      <p:stCondLst>
                        <p:cond delay="indefinite"/>
                      </p:stCondLst>
                      <p:childTnLst>
                        <p:par>
                          <p:cTn id="9" fill="hold">
                            <p:stCondLst>
                              <p:cond delay="0"/>
                            </p:stCondLst>
                            <p:childTnLst>
                              <p:par>
                                <p:cTn id="10" presetID="12" presetClass="entr" presetSubtype="4" fill="hold" nodeType="clickEffect">
                                  <p:stCondLst>
                                    <p:cond delay="0"/>
                                  </p:stCondLst>
                                  <p:childTnLst>
                                    <p:set>
                                      <p:cBhvr>
                                        <p:cTn id="11" dur="1" fill="hold">
                                          <p:stCondLst>
                                            <p:cond delay="0"/>
                                          </p:stCondLst>
                                        </p:cTn>
                                        <p:tgtEl>
                                          <p:spTgt spid="45061"/>
                                        </p:tgtEl>
                                        <p:attrNameLst>
                                          <p:attrName>style.visibility</p:attrName>
                                        </p:attrNameLst>
                                      </p:cBhvr>
                                      <p:to>
                                        <p:strVal val="visible"/>
                                      </p:to>
                                    </p:set>
                                    <p:animEffect transition="in" filter="slide(fromBottom)">
                                      <p:cBhvr>
                                        <p:cTn id="12" dur="500"/>
                                        <p:tgtEl>
                                          <p:spTgt spid="45061"/>
                                        </p:tgtEl>
                                      </p:cBhvr>
                                    </p:animEffect>
                                  </p:childTnLst>
                                </p:cTn>
                              </p:par>
                            </p:childTnLst>
                          </p:cTn>
                        </p:par>
                      </p:childTnLst>
                    </p:cTn>
                  </p:par>
                  <p:par>
                    <p:cTn id="13" fill="hold">
                      <p:stCondLst>
                        <p:cond delay="indefinite"/>
                      </p:stCondLst>
                      <p:childTnLst>
                        <p:par>
                          <p:cTn id="14" fill="hold">
                            <p:stCondLst>
                              <p:cond delay="0"/>
                            </p:stCondLst>
                            <p:childTnLst>
                              <p:par>
                                <p:cTn id="15" presetID="12" presetClass="entr" presetSubtype="4" fill="hold" nodeType="clickEffect">
                                  <p:stCondLst>
                                    <p:cond delay="0"/>
                                  </p:stCondLst>
                                  <p:childTnLst>
                                    <p:set>
                                      <p:cBhvr>
                                        <p:cTn id="16" dur="1" fill="hold">
                                          <p:stCondLst>
                                            <p:cond delay="0"/>
                                          </p:stCondLst>
                                        </p:cTn>
                                        <p:tgtEl>
                                          <p:spTgt spid="45062"/>
                                        </p:tgtEl>
                                        <p:attrNameLst>
                                          <p:attrName>style.visibility</p:attrName>
                                        </p:attrNameLst>
                                      </p:cBhvr>
                                      <p:to>
                                        <p:strVal val="visible"/>
                                      </p:to>
                                    </p:set>
                                    <p:animEffect transition="in" filter="slide(fromBottom)">
                                      <p:cBhvr>
                                        <p:cTn id="17" dur="500"/>
                                        <p:tgtEl>
                                          <p:spTgt spid="45062"/>
                                        </p:tgtEl>
                                      </p:cBhvr>
                                    </p:animEffect>
                                  </p:childTnLst>
                                </p:cTn>
                              </p:par>
                            </p:childTnLst>
                          </p:cTn>
                        </p:par>
                      </p:childTnLst>
                    </p:cTn>
                  </p:par>
                  <p:par>
                    <p:cTn id="18" fill="hold">
                      <p:stCondLst>
                        <p:cond delay="indefinite"/>
                      </p:stCondLst>
                      <p:childTnLst>
                        <p:par>
                          <p:cTn id="19" fill="hold">
                            <p:stCondLst>
                              <p:cond delay="0"/>
                            </p:stCondLst>
                            <p:childTnLst>
                              <p:par>
                                <p:cTn id="20" presetID="12" presetClass="entr" presetSubtype="4" fill="hold" nodeType="clickEffect">
                                  <p:stCondLst>
                                    <p:cond delay="0"/>
                                  </p:stCondLst>
                                  <p:childTnLst>
                                    <p:set>
                                      <p:cBhvr>
                                        <p:cTn id="21" dur="1" fill="hold">
                                          <p:stCondLst>
                                            <p:cond delay="0"/>
                                          </p:stCondLst>
                                        </p:cTn>
                                        <p:tgtEl>
                                          <p:spTgt spid="45063"/>
                                        </p:tgtEl>
                                        <p:attrNameLst>
                                          <p:attrName>style.visibility</p:attrName>
                                        </p:attrNameLst>
                                      </p:cBhvr>
                                      <p:to>
                                        <p:strVal val="visible"/>
                                      </p:to>
                                    </p:set>
                                    <p:animEffect transition="in" filter="slide(fromBottom)">
                                      <p:cBhvr>
                                        <p:cTn id="22" dur="500"/>
                                        <p:tgtEl>
                                          <p:spTgt spid="45063"/>
                                        </p:tgtEl>
                                      </p:cBhvr>
                                    </p:animEffect>
                                  </p:childTnLst>
                                </p:cTn>
                              </p:par>
                            </p:childTnLst>
                          </p:cTn>
                        </p:par>
                      </p:childTnLst>
                    </p:cTn>
                  </p:par>
                  <p:par>
                    <p:cTn id="23" fill="hold">
                      <p:stCondLst>
                        <p:cond delay="indefinite"/>
                      </p:stCondLst>
                      <p:childTnLst>
                        <p:par>
                          <p:cTn id="24" fill="hold">
                            <p:stCondLst>
                              <p:cond delay="0"/>
                            </p:stCondLst>
                            <p:childTnLst>
                              <p:par>
                                <p:cTn id="25" presetID="12" presetClass="entr" presetSubtype="4" fill="hold" nodeType="clickEffect">
                                  <p:stCondLst>
                                    <p:cond delay="0"/>
                                  </p:stCondLst>
                                  <p:childTnLst>
                                    <p:set>
                                      <p:cBhvr>
                                        <p:cTn id="26" dur="1" fill="hold">
                                          <p:stCondLst>
                                            <p:cond delay="0"/>
                                          </p:stCondLst>
                                        </p:cTn>
                                        <p:tgtEl>
                                          <p:spTgt spid="45064"/>
                                        </p:tgtEl>
                                        <p:attrNameLst>
                                          <p:attrName>style.visibility</p:attrName>
                                        </p:attrNameLst>
                                      </p:cBhvr>
                                      <p:to>
                                        <p:strVal val="visible"/>
                                      </p:to>
                                    </p:set>
                                    <p:animEffect transition="in" filter="slide(fromBottom)">
                                      <p:cBhvr>
                                        <p:cTn id="27" dur="500"/>
                                        <p:tgtEl>
                                          <p:spTgt spid="45064"/>
                                        </p:tgtEl>
                                      </p:cBhvr>
                                    </p:animEffect>
                                  </p:childTnLst>
                                </p:cTn>
                              </p:par>
                            </p:childTnLst>
                          </p:cTn>
                        </p:par>
                      </p:childTnLst>
                    </p:cTn>
                  </p:par>
                  <p:par>
                    <p:cTn id="28" fill="hold">
                      <p:stCondLst>
                        <p:cond delay="indefinite"/>
                      </p:stCondLst>
                      <p:childTnLst>
                        <p:par>
                          <p:cTn id="29" fill="hold">
                            <p:stCondLst>
                              <p:cond delay="0"/>
                            </p:stCondLst>
                            <p:childTnLst>
                              <p:par>
                                <p:cTn id="30" presetID="12" presetClass="entr" presetSubtype="4" fill="hold" nodeType="clickEffect">
                                  <p:stCondLst>
                                    <p:cond delay="0"/>
                                  </p:stCondLst>
                                  <p:childTnLst>
                                    <p:set>
                                      <p:cBhvr>
                                        <p:cTn id="31" dur="1" fill="hold">
                                          <p:stCondLst>
                                            <p:cond delay="0"/>
                                          </p:stCondLst>
                                        </p:cTn>
                                        <p:tgtEl>
                                          <p:spTgt spid="45065"/>
                                        </p:tgtEl>
                                        <p:attrNameLst>
                                          <p:attrName>style.visibility</p:attrName>
                                        </p:attrNameLst>
                                      </p:cBhvr>
                                      <p:to>
                                        <p:strVal val="visible"/>
                                      </p:to>
                                    </p:set>
                                    <p:animEffect transition="in" filter="slide(fromBottom)">
                                      <p:cBhvr>
                                        <p:cTn id="32" dur="500"/>
                                        <p:tgtEl>
                                          <p:spTgt spid="45065"/>
                                        </p:tgtEl>
                                      </p:cBhvr>
                                    </p:animEffect>
                                  </p:childTnLst>
                                </p:cTn>
                              </p:par>
                            </p:childTnLst>
                          </p:cTn>
                        </p:par>
                      </p:childTnLst>
                    </p:cTn>
                  </p:par>
                  <p:par>
                    <p:cTn id="33" fill="hold">
                      <p:stCondLst>
                        <p:cond delay="indefinite"/>
                      </p:stCondLst>
                      <p:childTnLst>
                        <p:par>
                          <p:cTn id="34" fill="hold">
                            <p:stCondLst>
                              <p:cond delay="0"/>
                            </p:stCondLst>
                            <p:childTnLst>
                              <p:par>
                                <p:cTn id="35" presetID="12" presetClass="entr" presetSubtype="4" fill="hold" nodeType="clickEffect">
                                  <p:stCondLst>
                                    <p:cond delay="0"/>
                                  </p:stCondLst>
                                  <p:childTnLst>
                                    <p:set>
                                      <p:cBhvr>
                                        <p:cTn id="36" dur="1" fill="hold">
                                          <p:stCondLst>
                                            <p:cond delay="0"/>
                                          </p:stCondLst>
                                        </p:cTn>
                                        <p:tgtEl>
                                          <p:spTgt spid="45066"/>
                                        </p:tgtEl>
                                        <p:attrNameLst>
                                          <p:attrName>style.visibility</p:attrName>
                                        </p:attrNameLst>
                                      </p:cBhvr>
                                      <p:to>
                                        <p:strVal val="visible"/>
                                      </p:to>
                                    </p:set>
                                    <p:animEffect transition="in" filter="slide(fromBottom)">
                                      <p:cBhvr>
                                        <p:cTn id="37" dur="500"/>
                                        <p:tgtEl>
                                          <p:spTgt spid="45066"/>
                                        </p:tgtEl>
                                      </p:cBhvr>
                                    </p:animEffect>
                                  </p:childTnLst>
                                </p:cTn>
                              </p:par>
                            </p:childTnLst>
                          </p:cTn>
                        </p:par>
                      </p:childTnLst>
                    </p:cTn>
                  </p:par>
                  <p:par>
                    <p:cTn id="38" fill="hold">
                      <p:stCondLst>
                        <p:cond delay="indefinite"/>
                      </p:stCondLst>
                      <p:childTnLst>
                        <p:par>
                          <p:cTn id="39" fill="hold">
                            <p:stCondLst>
                              <p:cond delay="0"/>
                            </p:stCondLst>
                            <p:childTnLst>
                              <p:par>
                                <p:cTn id="40" presetID="12" presetClass="entr" presetSubtype="4" fill="hold" nodeType="clickEffect">
                                  <p:stCondLst>
                                    <p:cond delay="0"/>
                                  </p:stCondLst>
                                  <p:childTnLst>
                                    <p:set>
                                      <p:cBhvr>
                                        <p:cTn id="41" dur="1" fill="hold">
                                          <p:stCondLst>
                                            <p:cond delay="0"/>
                                          </p:stCondLst>
                                        </p:cTn>
                                        <p:tgtEl>
                                          <p:spTgt spid="45067"/>
                                        </p:tgtEl>
                                        <p:attrNameLst>
                                          <p:attrName>style.visibility</p:attrName>
                                        </p:attrNameLst>
                                      </p:cBhvr>
                                      <p:to>
                                        <p:strVal val="visible"/>
                                      </p:to>
                                    </p:set>
                                    <p:animEffect transition="in" filter="slide(fromBottom)">
                                      <p:cBhvr>
                                        <p:cTn id="42" dur="500"/>
                                        <p:tgtEl>
                                          <p:spTgt spid="45067"/>
                                        </p:tgtEl>
                                      </p:cBhvr>
                                    </p:animEffect>
                                  </p:childTnLst>
                                </p:cTn>
                              </p:par>
                            </p:childTnLst>
                          </p:cTn>
                        </p:par>
                      </p:childTnLst>
                    </p:cTn>
                  </p:par>
                  <p:par>
                    <p:cTn id="43" fill="hold">
                      <p:stCondLst>
                        <p:cond delay="indefinite"/>
                      </p:stCondLst>
                      <p:childTnLst>
                        <p:par>
                          <p:cTn id="44" fill="hold">
                            <p:stCondLst>
                              <p:cond delay="0"/>
                            </p:stCondLst>
                            <p:childTnLst>
                              <p:par>
                                <p:cTn id="45" presetID="12" presetClass="entr" presetSubtype="4" fill="hold" grpId="0" nodeType="clickEffect">
                                  <p:stCondLst>
                                    <p:cond delay="0"/>
                                  </p:stCondLst>
                                  <p:childTnLst>
                                    <p:set>
                                      <p:cBhvr>
                                        <p:cTn id="46" dur="1" fill="hold">
                                          <p:stCondLst>
                                            <p:cond delay="0"/>
                                          </p:stCondLst>
                                        </p:cTn>
                                        <p:tgtEl>
                                          <p:spTgt spid="45068"/>
                                        </p:tgtEl>
                                        <p:attrNameLst>
                                          <p:attrName>style.visibility</p:attrName>
                                        </p:attrNameLst>
                                      </p:cBhvr>
                                      <p:to>
                                        <p:strVal val="visible"/>
                                      </p:to>
                                    </p:set>
                                    <p:animEffect transition="in" filter="slide(fromBottom)">
                                      <p:cBhvr>
                                        <p:cTn id="47" dur="500"/>
                                        <p:tgtEl>
                                          <p:spTgt spid="45068"/>
                                        </p:tgtEl>
                                      </p:cBhvr>
                                    </p:animEffect>
                                  </p:childTnLst>
                                </p:cTn>
                              </p:par>
                            </p:childTnLst>
                          </p:cTn>
                        </p:par>
                      </p:childTnLst>
                    </p:cTn>
                  </p:par>
                  <p:par>
                    <p:cTn id="48" fill="hold">
                      <p:stCondLst>
                        <p:cond delay="indefinite"/>
                      </p:stCondLst>
                      <p:childTnLst>
                        <p:par>
                          <p:cTn id="49" fill="hold">
                            <p:stCondLst>
                              <p:cond delay="0"/>
                            </p:stCondLst>
                            <p:childTnLst>
                              <p:par>
                                <p:cTn id="50" presetID="12" presetClass="entr" presetSubtype="4" fill="hold" grpId="0" nodeType="clickEffect">
                                  <p:stCondLst>
                                    <p:cond delay="0"/>
                                  </p:stCondLst>
                                  <p:childTnLst>
                                    <p:set>
                                      <p:cBhvr>
                                        <p:cTn id="51" dur="1" fill="hold">
                                          <p:stCondLst>
                                            <p:cond delay="0"/>
                                          </p:stCondLst>
                                        </p:cTn>
                                        <p:tgtEl>
                                          <p:spTgt spid="45069"/>
                                        </p:tgtEl>
                                        <p:attrNameLst>
                                          <p:attrName>style.visibility</p:attrName>
                                        </p:attrNameLst>
                                      </p:cBhvr>
                                      <p:to>
                                        <p:strVal val="visible"/>
                                      </p:to>
                                    </p:set>
                                    <p:animEffect transition="in" filter="slide(fromBottom)">
                                      <p:cBhvr>
                                        <p:cTn id="52" dur="500"/>
                                        <p:tgtEl>
                                          <p:spTgt spid="4506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068" grpId="0"/>
      <p:bldP spid="45069"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5298" name="矩形 55297"/>
          <p:cNvSpPr/>
          <p:nvPr/>
        </p:nvSpPr>
        <p:spPr>
          <a:xfrm>
            <a:off x="152400" y="1965325"/>
            <a:ext cx="8229600" cy="3741738"/>
          </a:xfrm>
          <a:prstGeom prst="rect">
            <a:avLst/>
          </a:prstGeom>
          <a:noFill/>
          <a:ln w="9525">
            <a:noFill/>
          </a:ln>
        </p:spPr>
        <p:txBody>
          <a:bodyPr>
            <a:spAutoFit/>
          </a:bodyPr>
          <a:p>
            <a:pPr eaLnBrk="0" hangingPunct="0">
              <a:lnSpc>
                <a:spcPct val="130000"/>
              </a:lnSpc>
              <a:buClr>
                <a:schemeClr val="bg1"/>
              </a:buClr>
            </a:pPr>
            <a:r>
              <a:rPr lang="en-US" altLang="zh-CN" sz="4000" b="1" dirty="0">
                <a:solidFill>
                  <a:srgbClr val="000000"/>
                </a:solidFill>
                <a:latin typeface="楷体_GB2312" pitchFamily="49" charset="-122"/>
                <a:ea typeface="楷体_GB2312" pitchFamily="49" charset="-122"/>
              </a:rPr>
              <a:t>    </a:t>
            </a:r>
            <a:r>
              <a:rPr lang="zh-CN" altLang="en-US" sz="3600" b="1" dirty="0">
                <a:solidFill>
                  <a:srgbClr val="000000"/>
                </a:solidFill>
                <a:latin typeface="楷体_GB2312" pitchFamily="49" charset="-122"/>
                <a:ea typeface="楷体_GB2312" pitchFamily="49" charset="-122"/>
              </a:rPr>
              <a:t>一般认为，如果两个成键元素间的电负性差值大于</a:t>
            </a:r>
            <a:r>
              <a:rPr lang="en-US" altLang="zh-CN" sz="3600" b="1" dirty="0">
                <a:solidFill>
                  <a:srgbClr val="000000"/>
                </a:solidFill>
                <a:latin typeface="楷体_GB2312" pitchFamily="49" charset="-122"/>
                <a:ea typeface="楷体_GB2312" pitchFamily="49" charset="-122"/>
              </a:rPr>
              <a:t>1.7</a:t>
            </a:r>
            <a:r>
              <a:rPr lang="zh-CN" altLang="en-US" sz="3600" b="1" dirty="0">
                <a:solidFill>
                  <a:srgbClr val="000000"/>
                </a:solidFill>
                <a:latin typeface="楷体_GB2312" pitchFamily="49" charset="-122"/>
                <a:ea typeface="楷体_GB2312" pitchFamily="49" charset="-122"/>
              </a:rPr>
              <a:t>，他们之间通常形成</a:t>
            </a:r>
            <a:endParaRPr lang="zh-CN" altLang="en-US" sz="3600" b="1" dirty="0">
              <a:solidFill>
                <a:srgbClr val="000000"/>
              </a:solidFill>
              <a:latin typeface="楷体_GB2312" pitchFamily="49" charset="-122"/>
              <a:ea typeface="楷体_GB2312" pitchFamily="49" charset="-122"/>
            </a:endParaRPr>
          </a:p>
          <a:p>
            <a:pPr eaLnBrk="0" hangingPunct="0">
              <a:lnSpc>
                <a:spcPct val="130000"/>
              </a:lnSpc>
              <a:buClr>
                <a:schemeClr val="bg1"/>
              </a:buClr>
            </a:pPr>
            <a:r>
              <a:rPr lang="zh-CN" altLang="en-US" sz="3600" b="1" u="sng" dirty="0">
                <a:solidFill>
                  <a:srgbClr val="000000"/>
                </a:solidFill>
                <a:latin typeface="楷体_GB2312" pitchFamily="49" charset="-122"/>
                <a:ea typeface="楷体_GB2312" pitchFamily="49" charset="-122"/>
              </a:rPr>
              <a:t>      </a:t>
            </a:r>
            <a:r>
              <a:rPr lang="zh-CN" altLang="en-US" sz="3600" b="1" dirty="0">
                <a:solidFill>
                  <a:srgbClr val="000000"/>
                </a:solidFill>
                <a:latin typeface="楷体_GB2312" pitchFamily="49" charset="-122"/>
                <a:ea typeface="楷体_GB2312" pitchFamily="49" charset="-122"/>
              </a:rPr>
              <a:t>键；如果两个成键元素间的电负性差值小于</a:t>
            </a:r>
            <a:r>
              <a:rPr lang="en-US" altLang="zh-CN" sz="3600" b="1" dirty="0">
                <a:solidFill>
                  <a:srgbClr val="000000"/>
                </a:solidFill>
                <a:latin typeface="楷体_GB2312" pitchFamily="49" charset="-122"/>
                <a:ea typeface="楷体_GB2312" pitchFamily="49" charset="-122"/>
              </a:rPr>
              <a:t>1.7</a:t>
            </a:r>
            <a:r>
              <a:rPr lang="zh-CN" altLang="en-US" sz="3600" b="1" dirty="0">
                <a:solidFill>
                  <a:srgbClr val="000000"/>
                </a:solidFill>
                <a:latin typeface="楷体_GB2312" pitchFamily="49" charset="-122"/>
                <a:ea typeface="楷体_GB2312" pitchFamily="49" charset="-122"/>
              </a:rPr>
              <a:t>，他们之间通常形成</a:t>
            </a:r>
            <a:endParaRPr lang="zh-CN" altLang="en-US" sz="3600" b="1" dirty="0">
              <a:solidFill>
                <a:srgbClr val="000000"/>
              </a:solidFill>
              <a:latin typeface="楷体_GB2312" pitchFamily="49" charset="-122"/>
              <a:ea typeface="楷体_GB2312" pitchFamily="49" charset="-122"/>
            </a:endParaRPr>
          </a:p>
          <a:p>
            <a:pPr eaLnBrk="0" hangingPunct="0">
              <a:lnSpc>
                <a:spcPct val="130000"/>
              </a:lnSpc>
              <a:buClr>
                <a:schemeClr val="bg1"/>
              </a:buClr>
            </a:pPr>
            <a:r>
              <a:rPr lang="zh-CN" altLang="en-US" sz="3600" b="1" u="sng" dirty="0">
                <a:solidFill>
                  <a:srgbClr val="000000"/>
                </a:solidFill>
                <a:latin typeface="楷体_GB2312" pitchFamily="49" charset="-122"/>
                <a:ea typeface="楷体_GB2312" pitchFamily="49" charset="-122"/>
              </a:rPr>
              <a:t>     </a:t>
            </a:r>
            <a:r>
              <a:rPr lang="zh-CN" altLang="en-US" sz="3600" b="1" dirty="0">
                <a:solidFill>
                  <a:srgbClr val="000000"/>
                </a:solidFill>
                <a:latin typeface="楷体_GB2312" pitchFamily="49" charset="-122"/>
                <a:ea typeface="楷体_GB2312" pitchFamily="49" charset="-122"/>
              </a:rPr>
              <a:t>键。</a:t>
            </a:r>
            <a:endParaRPr lang="zh-CN" altLang="en-US" sz="3600" b="1" dirty="0">
              <a:solidFill>
                <a:srgbClr val="000000"/>
              </a:solidFill>
              <a:latin typeface="楷体_GB2312" pitchFamily="49" charset="-122"/>
              <a:ea typeface="楷体_GB2312" pitchFamily="49" charset="-122"/>
            </a:endParaRPr>
          </a:p>
        </p:txBody>
      </p:sp>
      <p:sp>
        <p:nvSpPr>
          <p:cNvPr id="55299" name="文本框 55298"/>
          <p:cNvSpPr txBox="1"/>
          <p:nvPr/>
        </p:nvSpPr>
        <p:spPr>
          <a:xfrm>
            <a:off x="228600" y="3505200"/>
            <a:ext cx="1524000" cy="701675"/>
          </a:xfrm>
          <a:prstGeom prst="rect">
            <a:avLst/>
          </a:prstGeom>
          <a:noFill/>
          <a:ln w="9525">
            <a:noFill/>
          </a:ln>
        </p:spPr>
        <p:txBody>
          <a:bodyPr>
            <a:spAutoFit/>
          </a:bodyPr>
          <a:p>
            <a:pPr>
              <a:spcBef>
                <a:spcPct val="50000"/>
              </a:spcBef>
            </a:pPr>
            <a:r>
              <a:rPr lang="zh-CN" altLang="en-US" sz="4000" b="1" dirty="0">
                <a:solidFill>
                  <a:srgbClr val="FF0000"/>
                </a:solidFill>
                <a:latin typeface="Arial" panose="020B0604020202020204" pitchFamily="34" charset="0"/>
                <a:ea typeface="楷体_GB2312" pitchFamily="49" charset="-122"/>
              </a:rPr>
              <a:t>离 子</a:t>
            </a:r>
            <a:endParaRPr lang="zh-CN" altLang="en-US" sz="4000" b="1" dirty="0">
              <a:solidFill>
                <a:srgbClr val="FF0000"/>
              </a:solidFill>
              <a:latin typeface="Arial" panose="020B0604020202020204" pitchFamily="34" charset="0"/>
              <a:ea typeface="楷体_GB2312" pitchFamily="49" charset="-122"/>
            </a:endParaRPr>
          </a:p>
        </p:txBody>
      </p:sp>
      <p:sp>
        <p:nvSpPr>
          <p:cNvPr id="55300" name="文本框 55299"/>
          <p:cNvSpPr txBox="1"/>
          <p:nvPr/>
        </p:nvSpPr>
        <p:spPr>
          <a:xfrm>
            <a:off x="0" y="4953000"/>
            <a:ext cx="1524000" cy="701675"/>
          </a:xfrm>
          <a:prstGeom prst="rect">
            <a:avLst/>
          </a:prstGeom>
          <a:noFill/>
          <a:ln w="9525">
            <a:noFill/>
          </a:ln>
        </p:spPr>
        <p:txBody>
          <a:bodyPr>
            <a:spAutoFit/>
          </a:bodyPr>
          <a:p>
            <a:pPr>
              <a:spcBef>
                <a:spcPct val="50000"/>
              </a:spcBef>
            </a:pPr>
            <a:r>
              <a:rPr lang="zh-CN" altLang="en-US" sz="4000" b="1" dirty="0">
                <a:solidFill>
                  <a:srgbClr val="FF0000"/>
                </a:solidFill>
                <a:latin typeface="Arial" panose="020B0604020202020204" pitchFamily="34" charset="0"/>
                <a:ea typeface="楷体_GB2312" pitchFamily="49" charset="-122"/>
              </a:rPr>
              <a:t>共 价</a:t>
            </a:r>
            <a:endParaRPr lang="zh-CN" altLang="en-US" sz="4000" b="1" dirty="0">
              <a:solidFill>
                <a:srgbClr val="FF0000"/>
              </a:solidFill>
              <a:latin typeface="Arial" panose="020B0604020202020204" pitchFamily="34" charset="0"/>
              <a:ea typeface="楷体_GB2312" pitchFamily="49" charset="-122"/>
            </a:endParaRPr>
          </a:p>
        </p:txBody>
      </p:sp>
      <p:sp>
        <p:nvSpPr>
          <p:cNvPr id="55301" name="矩形 55300"/>
          <p:cNvSpPr/>
          <p:nvPr/>
        </p:nvSpPr>
        <p:spPr>
          <a:xfrm>
            <a:off x="0" y="1447800"/>
            <a:ext cx="8677275" cy="645160"/>
          </a:xfrm>
          <a:prstGeom prst="rect">
            <a:avLst/>
          </a:prstGeom>
          <a:noFill/>
          <a:ln w="9525">
            <a:noFill/>
          </a:ln>
        </p:spPr>
        <p:txBody>
          <a:bodyPr wrap="none" anchor="t">
            <a:spAutoFit/>
          </a:bodyPr>
          <a:p>
            <a:r>
              <a:rPr lang="zh-CN" altLang="en-US" sz="3600" b="1" dirty="0">
                <a:solidFill>
                  <a:srgbClr val="0000FF"/>
                </a:solidFill>
                <a:latin typeface="楷体_GB2312" pitchFamily="49" charset="-122"/>
                <a:ea typeface="楷体_GB2312" pitchFamily="49" charset="-122"/>
              </a:rPr>
              <a:t>（</a:t>
            </a:r>
            <a:r>
              <a:rPr lang="en-US" altLang="zh-CN" sz="3600" b="1" dirty="0">
                <a:solidFill>
                  <a:srgbClr val="0000FF"/>
                </a:solidFill>
                <a:latin typeface="楷体_GB2312" pitchFamily="49" charset="-122"/>
                <a:ea typeface="楷体_GB2312" pitchFamily="49" charset="-122"/>
              </a:rPr>
              <a:t>3</a:t>
            </a:r>
            <a:r>
              <a:rPr lang="zh-CN" altLang="en-US" sz="3600" b="1" dirty="0">
                <a:solidFill>
                  <a:srgbClr val="0000FF"/>
                </a:solidFill>
                <a:latin typeface="楷体_GB2312" pitchFamily="49" charset="-122"/>
                <a:ea typeface="楷体_GB2312" pitchFamily="49" charset="-122"/>
              </a:rPr>
              <a:t>）</a:t>
            </a:r>
            <a:r>
              <a:rPr lang="zh-CN" altLang="en-US" sz="3600" b="1" dirty="0">
                <a:solidFill>
                  <a:srgbClr val="0000FF"/>
                </a:solidFill>
                <a:latin typeface="楷体_GB2312" pitchFamily="49" charset="-122"/>
                <a:ea typeface="楷体_GB2312" pitchFamily="49" charset="-122"/>
              </a:rPr>
              <a:t>反映了原子间的成键能力和成键类型</a:t>
            </a:r>
            <a:endParaRPr lang="zh-CN" altLang="en-US" sz="3600" b="1" dirty="0">
              <a:solidFill>
                <a:srgbClr val="0000FF"/>
              </a:solidFill>
              <a:latin typeface="楷体_GB2312" pitchFamily="49" charset="-122"/>
              <a:ea typeface="楷体_GB2312" pitchFamily="49" charset="-122"/>
            </a:endParaRPr>
          </a:p>
        </p:txBody>
      </p:sp>
      <p:sp>
        <p:nvSpPr>
          <p:cNvPr id="55303" name="椭圆 55302"/>
          <p:cNvSpPr/>
          <p:nvPr/>
        </p:nvSpPr>
        <p:spPr>
          <a:xfrm>
            <a:off x="1219200" y="2209800"/>
            <a:ext cx="1090613" cy="725488"/>
          </a:xfrm>
          <a:prstGeom prst="ellipse">
            <a:avLst/>
          </a:prstGeom>
          <a:solidFill>
            <a:schemeClr val="accent1">
              <a:alpha val="0"/>
            </a:schemeClr>
          </a:solidFill>
          <a:ln w="44450" cap="flat" cmpd="sng">
            <a:solidFill>
              <a:srgbClr val="FF0000"/>
            </a:solidFill>
            <a:prstDash val="solid"/>
            <a:headEnd type="none" w="med" len="med"/>
            <a:tailEnd type="none" w="med" len="med"/>
          </a:ln>
        </p:spPr>
        <p:txBody>
          <a:bodyPr/>
          <a:p>
            <a:endParaRPr lang="zh-CN" altLang="en-US"/>
          </a:p>
        </p:txBody>
      </p:sp>
      <p:sp>
        <p:nvSpPr>
          <p:cNvPr id="55304" name="椭圆 55303"/>
          <p:cNvSpPr/>
          <p:nvPr/>
        </p:nvSpPr>
        <p:spPr>
          <a:xfrm>
            <a:off x="6400800" y="2819400"/>
            <a:ext cx="1090613" cy="725488"/>
          </a:xfrm>
          <a:prstGeom prst="ellipse">
            <a:avLst/>
          </a:prstGeom>
          <a:solidFill>
            <a:schemeClr val="accent1">
              <a:alpha val="0"/>
            </a:schemeClr>
          </a:solidFill>
          <a:ln w="44450" cap="flat" cmpd="sng">
            <a:solidFill>
              <a:srgbClr val="FF0000"/>
            </a:solidFill>
            <a:prstDash val="solid"/>
            <a:headEnd type="none" w="med" len="med"/>
            <a:tailEnd type="none" w="med" len="med"/>
          </a:ln>
        </p:spPr>
        <p:txBody>
          <a:bodyPr/>
          <a:p>
            <a:endParaRPr lang="zh-CN" altLang="en-US"/>
          </a:p>
        </p:txBody>
      </p:sp>
      <p:sp>
        <p:nvSpPr>
          <p:cNvPr id="55305" name="椭圆 55304"/>
          <p:cNvSpPr/>
          <p:nvPr/>
        </p:nvSpPr>
        <p:spPr>
          <a:xfrm>
            <a:off x="5410200" y="4267200"/>
            <a:ext cx="1090613" cy="725488"/>
          </a:xfrm>
          <a:prstGeom prst="ellipse">
            <a:avLst/>
          </a:prstGeom>
          <a:solidFill>
            <a:schemeClr val="accent1">
              <a:alpha val="0"/>
            </a:schemeClr>
          </a:solidFill>
          <a:ln w="44450" cap="flat" cmpd="sng">
            <a:solidFill>
              <a:srgbClr val="FF0000"/>
            </a:solidFill>
            <a:prstDash val="solid"/>
            <a:headEnd type="none" w="med" len="med"/>
            <a:tailEnd type="none" w="med" len="med"/>
          </a:ln>
        </p:spPr>
        <p:txBody>
          <a:bodyPr/>
          <a:p>
            <a:endParaRPr lang="zh-CN" altLang="en-US"/>
          </a:p>
        </p:txBody>
      </p:sp>
      <p:sp>
        <p:nvSpPr>
          <p:cNvPr id="6146" name="文本框 6145"/>
          <p:cNvSpPr txBox="1"/>
          <p:nvPr/>
        </p:nvSpPr>
        <p:spPr>
          <a:xfrm>
            <a:off x="624205" y="126365"/>
            <a:ext cx="4860925" cy="1162050"/>
          </a:xfrm>
          <a:prstGeom prst="rect">
            <a:avLst/>
          </a:prstGeom>
          <a:noFill/>
          <a:ln w="9525">
            <a:noFill/>
          </a:ln>
        </p:spPr>
        <p:txBody>
          <a:bodyPr>
            <a:spAutoFit/>
          </a:bodyPr>
          <a:p>
            <a:pPr>
              <a:lnSpc>
                <a:spcPct val="145000"/>
              </a:lnSpc>
            </a:pPr>
            <a:r>
              <a:rPr lang="en-US" altLang="zh-CN" sz="4800" b="1" dirty="0">
                <a:latin typeface="Arial" panose="020B0604020202020204" pitchFamily="34" charset="0"/>
                <a:ea typeface="楷体_GB2312" pitchFamily="49" charset="-122"/>
              </a:rPr>
              <a:t>3</a:t>
            </a:r>
            <a:r>
              <a:rPr lang="zh-CN" altLang="en-US" sz="4800" b="1" dirty="0">
                <a:latin typeface="Arial" panose="020B0604020202020204" pitchFamily="34" charset="0"/>
                <a:ea typeface="楷体_GB2312" pitchFamily="49" charset="-122"/>
              </a:rPr>
              <a:t>、电负性的应用</a:t>
            </a:r>
            <a:endParaRPr lang="zh-CN" altLang="en-US" sz="4800" dirty="0">
              <a:latin typeface="Arial" panose="020B0604020202020204" pitchFamily="34" charset="0"/>
              <a:ea typeface="楷体_GB2312" pitchFamily="49"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nodeType="clickEffect">
                                  <p:stCondLst>
                                    <p:cond delay="0"/>
                                  </p:stCondLst>
                                  <p:childTnLst>
                                    <p:set>
                                      <p:cBhvr>
                                        <p:cTn id="6" dur="1" fill="hold">
                                          <p:stCondLst>
                                            <p:cond delay="0"/>
                                          </p:stCondLst>
                                        </p:cTn>
                                        <p:tgtEl>
                                          <p:spTgt spid="55303"/>
                                        </p:tgtEl>
                                        <p:attrNameLst>
                                          <p:attrName>style.visibility</p:attrName>
                                        </p:attrNameLst>
                                      </p:cBhvr>
                                      <p:to>
                                        <p:strVal val="visible"/>
                                      </p:to>
                                    </p:set>
                                    <p:animEffect transition="in" filter="slide(fromBottom)">
                                      <p:cBhvr>
                                        <p:cTn id="7" dur="500"/>
                                        <p:tgtEl>
                                          <p:spTgt spid="55303"/>
                                        </p:tgtEl>
                                      </p:cBhvr>
                                    </p:animEffect>
                                  </p:childTnLst>
                                </p:cTn>
                              </p:par>
                            </p:childTnLst>
                          </p:cTn>
                        </p:par>
                      </p:childTnLst>
                    </p:cTn>
                  </p:par>
                  <p:par>
                    <p:cTn id="8" fill="hold">
                      <p:stCondLst>
                        <p:cond delay="indefinite"/>
                      </p:stCondLst>
                      <p:childTnLst>
                        <p:par>
                          <p:cTn id="9" fill="hold">
                            <p:stCondLst>
                              <p:cond delay="0"/>
                            </p:stCondLst>
                            <p:childTnLst>
                              <p:par>
                                <p:cTn id="10" presetID="12" presetClass="entr" presetSubtype="4" fill="hold" nodeType="clickEffect">
                                  <p:stCondLst>
                                    <p:cond delay="0"/>
                                  </p:stCondLst>
                                  <p:childTnLst>
                                    <p:set>
                                      <p:cBhvr>
                                        <p:cTn id="11" dur="1" fill="hold">
                                          <p:stCondLst>
                                            <p:cond delay="0"/>
                                          </p:stCondLst>
                                        </p:cTn>
                                        <p:tgtEl>
                                          <p:spTgt spid="55304"/>
                                        </p:tgtEl>
                                        <p:attrNameLst>
                                          <p:attrName>style.visibility</p:attrName>
                                        </p:attrNameLst>
                                      </p:cBhvr>
                                      <p:to>
                                        <p:strVal val="visible"/>
                                      </p:to>
                                    </p:set>
                                    <p:animEffect transition="in" filter="slide(fromBottom)">
                                      <p:cBhvr>
                                        <p:cTn id="12" dur="500"/>
                                        <p:tgtEl>
                                          <p:spTgt spid="55304"/>
                                        </p:tgtEl>
                                      </p:cBhvr>
                                    </p:animEffect>
                                  </p:childTnLst>
                                </p:cTn>
                              </p:par>
                            </p:childTnLst>
                          </p:cTn>
                        </p:par>
                      </p:childTnLst>
                    </p:cTn>
                  </p:par>
                  <p:par>
                    <p:cTn id="13" fill="hold">
                      <p:stCondLst>
                        <p:cond delay="indefinite"/>
                      </p:stCondLst>
                      <p:childTnLst>
                        <p:par>
                          <p:cTn id="14" fill="hold">
                            <p:stCondLst>
                              <p:cond delay="0"/>
                            </p:stCondLst>
                            <p:childTnLst>
                              <p:par>
                                <p:cTn id="15" presetID="12" presetClass="entr" presetSubtype="4" fill="hold" nodeType="clickEffect">
                                  <p:stCondLst>
                                    <p:cond delay="0"/>
                                  </p:stCondLst>
                                  <p:childTnLst>
                                    <p:set>
                                      <p:cBhvr>
                                        <p:cTn id="16" dur="1" fill="hold">
                                          <p:stCondLst>
                                            <p:cond delay="0"/>
                                          </p:stCondLst>
                                        </p:cTn>
                                        <p:tgtEl>
                                          <p:spTgt spid="55305"/>
                                        </p:tgtEl>
                                        <p:attrNameLst>
                                          <p:attrName>style.visibility</p:attrName>
                                        </p:attrNameLst>
                                      </p:cBhvr>
                                      <p:to>
                                        <p:strVal val="visible"/>
                                      </p:to>
                                    </p:set>
                                    <p:animEffect transition="in" filter="slide(fromBottom)">
                                      <p:cBhvr>
                                        <p:cTn id="17" dur="500"/>
                                        <p:tgtEl>
                                          <p:spTgt spid="5530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8131" name="文本框 48130"/>
          <p:cNvSpPr txBox="1"/>
          <p:nvPr/>
        </p:nvSpPr>
        <p:spPr>
          <a:xfrm>
            <a:off x="228600" y="1447800"/>
            <a:ext cx="8610600" cy="4707890"/>
          </a:xfrm>
          <a:prstGeom prst="rect">
            <a:avLst/>
          </a:prstGeom>
          <a:noFill/>
          <a:ln w="9525">
            <a:noFill/>
          </a:ln>
        </p:spPr>
        <p:txBody>
          <a:bodyPr>
            <a:spAutoFit/>
          </a:bodyPr>
          <a:p>
            <a:pPr>
              <a:spcBef>
                <a:spcPct val="50000"/>
              </a:spcBef>
            </a:pPr>
            <a:r>
              <a:rPr lang="en-US" altLang="zh-CN" sz="4000" b="1" dirty="0">
                <a:latin typeface="楷体_GB2312" pitchFamily="49" charset="-122"/>
                <a:ea typeface="楷体_GB2312" pitchFamily="49" charset="-122"/>
              </a:rPr>
              <a:t>   2.</a:t>
            </a:r>
            <a:r>
              <a:rPr lang="zh-CN" altLang="en-US" sz="4000" b="1" dirty="0">
                <a:latin typeface="楷体_GB2312" pitchFamily="49" charset="-122"/>
                <a:ea typeface="楷体_GB2312" pitchFamily="49" charset="-122"/>
              </a:rPr>
              <a:t>请查阅下列化合物中元素的电负性值，判断他们哪些是离子化合物，哪些是共价化合物</a:t>
            </a:r>
            <a:endParaRPr lang="zh-CN" altLang="en-US" sz="4000" b="1" dirty="0">
              <a:latin typeface="楷体_GB2312" pitchFamily="49" charset="-122"/>
              <a:ea typeface="楷体_GB2312" pitchFamily="49" charset="-122"/>
            </a:endParaRPr>
          </a:p>
          <a:p>
            <a:pPr>
              <a:spcBef>
                <a:spcPct val="50000"/>
              </a:spcBef>
            </a:pPr>
            <a:r>
              <a:rPr lang="en-US" altLang="zh-CN" sz="4000" b="1" err="1">
                <a:latin typeface="楷体_GB2312" pitchFamily="49" charset="-122"/>
                <a:ea typeface="楷体_GB2312" pitchFamily="49" charset="-122"/>
              </a:rPr>
              <a:t>NaF   HCl   NO   MgO   KCl</a:t>
            </a:r>
            <a:r>
              <a:rPr lang="en-US" altLang="zh-CN" sz="4000" b="1">
                <a:latin typeface="楷体_GB2312" pitchFamily="49" charset="-122"/>
                <a:ea typeface="楷体_GB2312" pitchFamily="49" charset="-122"/>
              </a:rPr>
              <a:t>   CH</a:t>
            </a:r>
            <a:r>
              <a:rPr lang="en-US" altLang="zh-CN" sz="4000" b="1" baseline="-25000">
                <a:latin typeface="楷体_GB2312" pitchFamily="49" charset="-122"/>
                <a:ea typeface="楷体_GB2312" pitchFamily="49" charset="-122"/>
              </a:rPr>
              <a:t>4</a:t>
            </a:r>
            <a:endParaRPr lang="en-US" altLang="zh-CN" sz="4000" b="1" baseline="-25000">
              <a:latin typeface="楷体_GB2312" pitchFamily="49" charset="-122"/>
              <a:ea typeface="楷体_GB2312" pitchFamily="49" charset="-122"/>
            </a:endParaRPr>
          </a:p>
          <a:p>
            <a:pPr>
              <a:spcBef>
                <a:spcPct val="50000"/>
              </a:spcBef>
            </a:pPr>
            <a:r>
              <a:rPr lang="zh-CN" altLang="en-US" sz="4000" b="1" dirty="0">
                <a:latin typeface="楷体_GB2312" pitchFamily="49" charset="-122"/>
                <a:ea typeface="楷体_GB2312" pitchFamily="49" charset="-122"/>
              </a:rPr>
              <a:t>离子化合物：</a:t>
            </a:r>
            <a:r>
              <a:rPr lang="zh-CN" altLang="en-US" sz="4000" b="1" u="sng" dirty="0">
                <a:latin typeface="楷体_GB2312" pitchFamily="49" charset="-122"/>
                <a:ea typeface="楷体_GB2312" pitchFamily="49" charset="-122"/>
              </a:rPr>
              <a:t>                 </a:t>
            </a:r>
            <a:r>
              <a:rPr lang="zh-CN" altLang="en-US" sz="4000" b="1" dirty="0">
                <a:latin typeface="楷体_GB2312" pitchFamily="49" charset="-122"/>
                <a:ea typeface="楷体_GB2312" pitchFamily="49" charset="-122"/>
              </a:rPr>
              <a:t>。</a:t>
            </a:r>
            <a:endParaRPr lang="zh-CN" altLang="en-US" sz="4000" b="1" dirty="0">
              <a:latin typeface="楷体_GB2312" pitchFamily="49" charset="-122"/>
              <a:ea typeface="楷体_GB2312" pitchFamily="49" charset="-122"/>
            </a:endParaRPr>
          </a:p>
          <a:p>
            <a:pPr>
              <a:spcBef>
                <a:spcPct val="50000"/>
              </a:spcBef>
            </a:pPr>
            <a:r>
              <a:rPr lang="zh-CN" altLang="en-US" sz="4000" b="1" dirty="0">
                <a:latin typeface="楷体_GB2312" pitchFamily="49" charset="-122"/>
                <a:ea typeface="楷体_GB2312" pitchFamily="49" charset="-122"/>
              </a:rPr>
              <a:t>共价化合物：</a:t>
            </a:r>
            <a:r>
              <a:rPr lang="zh-CN" altLang="en-US" sz="4000" b="1" u="sng" dirty="0">
                <a:latin typeface="楷体_GB2312" pitchFamily="49" charset="-122"/>
                <a:ea typeface="楷体_GB2312" pitchFamily="49" charset="-122"/>
              </a:rPr>
              <a:t>                 </a:t>
            </a:r>
            <a:r>
              <a:rPr lang="zh-CN" altLang="en-US" sz="4000" b="1" dirty="0">
                <a:latin typeface="楷体_GB2312" pitchFamily="49" charset="-122"/>
                <a:ea typeface="楷体_GB2312" pitchFamily="49" charset="-122"/>
              </a:rPr>
              <a:t>。</a:t>
            </a:r>
            <a:endParaRPr lang="zh-CN" altLang="en-US" sz="4000" b="1" dirty="0">
              <a:latin typeface="楷体_GB2312" pitchFamily="49" charset="-122"/>
              <a:ea typeface="楷体_GB2312" pitchFamily="49" charset="-122"/>
            </a:endParaRPr>
          </a:p>
        </p:txBody>
      </p:sp>
      <p:sp>
        <p:nvSpPr>
          <p:cNvPr id="48132" name="矩形 48131"/>
          <p:cNvSpPr/>
          <p:nvPr/>
        </p:nvSpPr>
        <p:spPr>
          <a:xfrm>
            <a:off x="3529013" y="4443413"/>
            <a:ext cx="5005387" cy="701675"/>
          </a:xfrm>
          <a:prstGeom prst="rect">
            <a:avLst/>
          </a:prstGeom>
          <a:noFill/>
          <a:ln w="9525">
            <a:noFill/>
          </a:ln>
        </p:spPr>
        <p:txBody>
          <a:bodyPr>
            <a:spAutoFit/>
          </a:bodyPr>
          <a:p>
            <a:r>
              <a:rPr lang="en-US" altLang="zh-CN" sz="4000" b="1" err="1">
                <a:solidFill>
                  <a:srgbClr val="FF0000"/>
                </a:solidFill>
                <a:latin typeface="楷体_GB2312" pitchFamily="49" charset="-122"/>
                <a:ea typeface="楷体_GB2312" pitchFamily="49" charset="-122"/>
              </a:rPr>
              <a:t>NaF</a:t>
            </a:r>
            <a:r>
              <a:rPr lang="zh-CN" altLang="en-US" sz="4000" b="1" dirty="0">
                <a:solidFill>
                  <a:srgbClr val="FF0000"/>
                </a:solidFill>
                <a:latin typeface="楷体_GB2312" pitchFamily="49" charset="-122"/>
                <a:ea typeface="楷体_GB2312" pitchFamily="49" charset="-122"/>
              </a:rPr>
              <a:t>、 </a:t>
            </a:r>
            <a:r>
              <a:rPr lang="en-US" altLang="zh-CN" sz="4000" b="1" err="1">
                <a:solidFill>
                  <a:srgbClr val="FF0000"/>
                </a:solidFill>
                <a:latin typeface="楷体_GB2312" pitchFamily="49" charset="-122"/>
                <a:ea typeface="楷体_GB2312" pitchFamily="49" charset="-122"/>
              </a:rPr>
              <a:t>MgO</a:t>
            </a:r>
            <a:r>
              <a:rPr lang="zh-CN" altLang="en-US" sz="4000" b="1" dirty="0">
                <a:solidFill>
                  <a:srgbClr val="FF0000"/>
                </a:solidFill>
                <a:latin typeface="楷体_GB2312" pitchFamily="49" charset="-122"/>
                <a:ea typeface="楷体_GB2312" pitchFamily="49" charset="-122"/>
              </a:rPr>
              <a:t>、 </a:t>
            </a:r>
            <a:r>
              <a:rPr lang="en-US" altLang="zh-CN" sz="4000" b="1" err="1">
                <a:solidFill>
                  <a:srgbClr val="FF0000"/>
                </a:solidFill>
                <a:latin typeface="楷体_GB2312" pitchFamily="49" charset="-122"/>
                <a:ea typeface="楷体_GB2312" pitchFamily="49" charset="-122"/>
              </a:rPr>
              <a:t>KCl</a:t>
            </a:r>
            <a:endParaRPr lang="en-US" altLang="zh-CN" sz="4000" b="1">
              <a:solidFill>
                <a:srgbClr val="FF0000"/>
              </a:solidFill>
              <a:latin typeface="楷体_GB2312" pitchFamily="49" charset="-122"/>
              <a:ea typeface="楷体_GB2312" pitchFamily="49" charset="-122"/>
            </a:endParaRPr>
          </a:p>
        </p:txBody>
      </p:sp>
      <p:sp>
        <p:nvSpPr>
          <p:cNvPr id="48133" name="矩形 48132"/>
          <p:cNvSpPr/>
          <p:nvPr/>
        </p:nvSpPr>
        <p:spPr>
          <a:xfrm>
            <a:off x="3581400" y="5394325"/>
            <a:ext cx="4724400" cy="701675"/>
          </a:xfrm>
          <a:prstGeom prst="rect">
            <a:avLst/>
          </a:prstGeom>
          <a:noFill/>
          <a:ln w="9525">
            <a:noFill/>
          </a:ln>
        </p:spPr>
        <p:txBody>
          <a:bodyPr>
            <a:spAutoFit/>
          </a:bodyPr>
          <a:p>
            <a:r>
              <a:rPr lang="en-US" altLang="zh-CN" sz="4000" b="1" err="1">
                <a:solidFill>
                  <a:srgbClr val="FF0000"/>
                </a:solidFill>
                <a:latin typeface="楷体_GB2312" pitchFamily="49" charset="-122"/>
                <a:ea typeface="楷体_GB2312" pitchFamily="49" charset="-122"/>
              </a:rPr>
              <a:t>HCl</a:t>
            </a:r>
            <a:r>
              <a:rPr lang="zh-CN" altLang="en-US" sz="4000" b="1" dirty="0">
                <a:solidFill>
                  <a:srgbClr val="FF0000"/>
                </a:solidFill>
                <a:latin typeface="楷体_GB2312" pitchFamily="49" charset="-122"/>
                <a:ea typeface="楷体_GB2312" pitchFamily="49" charset="-122"/>
              </a:rPr>
              <a:t>、 </a:t>
            </a:r>
            <a:r>
              <a:rPr lang="en-US" altLang="zh-CN" sz="4000" b="1" dirty="0">
                <a:solidFill>
                  <a:srgbClr val="FF0000"/>
                </a:solidFill>
                <a:latin typeface="楷体_GB2312" pitchFamily="49" charset="-122"/>
                <a:ea typeface="楷体_GB2312" pitchFamily="49" charset="-122"/>
              </a:rPr>
              <a:t>NO</a:t>
            </a:r>
            <a:r>
              <a:rPr lang="zh-CN" altLang="en-US" sz="4000" b="1" dirty="0">
                <a:solidFill>
                  <a:srgbClr val="FF0000"/>
                </a:solidFill>
                <a:latin typeface="楷体_GB2312" pitchFamily="49" charset="-122"/>
                <a:ea typeface="楷体_GB2312" pitchFamily="49" charset="-122"/>
              </a:rPr>
              <a:t>、  </a:t>
            </a:r>
            <a:r>
              <a:rPr lang="en-US" altLang="zh-CN" sz="4000" b="1">
                <a:solidFill>
                  <a:srgbClr val="FF0000"/>
                </a:solidFill>
                <a:latin typeface="楷体_GB2312" pitchFamily="49" charset="-122"/>
                <a:ea typeface="楷体_GB2312" pitchFamily="49" charset="-122"/>
              </a:rPr>
              <a:t>CH</a:t>
            </a:r>
            <a:r>
              <a:rPr lang="en-US" altLang="zh-CN" sz="4000" b="1" baseline="-25000">
                <a:solidFill>
                  <a:srgbClr val="FF0000"/>
                </a:solidFill>
                <a:latin typeface="楷体_GB2312" pitchFamily="49" charset="-122"/>
                <a:ea typeface="楷体_GB2312" pitchFamily="49" charset="-122"/>
              </a:rPr>
              <a:t>4</a:t>
            </a:r>
            <a:endParaRPr lang="en-US" altLang="zh-CN" sz="4000" b="1" baseline="-25000">
              <a:solidFill>
                <a:srgbClr val="FF0000"/>
              </a:solidFill>
              <a:latin typeface="楷体_GB2312" pitchFamily="49" charset="-122"/>
              <a:ea typeface="楷体_GB2312" pitchFamily="49" charset="-122"/>
            </a:endParaRPr>
          </a:p>
        </p:txBody>
      </p:sp>
      <p:sp>
        <p:nvSpPr>
          <p:cNvPr id="51207" name="矩形 51206"/>
          <p:cNvSpPr/>
          <p:nvPr/>
        </p:nvSpPr>
        <p:spPr>
          <a:xfrm>
            <a:off x="514350" y="457200"/>
            <a:ext cx="2277110" cy="706755"/>
          </a:xfrm>
          <a:prstGeom prst="rect">
            <a:avLst/>
          </a:prstGeom>
          <a:solidFill>
            <a:srgbClr val="FF0000"/>
          </a:solidFill>
          <a:ln w="9525">
            <a:noFill/>
          </a:ln>
        </p:spPr>
        <p:txBody>
          <a:bodyPr wrap="square">
            <a:spAutoFit/>
          </a:bodyPr>
          <a:p>
            <a:r>
              <a:rPr lang="zh-CN" altLang="en-US" sz="4000" b="1" dirty="0">
                <a:solidFill>
                  <a:srgbClr val="FFFF00"/>
                </a:solidFill>
                <a:latin typeface="Arial" panose="020B0604020202020204" pitchFamily="34" charset="0"/>
                <a:ea typeface="楷体_GB2312" pitchFamily="49" charset="-122"/>
              </a:rPr>
              <a:t>课堂练习</a:t>
            </a:r>
            <a:endParaRPr lang="zh-CN" altLang="en-US" sz="4000" b="1" dirty="0">
              <a:solidFill>
                <a:srgbClr val="FFFF00"/>
              </a:solidFill>
              <a:latin typeface="Arial" panose="020B0604020202020204" pitchFamily="34" charset="0"/>
              <a:ea typeface="楷体_GB2312" pitchFamily="49"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48132"/>
                                        </p:tgtEl>
                                        <p:attrNameLst>
                                          <p:attrName>style.visibility</p:attrName>
                                        </p:attrNameLst>
                                      </p:cBhvr>
                                      <p:to>
                                        <p:strVal val="visible"/>
                                      </p:to>
                                    </p:set>
                                    <p:animEffect transition="in" filter="wipe(left)">
                                      <p:cBhvr>
                                        <p:cTn id="7" dur="500"/>
                                        <p:tgtEl>
                                          <p:spTgt spid="4813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48133"/>
                                        </p:tgtEl>
                                        <p:attrNameLst>
                                          <p:attrName>style.visibility</p:attrName>
                                        </p:attrNameLst>
                                      </p:cBhvr>
                                      <p:to>
                                        <p:strVal val="visible"/>
                                      </p:to>
                                    </p:set>
                                    <p:animEffect transition="in" filter="wipe(left)">
                                      <p:cBhvr>
                                        <p:cTn id="12" dur="500"/>
                                        <p:tgtEl>
                                          <p:spTgt spid="481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132" grpId="0"/>
      <p:bldP spid="48133"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1202" name="文本框 51201"/>
          <p:cNvSpPr txBox="1"/>
          <p:nvPr/>
        </p:nvSpPr>
        <p:spPr>
          <a:xfrm>
            <a:off x="228600" y="1143000"/>
            <a:ext cx="8763000" cy="4438015"/>
          </a:xfrm>
          <a:prstGeom prst="rect">
            <a:avLst/>
          </a:prstGeom>
          <a:noFill/>
          <a:ln w="9525">
            <a:noFill/>
          </a:ln>
        </p:spPr>
        <p:txBody>
          <a:bodyPr>
            <a:spAutoFit/>
          </a:bodyPr>
          <a:p>
            <a:pPr>
              <a:lnSpc>
                <a:spcPct val="110000"/>
              </a:lnSpc>
              <a:spcBef>
                <a:spcPct val="15000"/>
              </a:spcBef>
            </a:pPr>
            <a:r>
              <a:rPr lang="en-US" altLang="zh-CN" sz="3600" b="1" dirty="0">
                <a:latin typeface="Arial" panose="020B0604020202020204" pitchFamily="34" charset="0"/>
                <a:ea typeface="楷体_GB2312" pitchFamily="49" charset="-122"/>
              </a:rPr>
              <a:t>3</a:t>
            </a:r>
            <a:r>
              <a:rPr lang="zh-CN" altLang="en-US" sz="3600" b="1" dirty="0">
                <a:latin typeface="Arial" panose="020B0604020202020204" pitchFamily="34" charset="0"/>
                <a:ea typeface="楷体_GB2312" pitchFamily="49" charset="-122"/>
              </a:rPr>
              <a:t>、</a:t>
            </a:r>
            <a:r>
              <a:rPr lang="zh-CN" altLang="en-US" sz="3600" b="1" dirty="0">
                <a:latin typeface="楷体_GB2312" pitchFamily="49" charset="-122"/>
                <a:ea typeface="楷体_GB2312" pitchFamily="49" charset="-122"/>
              </a:rPr>
              <a:t>在下列空格中，填上适当的元素</a:t>
            </a:r>
            <a:r>
              <a:rPr lang="zh-CN" altLang="en-US" sz="3600" b="1" dirty="0">
                <a:solidFill>
                  <a:srgbClr val="FF0000"/>
                </a:solidFill>
                <a:latin typeface="楷体_GB2312" pitchFamily="49" charset="-122"/>
                <a:ea typeface="楷体_GB2312" pitchFamily="49" charset="-122"/>
              </a:rPr>
              <a:t>符号</a:t>
            </a:r>
            <a:r>
              <a:rPr lang="zh-CN" altLang="en-US" sz="3600" b="1" dirty="0">
                <a:latin typeface="楷体_GB2312" pitchFamily="49" charset="-122"/>
                <a:ea typeface="楷体_GB2312" pitchFamily="49" charset="-122"/>
              </a:rPr>
              <a:t>。 </a:t>
            </a:r>
            <a:endParaRPr lang="zh-CN" altLang="en-US" sz="3600" b="1" dirty="0">
              <a:latin typeface="楷体_GB2312" pitchFamily="49" charset="-122"/>
              <a:ea typeface="楷体_GB2312" pitchFamily="49" charset="-122"/>
            </a:endParaRPr>
          </a:p>
          <a:p>
            <a:pPr>
              <a:lnSpc>
                <a:spcPct val="110000"/>
              </a:lnSpc>
              <a:spcBef>
                <a:spcPct val="15000"/>
              </a:spcBef>
            </a:pPr>
            <a:r>
              <a:rPr lang="en-US" altLang="zh-CN" sz="3600" b="1" dirty="0">
                <a:latin typeface="楷体_GB2312" pitchFamily="49" charset="-122"/>
                <a:ea typeface="楷体_GB2312" pitchFamily="49" charset="-122"/>
              </a:rPr>
              <a:t>(1) </a:t>
            </a:r>
            <a:r>
              <a:rPr lang="zh-CN" altLang="en-US" sz="3600" b="1" dirty="0">
                <a:latin typeface="楷体_GB2312" pitchFamily="49" charset="-122"/>
                <a:ea typeface="楷体_GB2312" pitchFamily="49" charset="-122"/>
              </a:rPr>
              <a:t>在第</a:t>
            </a:r>
            <a:r>
              <a:rPr lang="en-US" altLang="zh-CN" sz="3600" b="1" dirty="0">
                <a:latin typeface="楷体_GB2312" pitchFamily="49" charset="-122"/>
                <a:ea typeface="楷体_GB2312" pitchFamily="49" charset="-122"/>
              </a:rPr>
              <a:t>3</a:t>
            </a:r>
            <a:r>
              <a:rPr lang="zh-CN" altLang="en-US" sz="3600" b="1" dirty="0">
                <a:latin typeface="楷体_GB2312" pitchFamily="49" charset="-122"/>
                <a:ea typeface="楷体_GB2312" pitchFamily="49" charset="-122"/>
              </a:rPr>
              <a:t>周期中</a:t>
            </a:r>
            <a:r>
              <a:rPr lang="en-US" altLang="zh-CN" sz="3600" b="1" dirty="0">
                <a:latin typeface="楷体_GB2312" pitchFamily="49" charset="-122"/>
                <a:ea typeface="楷体_GB2312" pitchFamily="49" charset="-122"/>
              </a:rPr>
              <a:t>,</a:t>
            </a:r>
            <a:r>
              <a:rPr lang="zh-CN" altLang="en-US" sz="3600" b="1" dirty="0">
                <a:latin typeface="楷体_GB2312" pitchFamily="49" charset="-122"/>
                <a:ea typeface="楷体_GB2312" pitchFamily="49" charset="-122"/>
              </a:rPr>
              <a:t>第一电离能最小的元素是</a:t>
            </a:r>
            <a:r>
              <a:rPr lang="zh-CN" altLang="en-US" sz="3600" b="1" u="sng" dirty="0">
                <a:latin typeface="楷体_GB2312" pitchFamily="49" charset="-122"/>
                <a:ea typeface="楷体_GB2312" pitchFamily="49" charset="-122"/>
              </a:rPr>
              <a:t>    </a:t>
            </a:r>
            <a:r>
              <a:rPr lang="zh-CN" altLang="en-US" sz="3600" b="1" dirty="0">
                <a:latin typeface="楷体_GB2312" pitchFamily="49" charset="-122"/>
                <a:ea typeface="楷体_GB2312" pitchFamily="49" charset="-122"/>
              </a:rPr>
              <a:t>，第一电离能最大的元素是</a:t>
            </a:r>
            <a:r>
              <a:rPr lang="zh-CN" altLang="en-US" sz="3600" b="1" u="sng" dirty="0">
                <a:latin typeface="楷体_GB2312" pitchFamily="49" charset="-122"/>
                <a:ea typeface="楷体_GB2312" pitchFamily="49" charset="-122"/>
              </a:rPr>
              <a:t>    </a:t>
            </a:r>
            <a:r>
              <a:rPr lang="zh-CN" altLang="zh-CN" b="1" dirty="0">
                <a:latin typeface="Arial" panose="020B0604020202020204" pitchFamily="34" charset="0"/>
              </a:rPr>
              <a:t>；</a:t>
            </a:r>
            <a:r>
              <a:rPr lang="zh-CN" altLang="en-US" sz="3600" b="1" dirty="0">
                <a:latin typeface="楷体_GB2312" pitchFamily="49" charset="-122"/>
                <a:ea typeface="楷体_GB2312" pitchFamily="49" charset="-122"/>
              </a:rPr>
              <a:t> 电负性最小的元素是</a:t>
            </a:r>
            <a:r>
              <a:rPr lang="zh-CN" altLang="en-US" sz="3600" b="1" u="sng" dirty="0">
                <a:latin typeface="楷体_GB2312" pitchFamily="49" charset="-122"/>
                <a:ea typeface="楷体_GB2312" pitchFamily="49" charset="-122"/>
              </a:rPr>
              <a:t>    </a:t>
            </a:r>
            <a:r>
              <a:rPr lang="zh-CN" altLang="en-US" sz="3600" b="1" dirty="0">
                <a:latin typeface="楷体_GB2312" pitchFamily="49" charset="-122"/>
                <a:ea typeface="楷体_GB2312" pitchFamily="49" charset="-122"/>
              </a:rPr>
              <a:t>，电负性最大的元素是</a:t>
            </a:r>
            <a:r>
              <a:rPr lang="zh-CN" altLang="en-US" sz="3600" b="1" u="sng" dirty="0">
                <a:latin typeface="楷体_GB2312" pitchFamily="49" charset="-122"/>
                <a:ea typeface="楷体_GB2312" pitchFamily="49" charset="-122"/>
              </a:rPr>
              <a:t>   </a:t>
            </a:r>
            <a:r>
              <a:rPr lang="zh-CN" altLang="en-US" sz="3600" b="1" dirty="0">
                <a:latin typeface="楷体_GB2312" pitchFamily="49" charset="-122"/>
                <a:ea typeface="楷体_GB2312" pitchFamily="49" charset="-122"/>
              </a:rPr>
              <a:t>。</a:t>
            </a:r>
            <a:r>
              <a:rPr lang="zh-CN" altLang="zh-CN" sz="3600" b="1" dirty="0">
                <a:solidFill>
                  <a:srgbClr val="000000"/>
                </a:solidFill>
                <a:latin typeface="Times New Roman" panose="02020603050405020304" pitchFamily="18" charset="0"/>
                <a:cs typeface="Times New Roman" panose="02020603050405020304" pitchFamily="18" charset="0"/>
              </a:rPr>
              <a:t>金属性最强的元素是</a:t>
            </a:r>
            <a:r>
              <a:rPr lang="zh-CN" altLang="en-US" sz="3600" b="1" u="sng" dirty="0">
                <a:solidFill>
                  <a:srgbClr val="000000"/>
                </a:solidFill>
                <a:latin typeface="Times New Roman" panose="02020603050405020304" pitchFamily="18" charset="0"/>
                <a:cs typeface="Times New Roman" panose="02020603050405020304" pitchFamily="18" charset="0"/>
              </a:rPr>
              <a:t>      </a:t>
            </a:r>
            <a:r>
              <a:rPr lang="zh-CN" altLang="en-US" sz="3600" b="1" dirty="0">
                <a:solidFill>
                  <a:srgbClr val="000000"/>
                </a:solidFill>
                <a:latin typeface="Times New Roman" panose="02020603050405020304" pitchFamily="18" charset="0"/>
                <a:cs typeface="Times New Roman" panose="02020603050405020304" pitchFamily="18" charset="0"/>
              </a:rPr>
              <a:t>，非金属性最强的元素是</a:t>
            </a:r>
            <a:r>
              <a:rPr lang="zh-CN" altLang="en-US" sz="3600" b="1" u="sng" dirty="0">
                <a:solidFill>
                  <a:srgbClr val="000000"/>
                </a:solidFill>
                <a:latin typeface="Times New Roman" panose="02020603050405020304" pitchFamily="18" charset="0"/>
                <a:cs typeface="Times New Roman" panose="02020603050405020304" pitchFamily="18" charset="0"/>
              </a:rPr>
              <a:t>      </a:t>
            </a:r>
            <a:r>
              <a:rPr lang="zh-CN" altLang="en-US" sz="3600" b="1" dirty="0">
                <a:solidFill>
                  <a:srgbClr val="000000"/>
                </a:solidFill>
                <a:latin typeface="Times New Roman" panose="02020603050405020304" pitchFamily="18" charset="0"/>
                <a:cs typeface="Times New Roman" panose="02020603050405020304" pitchFamily="18" charset="0"/>
              </a:rPr>
              <a:t>；原子半径最大的是</a:t>
            </a:r>
            <a:r>
              <a:rPr lang="zh-CN" altLang="en-US" sz="3600" b="1" u="sng" dirty="0">
                <a:solidFill>
                  <a:srgbClr val="000000"/>
                </a:solidFill>
                <a:latin typeface="Times New Roman" panose="02020603050405020304" pitchFamily="18" charset="0"/>
                <a:cs typeface="Times New Roman" panose="02020603050405020304" pitchFamily="18" charset="0"/>
              </a:rPr>
              <a:t>       </a:t>
            </a:r>
            <a:r>
              <a:rPr lang="zh-CN" altLang="en-US" sz="3600" b="1" dirty="0">
                <a:solidFill>
                  <a:srgbClr val="000000"/>
                </a:solidFill>
                <a:latin typeface="Times New Roman" panose="02020603050405020304" pitchFamily="18" charset="0"/>
                <a:cs typeface="Times New Roman" panose="02020603050405020304" pitchFamily="18" charset="0"/>
              </a:rPr>
              <a:t>，最小的是</a:t>
            </a:r>
            <a:r>
              <a:rPr lang="zh-CN" altLang="en-US" sz="3600" b="1" u="sng" dirty="0">
                <a:solidFill>
                  <a:srgbClr val="000000"/>
                </a:solidFill>
                <a:latin typeface="Times New Roman" panose="02020603050405020304" pitchFamily="18" charset="0"/>
                <a:cs typeface="Times New Roman" panose="02020603050405020304" pitchFamily="18" charset="0"/>
              </a:rPr>
              <a:t>      </a:t>
            </a:r>
            <a:r>
              <a:rPr lang="zh-CN" altLang="en-US" sz="3600" b="1" dirty="0">
                <a:solidFill>
                  <a:srgbClr val="000000"/>
                </a:solidFill>
                <a:latin typeface="Times New Roman" panose="02020603050405020304" pitchFamily="18" charset="0"/>
                <a:cs typeface="Times New Roman" panose="02020603050405020304" pitchFamily="18" charset="0"/>
              </a:rPr>
              <a:t>。（不考虑稀有气体）</a:t>
            </a:r>
            <a:endParaRPr lang="zh-CN" altLang="en-US" sz="3600" b="1">
              <a:solidFill>
                <a:srgbClr val="990033"/>
              </a:solidFill>
              <a:latin typeface="楷体_GB2312" pitchFamily="49" charset="-122"/>
              <a:ea typeface="楷体_GB2312" pitchFamily="49" charset="-122"/>
            </a:endParaRPr>
          </a:p>
        </p:txBody>
      </p:sp>
      <p:sp>
        <p:nvSpPr>
          <p:cNvPr id="51203" name="文本框 51202"/>
          <p:cNvSpPr txBox="1"/>
          <p:nvPr/>
        </p:nvSpPr>
        <p:spPr>
          <a:xfrm>
            <a:off x="914400" y="2438400"/>
            <a:ext cx="1089025" cy="641350"/>
          </a:xfrm>
          <a:prstGeom prst="rect">
            <a:avLst/>
          </a:prstGeom>
          <a:noFill/>
          <a:ln w="9525">
            <a:noFill/>
          </a:ln>
        </p:spPr>
        <p:txBody>
          <a:bodyPr>
            <a:spAutoFit/>
          </a:bodyPr>
          <a:p>
            <a:pPr>
              <a:spcBef>
                <a:spcPct val="50000"/>
              </a:spcBef>
            </a:pPr>
            <a:r>
              <a:rPr lang="en-US" altLang="zh-CN" sz="3600" b="1">
                <a:solidFill>
                  <a:srgbClr val="FF0000"/>
                </a:solidFill>
                <a:latin typeface="Arial" panose="020B0604020202020204" pitchFamily="34" charset="0"/>
              </a:rPr>
              <a:t>Na</a:t>
            </a:r>
            <a:endParaRPr lang="en-US" altLang="zh-CN" sz="3600" b="1">
              <a:solidFill>
                <a:srgbClr val="FF0000"/>
              </a:solidFill>
              <a:latin typeface="Arial" panose="020B0604020202020204" pitchFamily="34" charset="0"/>
            </a:endParaRPr>
          </a:p>
        </p:txBody>
      </p:sp>
      <p:sp>
        <p:nvSpPr>
          <p:cNvPr id="51204" name="文本框 51203"/>
          <p:cNvSpPr txBox="1"/>
          <p:nvPr/>
        </p:nvSpPr>
        <p:spPr>
          <a:xfrm>
            <a:off x="7391400" y="2438400"/>
            <a:ext cx="990600" cy="641350"/>
          </a:xfrm>
          <a:prstGeom prst="rect">
            <a:avLst/>
          </a:prstGeom>
          <a:noFill/>
          <a:ln w="9525">
            <a:noFill/>
          </a:ln>
        </p:spPr>
        <p:txBody>
          <a:bodyPr>
            <a:spAutoFit/>
          </a:bodyPr>
          <a:p>
            <a:pPr>
              <a:spcBef>
                <a:spcPct val="50000"/>
              </a:spcBef>
            </a:pPr>
            <a:r>
              <a:rPr lang="en-US" altLang="zh-CN" sz="3600" b="1" err="1">
                <a:solidFill>
                  <a:srgbClr val="FF0000"/>
                </a:solidFill>
                <a:latin typeface="Arial" panose="020B0604020202020204" pitchFamily="34" charset="0"/>
              </a:rPr>
              <a:t>Cl</a:t>
            </a:r>
            <a:endParaRPr lang="en-US" altLang="zh-CN" sz="3600" b="1">
              <a:solidFill>
                <a:srgbClr val="FF0000"/>
              </a:solidFill>
              <a:latin typeface="Arial" panose="020B0604020202020204" pitchFamily="34" charset="0"/>
            </a:endParaRPr>
          </a:p>
        </p:txBody>
      </p:sp>
      <p:sp>
        <p:nvSpPr>
          <p:cNvPr id="51205" name="文本框 51204"/>
          <p:cNvSpPr txBox="1"/>
          <p:nvPr/>
        </p:nvSpPr>
        <p:spPr>
          <a:xfrm>
            <a:off x="1600200" y="3657600"/>
            <a:ext cx="892175" cy="641350"/>
          </a:xfrm>
          <a:prstGeom prst="rect">
            <a:avLst/>
          </a:prstGeom>
          <a:noFill/>
          <a:ln w="9525">
            <a:noFill/>
          </a:ln>
        </p:spPr>
        <p:txBody>
          <a:bodyPr>
            <a:spAutoFit/>
          </a:bodyPr>
          <a:p>
            <a:pPr>
              <a:spcBef>
                <a:spcPct val="50000"/>
              </a:spcBef>
            </a:pPr>
            <a:r>
              <a:rPr lang="en-US" altLang="zh-CN" sz="3600" b="1" err="1">
                <a:solidFill>
                  <a:srgbClr val="FF0000"/>
                </a:solidFill>
                <a:latin typeface="Arial" panose="020B0604020202020204" pitchFamily="34" charset="0"/>
              </a:rPr>
              <a:t>Cl</a:t>
            </a:r>
            <a:endParaRPr lang="en-US" altLang="zh-CN" sz="3600" b="1">
              <a:solidFill>
                <a:srgbClr val="FF0000"/>
              </a:solidFill>
              <a:latin typeface="Arial" panose="020B0604020202020204" pitchFamily="34" charset="0"/>
            </a:endParaRPr>
          </a:p>
        </p:txBody>
      </p:sp>
      <p:sp>
        <p:nvSpPr>
          <p:cNvPr id="51206" name="文本框 51205"/>
          <p:cNvSpPr txBox="1"/>
          <p:nvPr/>
        </p:nvSpPr>
        <p:spPr>
          <a:xfrm>
            <a:off x="4572000" y="3048000"/>
            <a:ext cx="792163" cy="641350"/>
          </a:xfrm>
          <a:prstGeom prst="rect">
            <a:avLst/>
          </a:prstGeom>
          <a:noFill/>
          <a:ln w="9525">
            <a:noFill/>
          </a:ln>
        </p:spPr>
        <p:txBody>
          <a:bodyPr>
            <a:spAutoFit/>
          </a:bodyPr>
          <a:p>
            <a:pPr>
              <a:spcBef>
                <a:spcPct val="50000"/>
              </a:spcBef>
            </a:pPr>
            <a:r>
              <a:rPr lang="en-US" altLang="zh-CN" sz="3600" b="1">
                <a:solidFill>
                  <a:srgbClr val="FF0000"/>
                </a:solidFill>
                <a:latin typeface="Arial" panose="020B0604020202020204" pitchFamily="34" charset="0"/>
              </a:rPr>
              <a:t>Na</a:t>
            </a:r>
            <a:endParaRPr lang="en-US" altLang="zh-CN" sz="3600" b="1">
              <a:solidFill>
                <a:srgbClr val="FF0000"/>
              </a:solidFill>
              <a:latin typeface="Arial" panose="020B0604020202020204" pitchFamily="34" charset="0"/>
            </a:endParaRPr>
          </a:p>
        </p:txBody>
      </p:sp>
      <p:sp>
        <p:nvSpPr>
          <p:cNvPr id="51207" name="矩形 51206"/>
          <p:cNvSpPr/>
          <p:nvPr/>
        </p:nvSpPr>
        <p:spPr>
          <a:xfrm>
            <a:off x="152400" y="152400"/>
            <a:ext cx="2277110" cy="706755"/>
          </a:xfrm>
          <a:prstGeom prst="rect">
            <a:avLst/>
          </a:prstGeom>
          <a:solidFill>
            <a:srgbClr val="FF0000"/>
          </a:solidFill>
          <a:ln w="9525">
            <a:noFill/>
          </a:ln>
        </p:spPr>
        <p:txBody>
          <a:bodyPr wrap="square">
            <a:spAutoFit/>
          </a:bodyPr>
          <a:p>
            <a:r>
              <a:rPr lang="zh-CN" altLang="en-US" sz="4000" b="1" dirty="0">
                <a:solidFill>
                  <a:srgbClr val="FFFF00"/>
                </a:solidFill>
                <a:latin typeface="Arial" panose="020B0604020202020204" pitchFamily="34" charset="0"/>
                <a:ea typeface="楷体_GB2312" pitchFamily="49" charset="-122"/>
              </a:rPr>
              <a:t>课堂练习</a:t>
            </a:r>
            <a:endParaRPr lang="zh-CN" altLang="en-US" sz="4000" b="1" dirty="0">
              <a:solidFill>
                <a:srgbClr val="FFFF00"/>
              </a:solidFill>
              <a:latin typeface="Arial" panose="020B0604020202020204" pitchFamily="34" charset="0"/>
              <a:ea typeface="楷体_GB2312" pitchFamily="49" charset="-122"/>
            </a:endParaRPr>
          </a:p>
        </p:txBody>
      </p:sp>
      <p:sp>
        <p:nvSpPr>
          <p:cNvPr id="51208" name="文本框 51207"/>
          <p:cNvSpPr txBox="1"/>
          <p:nvPr/>
        </p:nvSpPr>
        <p:spPr>
          <a:xfrm>
            <a:off x="6934200" y="3657600"/>
            <a:ext cx="792163" cy="641350"/>
          </a:xfrm>
          <a:prstGeom prst="rect">
            <a:avLst/>
          </a:prstGeom>
          <a:noFill/>
          <a:ln w="9525">
            <a:noFill/>
          </a:ln>
        </p:spPr>
        <p:txBody>
          <a:bodyPr>
            <a:spAutoFit/>
          </a:bodyPr>
          <a:p>
            <a:pPr>
              <a:spcBef>
                <a:spcPct val="50000"/>
              </a:spcBef>
            </a:pPr>
            <a:r>
              <a:rPr lang="en-US" altLang="zh-CN" sz="3600" b="1">
                <a:solidFill>
                  <a:srgbClr val="FF0000"/>
                </a:solidFill>
                <a:latin typeface="Arial" panose="020B0604020202020204" pitchFamily="34" charset="0"/>
              </a:rPr>
              <a:t>Na</a:t>
            </a:r>
            <a:endParaRPr lang="en-US" altLang="zh-CN" sz="3600" b="1">
              <a:solidFill>
                <a:srgbClr val="FF0000"/>
              </a:solidFill>
              <a:latin typeface="Arial" panose="020B0604020202020204" pitchFamily="34" charset="0"/>
            </a:endParaRPr>
          </a:p>
        </p:txBody>
      </p:sp>
      <p:sp>
        <p:nvSpPr>
          <p:cNvPr id="51209" name="文本框 51208"/>
          <p:cNvSpPr txBox="1"/>
          <p:nvPr/>
        </p:nvSpPr>
        <p:spPr>
          <a:xfrm>
            <a:off x="4419600" y="4267200"/>
            <a:ext cx="892175" cy="641350"/>
          </a:xfrm>
          <a:prstGeom prst="rect">
            <a:avLst/>
          </a:prstGeom>
          <a:noFill/>
          <a:ln w="9525">
            <a:noFill/>
          </a:ln>
        </p:spPr>
        <p:txBody>
          <a:bodyPr>
            <a:spAutoFit/>
          </a:bodyPr>
          <a:p>
            <a:pPr>
              <a:spcBef>
                <a:spcPct val="50000"/>
              </a:spcBef>
            </a:pPr>
            <a:r>
              <a:rPr lang="en-US" altLang="zh-CN" sz="3600" b="1" err="1">
                <a:solidFill>
                  <a:srgbClr val="FF0000"/>
                </a:solidFill>
                <a:latin typeface="Arial" panose="020B0604020202020204" pitchFamily="34" charset="0"/>
              </a:rPr>
              <a:t>Cl</a:t>
            </a:r>
            <a:endParaRPr lang="en-US" altLang="zh-CN" sz="3600" b="1">
              <a:solidFill>
                <a:srgbClr val="FF0000"/>
              </a:solidFill>
              <a:latin typeface="Arial" panose="020B0604020202020204" pitchFamily="34" charset="0"/>
            </a:endParaRPr>
          </a:p>
        </p:txBody>
      </p:sp>
      <p:sp>
        <p:nvSpPr>
          <p:cNvPr id="51210" name="文本框 51209"/>
          <p:cNvSpPr txBox="1"/>
          <p:nvPr/>
        </p:nvSpPr>
        <p:spPr>
          <a:xfrm>
            <a:off x="762000" y="4800600"/>
            <a:ext cx="792163" cy="641350"/>
          </a:xfrm>
          <a:prstGeom prst="rect">
            <a:avLst/>
          </a:prstGeom>
          <a:noFill/>
          <a:ln w="9525">
            <a:noFill/>
          </a:ln>
        </p:spPr>
        <p:txBody>
          <a:bodyPr>
            <a:spAutoFit/>
          </a:bodyPr>
          <a:p>
            <a:pPr>
              <a:spcBef>
                <a:spcPct val="50000"/>
              </a:spcBef>
            </a:pPr>
            <a:r>
              <a:rPr lang="en-US" altLang="zh-CN" sz="3600" b="1">
                <a:solidFill>
                  <a:srgbClr val="FF0000"/>
                </a:solidFill>
                <a:latin typeface="Arial" panose="020B0604020202020204" pitchFamily="34" charset="0"/>
              </a:rPr>
              <a:t>Na</a:t>
            </a:r>
            <a:endParaRPr lang="en-US" altLang="zh-CN" sz="3600" b="1">
              <a:solidFill>
                <a:srgbClr val="FF0000"/>
              </a:solidFill>
              <a:latin typeface="Arial" panose="020B0604020202020204" pitchFamily="34" charset="0"/>
            </a:endParaRPr>
          </a:p>
        </p:txBody>
      </p:sp>
      <p:sp>
        <p:nvSpPr>
          <p:cNvPr id="51211" name="文本框 51210"/>
          <p:cNvSpPr txBox="1"/>
          <p:nvPr/>
        </p:nvSpPr>
        <p:spPr>
          <a:xfrm>
            <a:off x="3886200" y="4876800"/>
            <a:ext cx="892175" cy="641350"/>
          </a:xfrm>
          <a:prstGeom prst="rect">
            <a:avLst/>
          </a:prstGeom>
          <a:noFill/>
          <a:ln w="9525">
            <a:noFill/>
          </a:ln>
        </p:spPr>
        <p:txBody>
          <a:bodyPr>
            <a:spAutoFit/>
          </a:bodyPr>
          <a:p>
            <a:pPr>
              <a:spcBef>
                <a:spcPct val="50000"/>
              </a:spcBef>
            </a:pPr>
            <a:r>
              <a:rPr lang="en-US" altLang="zh-CN" sz="3600" b="1" err="1">
                <a:solidFill>
                  <a:srgbClr val="FF0000"/>
                </a:solidFill>
                <a:latin typeface="Arial" panose="020B0604020202020204" pitchFamily="34" charset="0"/>
              </a:rPr>
              <a:t>Cl</a:t>
            </a:r>
            <a:endParaRPr lang="en-US" altLang="zh-CN" sz="3600" b="1">
              <a:solidFill>
                <a:srgbClr val="FF0000"/>
              </a:solidFill>
              <a:latin typeface="Arial" panose="020B0604020202020204" pitchFamily="34"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51203"/>
                                        </p:tgtEl>
                                        <p:attrNameLst>
                                          <p:attrName>style.visibility</p:attrName>
                                        </p:attrNameLst>
                                      </p:cBhvr>
                                      <p:to>
                                        <p:strVal val="visible"/>
                                      </p:to>
                                    </p:set>
                                    <p:animEffect transition="in" filter="wipe(left)">
                                      <p:cBhvr>
                                        <p:cTn id="7" dur="500"/>
                                        <p:tgtEl>
                                          <p:spTgt spid="51203"/>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51204"/>
                                        </p:tgtEl>
                                        <p:attrNameLst>
                                          <p:attrName>style.visibility</p:attrName>
                                        </p:attrNameLst>
                                      </p:cBhvr>
                                      <p:to>
                                        <p:strVal val="visible"/>
                                      </p:to>
                                    </p:set>
                                    <p:animEffect transition="in" filter="wipe(left)">
                                      <p:cBhvr>
                                        <p:cTn id="12" dur="500"/>
                                        <p:tgtEl>
                                          <p:spTgt spid="51204"/>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51206"/>
                                        </p:tgtEl>
                                        <p:attrNameLst>
                                          <p:attrName>style.visibility</p:attrName>
                                        </p:attrNameLst>
                                      </p:cBhvr>
                                      <p:to>
                                        <p:strVal val="visible"/>
                                      </p:to>
                                    </p:set>
                                    <p:animEffect transition="in" filter="wipe(left)">
                                      <p:cBhvr>
                                        <p:cTn id="17" dur="500"/>
                                        <p:tgtEl>
                                          <p:spTgt spid="51206"/>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51205"/>
                                        </p:tgtEl>
                                        <p:attrNameLst>
                                          <p:attrName>style.visibility</p:attrName>
                                        </p:attrNameLst>
                                      </p:cBhvr>
                                      <p:to>
                                        <p:strVal val="visible"/>
                                      </p:to>
                                    </p:set>
                                    <p:animEffect transition="in" filter="wipe(left)">
                                      <p:cBhvr>
                                        <p:cTn id="22" dur="500"/>
                                        <p:tgtEl>
                                          <p:spTgt spid="51205"/>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51208"/>
                                        </p:tgtEl>
                                        <p:attrNameLst>
                                          <p:attrName>style.visibility</p:attrName>
                                        </p:attrNameLst>
                                      </p:cBhvr>
                                      <p:to>
                                        <p:strVal val="visible"/>
                                      </p:to>
                                    </p:set>
                                    <p:animEffect transition="in" filter="wipe(left)">
                                      <p:cBhvr>
                                        <p:cTn id="27" dur="500"/>
                                        <p:tgtEl>
                                          <p:spTgt spid="51208"/>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51209"/>
                                        </p:tgtEl>
                                        <p:attrNameLst>
                                          <p:attrName>style.visibility</p:attrName>
                                        </p:attrNameLst>
                                      </p:cBhvr>
                                      <p:to>
                                        <p:strVal val="visible"/>
                                      </p:to>
                                    </p:set>
                                    <p:animEffect transition="in" filter="wipe(left)">
                                      <p:cBhvr>
                                        <p:cTn id="32" dur="500"/>
                                        <p:tgtEl>
                                          <p:spTgt spid="51209"/>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8" fill="hold" grpId="0" nodeType="clickEffect">
                                  <p:stCondLst>
                                    <p:cond delay="0"/>
                                  </p:stCondLst>
                                  <p:childTnLst>
                                    <p:set>
                                      <p:cBhvr>
                                        <p:cTn id="36" dur="1" fill="hold">
                                          <p:stCondLst>
                                            <p:cond delay="0"/>
                                          </p:stCondLst>
                                        </p:cTn>
                                        <p:tgtEl>
                                          <p:spTgt spid="51210"/>
                                        </p:tgtEl>
                                        <p:attrNameLst>
                                          <p:attrName>style.visibility</p:attrName>
                                        </p:attrNameLst>
                                      </p:cBhvr>
                                      <p:to>
                                        <p:strVal val="visible"/>
                                      </p:to>
                                    </p:set>
                                    <p:animEffect transition="in" filter="wipe(left)">
                                      <p:cBhvr>
                                        <p:cTn id="37" dur="500"/>
                                        <p:tgtEl>
                                          <p:spTgt spid="51210"/>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8" fill="hold" grpId="0" nodeType="clickEffect">
                                  <p:stCondLst>
                                    <p:cond delay="0"/>
                                  </p:stCondLst>
                                  <p:childTnLst>
                                    <p:set>
                                      <p:cBhvr>
                                        <p:cTn id="41" dur="1" fill="hold">
                                          <p:stCondLst>
                                            <p:cond delay="0"/>
                                          </p:stCondLst>
                                        </p:cTn>
                                        <p:tgtEl>
                                          <p:spTgt spid="51211"/>
                                        </p:tgtEl>
                                        <p:attrNameLst>
                                          <p:attrName>style.visibility</p:attrName>
                                        </p:attrNameLst>
                                      </p:cBhvr>
                                      <p:to>
                                        <p:strVal val="visible"/>
                                      </p:to>
                                    </p:set>
                                    <p:animEffect transition="in" filter="wipe(left)">
                                      <p:cBhvr>
                                        <p:cTn id="42" dur="500"/>
                                        <p:tgtEl>
                                          <p:spTgt spid="512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203" grpId="0"/>
      <p:bldP spid="51204" grpId="0"/>
      <p:bldP spid="51205" grpId="0"/>
      <p:bldP spid="51206" grpId="0"/>
      <p:bldP spid="51208" grpId="0"/>
      <p:bldP spid="51209" grpId="0"/>
      <p:bldP spid="51210" grpId="0"/>
      <p:bldP spid="51211"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2226" name="文本占位符 52225"/>
          <p:cNvSpPr>
            <a:spLocks noGrp="1"/>
          </p:cNvSpPr>
          <p:nvPr>
            <p:ph type="body" idx="1"/>
          </p:nvPr>
        </p:nvSpPr>
        <p:spPr>
          <a:xfrm>
            <a:off x="457200" y="381000"/>
            <a:ext cx="8229600" cy="5257800"/>
          </a:xfrm>
        </p:spPr>
        <p:txBody>
          <a:bodyPr/>
          <a:p>
            <a:pPr>
              <a:lnSpc>
                <a:spcPct val="140000"/>
              </a:lnSpc>
              <a:spcBef>
                <a:spcPct val="5000"/>
              </a:spcBef>
              <a:buNone/>
            </a:pPr>
            <a:r>
              <a:rPr lang="en-US" altLang="zh-CN" b="1" dirty="0"/>
              <a:t>(2)</a:t>
            </a:r>
            <a:r>
              <a:rPr lang="zh-CN" altLang="en-US" b="1" dirty="0"/>
              <a:t>在元素周期表中，第一电离能最小的元素是</a:t>
            </a:r>
            <a:r>
              <a:rPr lang="zh-CN" altLang="en-US" b="1" u="sng" dirty="0"/>
              <a:t>       </a:t>
            </a:r>
            <a:r>
              <a:rPr lang="zh-CN" altLang="en-US" b="1" dirty="0"/>
              <a:t>，第一电离能最大的元素是</a:t>
            </a:r>
            <a:r>
              <a:rPr lang="zh-CN" altLang="en-US" b="1" u="sng" dirty="0"/>
              <a:t>       </a:t>
            </a:r>
            <a:r>
              <a:rPr lang="zh-CN" altLang="zh-CN" b="1" dirty="0"/>
              <a:t>；</a:t>
            </a:r>
            <a:r>
              <a:rPr lang="zh-CN" altLang="en-US" b="1" dirty="0"/>
              <a:t>电负性最小的元素是</a:t>
            </a:r>
            <a:r>
              <a:rPr lang="zh-CN" altLang="en-US" b="1" u="sng" dirty="0"/>
              <a:t>       </a:t>
            </a:r>
            <a:r>
              <a:rPr lang="zh-CN" altLang="en-US" b="1" dirty="0"/>
              <a:t>，电负性最大的元素是</a:t>
            </a:r>
            <a:r>
              <a:rPr lang="zh-CN" altLang="en-US" b="1" u="sng" dirty="0"/>
              <a:t>       </a:t>
            </a:r>
            <a:r>
              <a:rPr lang="zh-CN" altLang="en-US" b="1" dirty="0"/>
              <a:t>。金属性最强的元素是</a:t>
            </a:r>
            <a:r>
              <a:rPr lang="zh-CN" altLang="en-US" b="1" u="sng" dirty="0"/>
              <a:t>      </a:t>
            </a:r>
            <a:r>
              <a:rPr lang="zh-CN" altLang="en-US" b="1" dirty="0"/>
              <a:t>，非金属性最弱的元素是</a:t>
            </a:r>
            <a:r>
              <a:rPr lang="zh-CN" altLang="en-US" b="1" u="sng" dirty="0"/>
              <a:t>      </a:t>
            </a:r>
            <a:r>
              <a:rPr lang="zh-CN" altLang="en-US" b="1" dirty="0"/>
              <a:t>。</a:t>
            </a:r>
            <a:r>
              <a:rPr lang="zh-CN" altLang="en-US" dirty="0"/>
              <a:t> </a:t>
            </a:r>
            <a:r>
              <a:rPr lang="en-US" altLang="zh-CN" b="1" dirty="0">
                <a:solidFill>
                  <a:srgbClr val="990033"/>
                </a:solidFill>
              </a:rPr>
              <a:t>(</a:t>
            </a:r>
            <a:r>
              <a:rPr lang="zh-CN" altLang="en-US" b="1" dirty="0">
                <a:solidFill>
                  <a:srgbClr val="990033"/>
                </a:solidFill>
              </a:rPr>
              <a:t>不考虑放射性元素和稀有气体</a:t>
            </a:r>
            <a:r>
              <a:rPr lang="en-US" altLang="zh-CN" b="1">
                <a:solidFill>
                  <a:srgbClr val="990033"/>
                </a:solidFill>
              </a:rPr>
              <a:t>) </a:t>
            </a:r>
            <a:endParaRPr lang="en-US" altLang="zh-CN" b="1">
              <a:solidFill>
                <a:srgbClr val="990033"/>
              </a:solidFill>
            </a:endParaRPr>
          </a:p>
          <a:p>
            <a:pPr>
              <a:lnSpc>
                <a:spcPct val="140000"/>
              </a:lnSpc>
              <a:spcBef>
                <a:spcPct val="5000"/>
              </a:spcBef>
              <a:buNone/>
            </a:pPr>
            <a:endParaRPr lang="en-US" altLang="zh-CN" dirty="0"/>
          </a:p>
        </p:txBody>
      </p:sp>
      <p:sp>
        <p:nvSpPr>
          <p:cNvPr id="52227" name="文本框 52226"/>
          <p:cNvSpPr txBox="1"/>
          <p:nvPr/>
        </p:nvSpPr>
        <p:spPr>
          <a:xfrm>
            <a:off x="1295400" y="1143000"/>
            <a:ext cx="892175" cy="641350"/>
          </a:xfrm>
          <a:prstGeom prst="rect">
            <a:avLst/>
          </a:prstGeom>
          <a:noFill/>
          <a:ln w="9525">
            <a:noFill/>
          </a:ln>
        </p:spPr>
        <p:txBody>
          <a:bodyPr>
            <a:spAutoFit/>
          </a:bodyPr>
          <a:p>
            <a:pPr>
              <a:spcBef>
                <a:spcPct val="50000"/>
              </a:spcBef>
            </a:pPr>
            <a:r>
              <a:rPr lang="en-US" altLang="zh-CN" sz="3600" b="1">
                <a:solidFill>
                  <a:srgbClr val="FF0000"/>
                </a:solidFill>
                <a:latin typeface="Arial" panose="020B0604020202020204" pitchFamily="34" charset="0"/>
              </a:rPr>
              <a:t>Cs</a:t>
            </a:r>
            <a:endParaRPr lang="en-US" altLang="zh-CN" sz="3600" b="1">
              <a:solidFill>
                <a:srgbClr val="FF0000"/>
              </a:solidFill>
              <a:latin typeface="Arial" panose="020B0604020202020204" pitchFamily="34" charset="0"/>
            </a:endParaRPr>
          </a:p>
        </p:txBody>
      </p:sp>
      <p:sp>
        <p:nvSpPr>
          <p:cNvPr id="52228" name="文本框 52227"/>
          <p:cNvSpPr txBox="1"/>
          <p:nvPr/>
        </p:nvSpPr>
        <p:spPr>
          <a:xfrm>
            <a:off x="7010400" y="1066800"/>
            <a:ext cx="990600" cy="641350"/>
          </a:xfrm>
          <a:prstGeom prst="rect">
            <a:avLst/>
          </a:prstGeom>
          <a:noFill/>
          <a:ln w="9525">
            <a:noFill/>
          </a:ln>
        </p:spPr>
        <p:txBody>
          <a:bodyPr>
            <a:spAutoFit/>
          </a:bodyPr>
          <a:p>
            <a:pPr>
              <a:spcBef>
                <a:spcPct val="50000"/>
              </a:spcBef>
            </a:pPr>
            <a:r>
              <a:rPr lang="en-US" altLang="zh-CN" sz="3600" b="1">
                <a:solidFill>
                  <a:srgbClr val="FF0000"/>
                </a:solidFill>
                <a:latin typeface="Arial" panose="020B0604020202020204" pitchFamily="34" charset="0"/>
              </a:rPr>
              <a:t>F</a:t>
            </a:r>
            <a:endParaRPr lang="en-US" altLang="zh-CN" sz="3600" b="1">
              <a:solidFill>
                <a:srgbClr val="FF0000"/>
              </a:solidFill>
              <a:latin typeface="Arial" panose="020B0604020202020204" pitchFamily="34" charset="0"/>
            </a:endParaRPr>
          </a:p>
        </p:txBody>
      </p:sp>
      <p:sp>
        <p:nvSpPr>
          <p:cNvPr id="52229" name="文本框 52228"/>
          <p:cNvSpPr txBox="1"/>
          <p:nvPr/>
        </p:nvSpPr>
        <p:spPr>
          <a:xfrm>
            <a:off x="4549775" y="1824355"/>
            <a:ext cx="792163" cy="641350"/>
          </a:xfrm>
          <a:prstGeom prst="rect">
            <a:avLst/>
          </a:prstGeom>
          <a:noFill/>
          <a:ln w="9525">
            <a:noFill/>
          </a:ln>
        </p:spPr>
        <p:txBody>
          <a:bodyPr>
            <a:spAutoFit/>
          </a:bodyPr>
          <a:p>
            <a:pPr>
              <a:spcBef>
                <a:spcPct val="50000"/>
              </a:spcBef>
            </a:pPr>
            <a:r>
              <a:rPr lang="en-US" altLang="zh-CN" sz="3600" b="1">
                <a:solidFill>
                  <a:srgbClr val="FF0000"/>
                </a:solidFill>
                <a:latin typeface="Arial" panose="020B0604020202020204" pitchFamily="34" charset="0"/>
              </a:rPr>
              <a:t>Cs</a:t>
            </a:r>
            <a:endParaRPr lang="en-US" altLang="zh-CN" sz="3600" b="1">
              <a:solidFill>
                <a:srgbClr val="FF0000"/>
              </a:solidFill>
              <a:latin typeface="Arial" panose="020B0604020202020204" pitchFamily="34" charset="0"/>
            </a:endParaRPr>
          </a:p>
        </p:txBody>
      </p:sp>
      <p:sp>
        <p:nvSpPr>
          <p:cNvPr id="52230" name="文本框 52229"/>
          <p:cNvSpPr txBox="1"/>
          <p:nvPr/>
        </p:nvSpPr>
        <p:spPr>
          <a:xfrm>
            <a:off x="2250440" y="2581910"/>
            <a:ext cx="990600" cy="641350"/>
          </a:xfrm>
          <a:prstGeom prst="rect">
            <a:avLst/>
          </a:prstGeom>
          <a:noFill/>
          <a:ln w="9525">
            <a:noFill/>
          </a:ln>
        </p:spPr>
        <p:txBody>
          <a:bodyPr>
            <a:spAutoFit/>
          </a:bodyPr>
          <a:p>
            <a:pPr>
              <a:spcBef>
                <a:spcPct val="50000"/>
              </a:spcBef>
            </a:pPr>
            <a:r>
              <a:rPr lang="en-US" altLang="zh-CN" sz="3600" b="1">
                <a:solidFill>
                  <a:srgbClr val="FF0000"/>
                </a:solidFill>
                <a:latin typeface="Arial" panose="020B0604020202020204" pitchFamily="34" charset="0"/>
              </a:rPr>
              <a:t>F</a:t>
            </a:r>
            <a:endParaRPr lang="en-US" altLang="zh-CN" sz="3600" b="1">
              <a:solidFill>
                <a:srgbClr val="FF0000"/>
              </a:solidFill>
              <a:latin typeface="Arial" panose="020B0604020202020204" pitchFamily="34" charset="0"/>
            </a:endParaRPr>
          </a:p>
        </p:txBody>
      </p:sp>
      <p:sp>
        <p:nvSpPr>
          <p:cNvPr id="52231" name="文本框 52230"/>
          <p:cNvSpPr txBox="1"/>
          <p:nvPr/>
        </p:nvSpPr>
        <p:spPr>
          <a:xfrm>
            <a:off x="6983730" y="2510155"/>
            <a:ext cx="792163" cy="641350"/>
          </a:xfrm>
          <a:prstGeom prst="rect">
            <a:avLst/>
          </a:prstGeom>
          <a:noFill/>
          <a:ln w="9525">
            <a:noFill/>
          </a:ln>
        </p:spPr>
        <p:txBody>
          <a:bodyPr>
            <a:spAutoFit/>
          </a:bodyPr>
          <a:p>
            <a:pPr>
              <a:spcBef>
                <a:spcPct val="50000"/>
              </a:spcBef>
            </a:pPr>
            <a:r>
              <a:rPr lang="en-US" altLang="zh-CN" sz="3600" b="1">
                <a:solidFill>
                  <a:srgbClr val="FF0000"/>
                </a:solidFill>
                <a:latin typeface="Arial" panose="020B0604020202020204" pitchFamily="34" charset="0"/>
              </a:rPr>
              <a:t>Cs</a:t>
            </a:r>
            <a:endParaRPr lang="en-US" altLang="zh-CN" sz="3600" b="1">
              <a:solidFill>
                <a:srgbClr val="FF0000"/>
              </a:solidFill>
              <a:latin typeface="Arial" panose="020B0604020202020204" pitchFamily="34" charset="0"/>
            </a:endParaRPr>
          </a:p>
        </p:txBody>
      </p:sp>
      <p:sp>
        <p:nvSpPr>
          <p:cNvPr id="52232" name="文本框 52231"/>
          <p:cNvSpPr txBox="1"/>
          <p:nvPr/>
        </p:nvSpPr>
        <p:spPr>
          <a:xfrm>
            <a:off x="4697730" y="3200400"/>
            <a:ext cx="990600" cy="641350"/>
          </a:xfrm>
          <a:prstGeom prst="rect">
            <a:avLst/>
          </a:prstGeom>
          <a:noFill/>
          <a:ln w="9525">
            <a:noFill/>
          </a:ln>
        </p:spPr>
        <p:txBody>
          <a:bodyPr>
            <a:spAutoFit/>
          </a:bodyPr>
          <a:p>
            <a:pPr>
              <a:spcBef>
                <a:spcPct val="50000"/>
              </a:spcBef>
            </a:pPr>
            <a:r>
              <a:rPr lang="en-US" altLang="zh-CN" sz="3600" b="1">
                <a:solidFill>
                  <a:srgbClr val="FF0000"/>
                </a:solidFill>
                <a:latin typeface="Arial" panose="020B0604020202020204" pitchFamily="34" charset="0"/>
              </a:rPr>
              <a:t>F</a:t>
            </a:r>
            <a:endParaRPr lang="en-US" altLang="zh-CN" sz="3600" b="1">
              <a:solidFill>
                <a:srgbClr val="FF0000"/>
              </a:solidFill>
              <a:latin typeface="Arial" panose="020B0604020202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52227"/>
                                        </p:tgtEl>
                                        <p:attrNameLst>
                                          <p:attrName>style.visibility</p:attrName>
                                        </p:attrNameLst>
                                      </p:cBhvr>
                                      <p:to>
                                        <p:strVal val="visible"/>
                                      </p:to>
                                    </p:set>
                                    <p:animEffect transition="in" filter="wipe(left)">
                                      <p:cBhvr>
                                        <p:cTn id="7" dur="500"/>
                                        <p:tgtEl>
                                          <p:spTgt spid="52227"/>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52228"/>
                                        </p:tgtEl>
                                        <p:attrNameLst>
                                          <p:attrName>style.visibility</p:attrName>
                                        </p:attrNameLst>
                                      </p:cBhvr>
                                      <p:to>
                                        <p:strVal val="visible"/>
                                      </p:to>
                                    </p:set>
                                    <p:animEffect transition="in" filter="wipe(left)">
                                      <p:cBhvr>
                                        <p:cTn id="12" dur="500"/>
                                        <p:tgtEl>
                                          <p:spTgt spid="52228"/>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52229"/>
                                        </p:tgtEl>
                                        <p:attrNameLst>
                                          <p:attrName>style.visibility</p:attrName>
                                        </p:attrNameLst>
                                      </p:cBhvr>
                                      <p:to>
                                        <p:strVal val="visible"/>
                                      </p:to>
                                    </p:set>
                                    <p:animEffect transition="in" filter="wipe(left)">
                                      <p:cBhvr>
                                        <p:cTn id="17" dur="500"/>
                                        <p:tgtEl>
                                          <p:spTgt spid="52229"/>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52230"/>
                                        </p:tgtEl>
                                        <p:attrNameLst>
                                          <p:attrName>style.visibility</p:attrName>
                                        </p:attrNameLst>
                                      </p:cBhvr>
                                      <p:to>
                                        <p:strVal val="visible"/>
                                      </p:to>
                                    </p:set>
                                    <p:animEffect transition="in" filter="wipe(left)">
                                      <p:cBhvr>
                                        <p:cTn id="22" dur="500"/>
                                        <p:tgtEl>
                                          <p:spTgt spid="52230"/>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52231"/>
                                        </p:tgtEl>
                                        <p:attrNameLst>
                                          <p:attrName>style.visibility</p:attrName>
                                        </p:attrNameLst>
                                      </p:cBhvr>
                                      <p:to>
                                        <p:strVal val="visible"/>
                                      </p:to>
                                    </p:set>
                                    <p:animEffect transition="in" filter="wipe(left)">
                                      <p:cBhvr>
                                        <p:cTn id="27" dur="500"/>
                                        <p:tgtEl>
                                          <p:spTgt spid="52231"/>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52232"/>
                                        </p:tgtEl>
                                        <p:attrNameLst>
                                          <p:attrName>style.visibility</p:attrName>
                                        </p:attrNameLst>
                                      </p:cBhvr>
                                      <p:to>
                                        <p:strVal val="visible"/>
                                      </p:to>
                                    </p:set>
                                    <p:animEffect transition="in" filter="wipe(left)">
                                      <p:cBhvr>
                                        <p:cTn id="32" dur="500"/>
                                        <p:tgtEl>
                                          <p:spTgt spid="522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227" grpId="0"/>
      <p:bldP spid="52228" grpId="0"/>
      <p:bldP spid="52229" grpId="0"/>
      <p:bldP spid="52230" grpId="0"/>
      <p:bldP spid="52231" grpId="0"/>
      <p:bldP spid="52232"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3250" name="标题 53249"/>
          <p:cNvSpPr>
            <a:spLocks noGrp="1"/>
          </p:cNvSpPr>
          <p:nvPr>
            <p:ph type="title"/>
          </p:nvPr>
        </p:nvSpPr>
        <p:spPr>
          <a:xfrm>
            <a:off x="0" y="0"/>
            <a:ext cx="8915400" cy="1143000"/>
          </a:xfrm>
          <a:solidFill>
            <a:schemeClr val="bg1"/>
          </a:solidFill>
        </p:spPr>
        <p:txBody>
          <a:bodyPr anchor="ctr"/>
          <a:p>
            <a:r>
              <a:rPr lang="en-US" altLang="zh-CN" sz="3600" b="1" dirty="0">
                <a:solidFill>
                  <a:schemeClr val="tx1"/>
                </a:solidFill>
                <a:ea typeface="黑体" panose="02010609060101010101" pitchFamily="2" charset="-122"/>
              </a:rPr>
              <a:t>4</a:t>
            </a:r>
            <a:r>
              <a:rPr lang="zh-CN" altLang="en-US" sz="3600" b="1" dirty="0">
                <a:solidFill>
                  <a:schemeClr val="tx1"/>
                </a:solidFill>
                <a:ea typeface="黑体" panose="02010609060101010101" pitchFamily="2" charset="-122"/>
              </a:rPr>
              <a:t>、元素的电负性与元素其它性质的关系</a:t>
            </a:r>
            <a:endParaRPr lang="zh-CN" altLang="en-US" sz="3600" b="1" dirty="0">
              <a:solidFill>
                <a:schemeClr val="tx1"/>
              </a:solidFill>
              <a:ea typeface="黑体" panose="02010609060101010101" pitchFamily="2" charset="-122"/>
            </a:endParaRPr>
          </a:p>
        </p:txBody>
      </p:sp>
      <p:sp>
        <p:nvSpPr>
          <p:cNvPr id="53251" name="文本占位符 53250"/>
          <p:cNvSpPr>
            <a:spLocks noGrp="1"/>
          </p:cNvSpPr>
          <p:nvPr>
            <p:ph type="body" idx="1"/>
          </p:nvPr>
        </p:nvSpPr>
        <p:spPr>
          <a:xfrm>
            <a:off x="0" y="1600200"/>
            <a:ext cx="9144000" cy="4525963"/>
          </a:xfrm>
        </p:spPr>
        <p:txBody>
          <a:bodyPr/>
          <a:p>
            <a:pPr>
              <a:lnSpc>
                <a:spcPct val="140000"/>
              </a:lnSpc>
              <a:buNone/>
            </a:pPr>
            <a:r>
              <a:rPr lang="en-US" altLang="zh-CN" b="1" dirty="0"/>
              <a:t>           </a:t>
            </a:r>
            <a:r>
              <a:rPr lang="zh-CN" altLang="en-US" b="1" dirty="0"/>
              <a:t>一般</a:t>
            </a:r>
            <a:r>
              <a:rPr lang="en-US" altLang="zh-CN" b="1" dirty="0"/>
              <a:t>,</a:t>
            </a:r>
            <a:r>
              <a:rPr lang="zh-CN" altLang="en-US" b="1" dirty="0"/>
              <a:t>同周期元素的</a:t>
            </a:r>
            <a:r>
              <a:rPr lang="zh-CN" altLang="en-US" b="1" dirty="0">
                <a:solidFill>
                  <a:srgbClr val="FF0000"/>
                </a:solidFill>
              </a:rPr>
              <a:t>原子半径越小</a:t>
            </a:r>
            <a:r>
              <a:rPr lang="en-US" altLang="zh-CN" b="1"/>
              <a:t>,</a:t>
            </a:r>
            <a:r>
              <a:rPr lang="zh-CN" altLang="en-US" b="1" dirty="0">
                <a:solidFill>
                  <a:srgbClr val="FF0000"/>
                </a:solidFill>
              </a:rPr>
              <a:t>电负性</a:t>
            </a:r>
            <a:r>
              <a:rPr lang="zh-CN" altLang="en-US" b="1" dirty="0"/>
              <a:t>越</a:t>
            </a:r>
            <a:r>
              <a:rPr lang="zh-CN" altLang="en-US" b="1" dirty="0">
                <a:solidFill>
                  <a:srgbClr val="FF0000"/>
                </a:solidFill>
              </a:rPr>
              <a:t>大</a:t>
            </a:r>
            <a:r>
              <a:rPr lang="zh-CN" altLang="en-US" b="1" dirty="0"/>
              <a:t>，</a:t>
            </a:r>
            <a:r>
              <a:rPr lang="zh-CN" altLang="en-US" b="1" dirty="0">
                <a:solidFill>
                  <a:srgbClr val="FF0000"/>
                </a:solidFill>
              </a:rPr>
              <a:t>第一电离能</a:t>
            </a:r>
            <a:r>
              <a:rPr lang="zh-CN" altLang="en-US" b="1" dirty="0">
                <a:solidFill>
                  <a:schemeClr val="tx2"/>
                </a:solidFill>
              </a:rPr>
              <a:t>越</a:t>
            </a:r>
            <a:r>
              <a:rPr lang="zh-CN" altLang="en-US" b="1" dirty="0">
                <a:solidFill>
                  <a:srgbClr val="FF0000"/>
                </a:solidFill>
              </a:rPr>
              <a:t>大</a:t>
            </a:r>
            <a:r>
              <a:rPr lang="zh-CN" altLang="en-US" b="1" dirty="0"/>
              <a:t>，越</a:t>
            </a:r>
            <a:r>
              <a:rPr lang="zh-CN" altLang="en-US" b="1" dirty="0">
                <a:solidFill>
                  <a:srgbClr val="FF0000"/>
                </a:solidFill>
              </a:rPr>
              <a:t>易得</a:t>
            </a:r>
            <a:r>
              <a:rPr lang="zh-CN" altLang="en-US" b="1" dirty="0"/>
              <a:t>到电子，其</a:t>
            </a:r>
            <a:r>
              <a:rPr lang="zh-CN" altLang="en-US" b="1" dirty="0">
                <a:solidFill>
                  <a:srgbClr val="FF0000"/>
                </a:solidFill>
              </a:rPr>
              <a:t>非金属性</a:t>
            </a:r>
            <a:r>
              <a:rPr lang="zh-CN" altLang="en-US" b="1" dirty="0"/>
              <a:t>越</a:t>
            </a:r>
            <a:r>
              <a:rPr lang="zh-CN" altLang="en-US" b="1" dirty="0">
                <a:solidFill>
                  <a:srgbClr val="FF0000"/>
                </a:solidFill>
              </a:rPr>
              <a:t>强</a:t>
            </a:r>
            <a:r>
              <a:rPr lang="zh-CN" altLang="en-US" b="1" dirty="0"/>
              <a:t>，</a:t>
            </a:r>
            <a:r>
              <a:rPr lang="zh-CN" altLang="en-US" b="1" dirty="0">
                <a:solidFill>
                  <a:srgbClr val="FF0000"/>
                </a:solidFill>
              </a:rPr>
              <a:t>金属性</a:t>
            </a:r>
            <a:r>
              <a:rPr lang="zh-CN" altLang="en-US" b="1" dirty="0">
                <a:solidFill>
                  <a:schemeClr val="tx2"/>
                </a:solidFill>
              </a:rPr>
              <a:t>越</a:t>
            </a:r>
            <a:r>
              <a:rPr lang="zh-CN" altLang="en-US" b="1" dirty="0">
                <a:solidFill>
                  <a:srgbClr val="FF0000"/>
                </a:solidFill>
              </a:rPr>
              <a:t>弱 </a:t>
            </a:r>
            <a:r>
              <a:rPr lang="zh-CN" altLang="en-US" b="1" dirty="0"/>
              <a:t>；元素的</a:t>
            </a:r>
            <a:r>
              <a:rPr lang="zh-CN" altLang="en-US" b="1" dirty="0">
                <a:solidFill>
                  <a:srgbClr val="FF0000"/>
                </a:solidFill>
              </a:rPr>
              <a:t>原子半径越大</a:t>
            </a:r>
            <a:r>
              <a:rPr lang="en-US" altLang="zh-CN" b="1" dirty="0"/>
              <a:t>,</a:t>
            </a:r>
            <a:r>
              <a:rPr lang="zh-CN" altLang="en-US" b="1" dirty="0"/>
              <a:t>元素的</a:t>
            </a:r>
            <a:r>
              <a:rPr lang="zh-CN" altLang="en-US" b="1" dirty="0">
                <a:solidFill>
                  <a:srgbClr val="FF0000"/>
                </a:solidFill>
              </a:rPr>
              <a:t>电负性</a:t>
            </a:r>
            <a:r>
              <a:rPr lang="zh-CN" altLang="en-US" b="1" dirty="0"/>
              <a:t>越</a:t>
            </a:r>
            <a:r>
              <a:rPr lang="zh-CN" altLang="en-US" b="1" dirty="0">
                <a:solidFill>
                  <a:srgbClr val="FF0000"/>
                </a:solidFill>
              </a:rPr>
              <a:t>小</a:t>
            </a:r>
            <a:r>
              <a:rPr lang="zh-CN" altLang="en-US" b="1" dirty="0"/>
              <a:t>，</a:t>
            </a:r>
            <a:r>
              <a:rPr lang="zh-CN" altLang="en-US" b="1" dirty="0">
                <a:solidFill>
                  <a:srgbClr val="FF0000"/>
                </a:solidFill>
              </a:rPr>
              <a:t>第一电离能</a:t>
            </a:r>
            <a:r>
              <a:rPr lang="zh-CN" altLang="en-US" b="1" dirty="0"/>
              <a:t>越</a:t>
            </a:r>
            <a:r>
              <a:rPr lang="zh-CN" altLang="en-US" b="1" dirty="0">
                <a:solidFill>
                  <a:srgbClr val="FF0000"/>
                </a:solidFill>
              </a:rPr>
              <a:t>小</a:t>
            </a:r>
            <a:r>
              <a:rPr lang="zh-CN" altLang="en-US" b="1" dirty="0"/>
              <a:t>，越</a:t>
            </a:r>
            <a:r>
              <a:rPr lang="zh-CN" altLang="en-US" b="1" dirty="0">
                <a:solidFill>
                  <a:srgbClr val="FF0000"/>
                </a:solidFill>
              </a:rPr>
              <a:t>易失</a:t>
            </a:r>
            <a:r>
              <a:rPr lang="zh-CN" altLang="en-US" b="1" dirty="0"/>
              <a:t>去电子，其</a:t>
            </a:r>
            <a:r>
              <a:rPr lang="zh-CN" altLang="en-US" b="1" dirty="0">
                <a:solidFill>
                  <a:srgbClr val="FF0000"/>
                </a:solidFill>
              </a:rPr>
              <a:t>非金属性</a:t>
            </a:r>
            <a:r>
              <a:rPr lang="zh-CN" altLang="en-US" b="1" dirty="0"/>
              <a:t>越</a:t>
            </a:r>
            <a:r>
              <a:rPr lang="zh-CN" altLang="en-US" b="1" dirty="0">
                <a:solidFill>
                  <a:srgbClr val="FF0000"/>
                </a:solidFill>
              </a:rPr>
              <a:t>弱</a:t>
            </a:r>
            <a:r>
              <a:rPr lang="zh-CN" altLang="en-US" b="1" dirty="0"/>
              <a:t>，</a:t>
            </a:r>
            <a:r>
              <a:rPr lang="zh-CN" altLang="en-US" b="1" dirty="0">
                <a:solidFill>
                  <a:srgbClr val="FF0000"/>
                </a:solidFill>
              </a:rPr>
              <a:t>金属性</a:t>
            </a:r>
            <a:r>
              <a:rPr lang="zh-CN" altLang="en-US" b="1" dirty="0"/>
              <a:t>越</a:t>
            </a:r>
            <a:r>
              <a:rPr lang="zh-CN" altLang="en-US" b="1" dirty="0">
                <a:solidFill>
                  <a:srgbClr val="FF0000"/>
                </a:solidFill>
              </a:rPr>
              <a:t>强</a:t>
            </a:r>
            <a:r>
              <a:rPr lang="zh-CN" altLang="en-US" b="1" dirty="0"/>
              <a:t>。</a:t>
            </a:r>
            <a:endParaRPr lang="zh-CN" altLang="en-US" b="1" dirty="0"/>
          </a:p>
          <a:p>
            <a:pPr>
              <a:lnSpc>
                <a:spcPct val="140000"/>
              </a:lnSpc>
              <a:buNone/>
            </a:pPr>
            <a:r>
              <a:rPr lang="zh-CN" altLang="en-US" b="1" dirty="0"/>
              <a:t>          即</a:t>
            </a:r>
            <a:r>
              <a:rPr lang="en-US" altLang="zh-CN" b="1" dirty="0"/>
              <a:t>:</a:t>
            </a:r>
            <a:r>
              <a:rPr lang="zh-CN" altLang="en-US" b="1" dirty="0"/>
              <a:t>元素的性质呈周期性变化。</a:t>
            </a:r>
            <a:endParaRPr lang="zh-CN" altLang="en-US" b="1"/>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53251">
                                            <p:txEl>
                                              <p:charRg st="0" end="112"/>
                                            </p:txEl>
                                          </p:spTgt>
                                        </p:tgtEl>
                                        <p:attrNameLst>
                                          <p:attrName>style.visibility</p:attrName>
                                        </p:attrNameLst>
                                      </p:cBhvr>
                                      <p:to>
                                        <p:strVal val="visible"/>
                                      </p:to>
                                    </p:set>
                                    <p:animEffect transition="in" filter="slide(fromBottom)">
                                      <p:cBhvr>
                                        <p:cTn id="7" dur="500"/>
                                        <p:tgtEl>
                                          <p:spTgt spid="53251">
                                            <p:txEl>
                                              <p:charRg st="0" end="11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2" presetClass="entr" presetSubtype="4" fill="hold" grpId="0" nodeType="clickEffect">
                                  <p:stCondLst>
                                    <p:cond delay="0"/>
                                  </p:stCondLst>
                                  <p:childTnLst>
                                    <p:set>
                                      <p:cBhvr>
                                        <p:cTn id="11" dur="1" fill="hold">
                                          <p:stCondLst>
                                            <p:cond delay="0"/>
                                          </p:stCondLst>
                                        </p:cTn>
                                        <p:tgtEl>
                                          <p:spTgt spid="53251">
                                            <p:txEl>
                                              <p:charRg st="112" end="137"/>
                                            </p:txEl>
                                          </p:spTgt>
                                        </p:tgtEl>
                                        <p:attrNameLst>
                                          <p:attrName>style.visibility</p:attrName>
                                        </p:attrNameLst>
                                      </p:cBhvr>
                                      <p:to>
                                        <p:strVal val="visible"/>
                                      </p:to>
                                    </p:set>
                                    <p:animEffect transition="in" filter="slide(fromBottom)">
                                      <p:cBhvr>
                                        <p:cTn id="12" dur="500"/>
                                        <p:tgtEl>
                                          <p:spTgt spid="53251">
                                            <p:txEl>
                                              <p:charRg st="112" end="13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251" grpId="0" uiExpand="1" build="p"/>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4274" name="文本框 54273"/>
          <p:cNvSpPr txBox="1"/>
          <p:nvPr/>
        </p:nvSpPr>
        <p:spPr>
          <a:xfrm>
            <a:off x="228600" y="0"/>
            <a:ext cx="4572000" cy="519113"/>
          </a:xfrm>
          <a:prstGeom prst="rect">
            <a:avLst/>
          </a:prstGeom>
          <a:noFill/>
          <a:ln w="9525">
            <a:noFill/>
          </a:ln>
        </p:spPr>
        <p:txBody>
          <a:bodyPr>
            <a:spAutoFit/>
          </a:bodyPr>
          <a:p>
            <a:pPr>
              <a:spcBef>
                <a:spcPct val="50000"/>
              </a:spcBef>
              <a:buClr>
                <a:schemeClr val="bg1"/>
              </a:buClr>
            </a:pPr>
            <a:r>
              <a:rPr lang="zh-CN" altLang="en-US" sz="2800" b="1" dirty="0">
                <a:solidFill>
                  <a:srgbClr val="006600"/>
                </a:solidFill>
                <a:latin typeface="Times New Roman" panose="02020603050405020304" pitchFamily="18" charset="0"/>
                <a:ea typeface="楷体_GB2312" pitchFamily="49" charset="-122"/>
              </a:rPr>
              <a:t>随着原子序数的递增</a:t>
            </a:r>
            <a:endParaRPr lang="zh-CN" altLang="en-US" sz="2800" b="1" dirty="0">
              <a:solidFill>
                <a:srgbClr val="006600"/>
              </a:solidFill>
              <a:latin typeface="Times New Roman" panose="02020603050405020304" pitchFamily="18" charset="0"/>
              <a:ea typeface="楷体_GB2312" pitchFamily="49" charset="-122"/>
            </a:endParaRPr>
          </a:p>
        </p:txBody>
      </p:sp>
      <p:sp>
        <p:nvSpPr>
          <p:cNvPr id="54275" name="文本框 54274"/>
          <p:cNvSpPr txBox="1"/>
          <p:nvPr/>
        </p:nvSpPr>
        <p:spPr>
          <a:xfrm>
            <a:off x="0" y="1143000"/>
            <a:ext cx="4572000" cy="519113"/>
          </a:xfrm>
          <a:prstGeom prst="rect">
            <a:avLst/>
          </a:prstGeom>
          <a:noFill/>
          <a:ln w="9525">
            <a:noFill/>
          </a:ln>
        </p:spPr>
        <p:txBody>
          <a:bodyPr>
            <a:spAutoFit/>
          </a:bodyPr>
          <a:p>
            <a:pPr>
              <a:spcBef>
                <a:spcPct val="50000"/>
              </a:spcBef>
              <a:buClr>
                <a:schemeClr val="bg1"/>
              </a:buClr>
            </a:pPr>
            <a:r>
              <a:rPr lang="zh-CN" altLang="en-US" sz="2800" b="1" dirty="0">
                <a:solidFill>
                  <a:srgbClr val="FF3300"/>
                </a:solidFill>
                <a:latin typeface="Times New Roman" panose="02020603050405020304" pitchFamily="18" charset="0"/>
                <a:ea typeface="楷体_GB2312" pitchFamily="49" charset="-122"/>
              </a:rPr>
              <a:t>核外电子排布呈周期性变化</a:t>
            </a:r>
            <a:endParaRPr lang="zh-CN" altLang="en-US" sz="2800" b="1" dirty="0">
              <a:solidFill>
                <a:srgbClr val="FF3300"/>
              </a:solidFill>
              <a:latin typeface="Times New Roman" panose="02020603050405020304" pitchFamily="18" charset="0"/>
              <a:ea typeface="楷体_GB2312" pitchFamily="49" charset="-122"/>
            </a:endParaRPr>
          </a:p>
        </p:txBody>
      </p:sp>
      <p:sp>
        <p:nvSpPr>
          <p:cNvPr id="54276" name="文本框 54275"/>
          <p:cNvSpPr txBox="1"/>
          <p:nvPr/>
        </p:nvSpPr>
        <p:spPr>
          <a:xfrm>
            <a:off x="0" y="3657600"/>
            <a:ext cx="4038600" cy="519113"/>
          </a:xfrm>
          <a:prstGeom prst="rect">
            <a:avLst/>
          </a:prstGeom>
          <a:noFill/>
          <a:ln w="9525">
            <a:noFill/>
          </a:ln>
        </p:spPr>
        <p:txBody>
          <a:bodyPr>
            <a:spAutoFit/>
          </a:bodyPr>
          <a:p>
            <a:pPr>
              <a:spcBef>
                <a:spcPct val="50000"/>
              </a:spcBef>
              <a:buClr>
                <a:schemeClr val="bg1"/>
              </a:buClr>
            </a:pPr>
            <a:r>
              <a:rPr lang="zh-CN" altLang="en-US" sz="2800" b="1" dirty="0">
                <a:solidFill>
                  <a:srgbClr val="FF3300"/>
                </a:solidFill>
                <a:latin typeface="Times New Roman" panose="02020603050405020304" pitchFamily="18" charset="0"/>
                <a:ea typeface="楷体_GB2312" pitchFamily="49" charset="-122"/>
              </a:rPr>
              <a:t>元素性质呈周期性变化</a:t>
            </a:r>
            <a:endParaRPr lang="zh-CN" altLang="en-US" sz="2800" b="1" dirty="0">
              <a:solidFill>
                <a:srgbClr val="FF3300"/>
              </a:solidFill>
              <a:latin typeface="Times New Roman" panose="02020603050405020304" pitchFamily="18" charset="0"/>
              <a:ea typeface="楷体_GB2312" pitchFamily="49" charset="-122"/>
            </a:endParaRPr>
          </a:p>
        </p:txBody>
      </p:sp>
      <p:sp>
        <p:nvSpPr>
          <p:cNvPr id="54277" name="文本框 54276"/>
          <p:cNvSpPr txBox="1"/>
          <p:nvPr/>
        </p:nvSpPr>
        <p:spPr>
          <a:xfrm>
            <a:off x="381000" y="6019800"/>
            <a:ext cx="2362200" cy="636588"/>
          </a:xfrm>
          <a:prstGeom prst="rect">
            <a:avLst/>
          </a:prstGeom>
          <a:solidFill>
            <a:schemeClr val="bg1"/>
          </a:solidFill>
          <a:ln w="57150" cap="flat" cmpd="sng">
            <a:solidFill>
              <a:srgbClr val="006600"/>
            </a:solidFill>
            <a:prstDash val="solid"/>
            <a:miter/>
            <a:headEnd type="none" w="med" len="med"/>
            <a:tailEnd type="none" w="med" len="med"/>
          </a:ln>
        </p:spPr>
        <p:txBody>
          <a:bodyPr>
            <a:spAutoFit/>
          </a:bodyPr>
          <a:p>
            <a:pPr>
              <a:spcBef>
                <a:spcPct val="50000"/>
              </a:spcBef>
              <a:buClr>
                <a:schemeClr val="bg1"/>
              </a:buClr>
            </a:pPr>
            <a:r>
              <a:rPr lang="zh-CN" altLang="en-US" sz="3200" b="1" dirty="0">
                <a:solidFill>
                  <a:srgbClr val="FF3300"/>
                </a:solidFill>
                <a:latin typeface="Times New Roman" panose="02020603050405020304" pitchFamily="18" charset="0"/>
                <a:ea typeface="方正彩云简体" pitchFamily="2" charset="-122"/>
              </a:rPr>
              <a:t>元素周期律</a:t>
            </a:r>
            <a:endParaRPr lang="zh-CN" altLang="en-US" sz="3200" b="1" dirty="0">
              <a:solidFill>
                <a:srgbClr val="FF3300"/>
              </a:solidFill>
              <a:latin typeface="Times New Roman" panose="02020603050405020304" pitchFamily="18" charset="0"/>
              <a:ea typeface="方正彩云简体" pitchFamily="2" charset="-122"/>
            </a:endParaRPr>
          </a:p>
        </p:txBody>
      </p:sp>
      <p:sp>
        <p:nvSpPr>
          <p:cNvPr id="54278" name="文本框 54277"/>
          <p:cNvSpPr txBox="1"/>
          <p:nvPr/>
        </p:nvSpPr>
        <p:spPr>
          <a:xfrm>
            <a:off x="4267200" y="1905000"/>
            <a:ext cx="4876800" cy="466725"/>
          </a:xfrm>
          <a:prstGeom prst="rect">
            <a:avLst/>
          </a:prstGeom>
          <a:noFill/>
          <a:ln w="9525" cap="flat" cmpd="sng">
            <a:solidFill>
              <a:schemeClr val="accent2"/>
            </a:solidFill>
            <a:prstDash val="solid"/>
            <a:miter/>
            <a:headEnd type="none" w="med" len="med"/>
            <a:tailEnd type="none" w="med" len="med"/>
          </a:ln>
        </p:spPr>
        <p:txBody>
          <a:bodyPr>
            <a:spAutoFit/>
          </a:bodyPr>
          <a:p>
            <a:pPr>
              <a:spcBef>
                <a:spcPct val="50000"/>
              </a:spcBef>
              <a:buClr>
                <a:schemeClr val="bg1"/>
              </a:buClr>
            </a:pPr>
            <a:r>
              <a:rPr lang="zh-CN" altLang="en-US" sz="2400" b="1" dirty="0">
                <a:solidFill>
                  <a:srgbClr val="FF0000"/>
                </a:solidFill>
                <a:latin typeface="Times New Roman" panose="02020603050405020304" pitchFamily="18" charset="0"/>
                <a:ea typeface="楷体_GB2312" pitchFamily="49" charset="-122"/>
              </a:rPr>
              <a:t>原子半径：</a:t>
            </a:r>
            <a:endParaRPr lang="zh-CN" altLang="en-US" sz="2400" b="1" dirty="0">
              <a:solidFill>
                <a:srgbClr val="FF0000"/>
              </a:solidFill>
              <a:latin typeface="Times New Roman" panose="02020603050405020304" pitchFamily="18" charset="0"/>
              <a:ea typeface="楷体_GB2312" pitchFamily="49" charset="-122"/>
            </a:endParaRPr>
          </a:p>
        </p:txBody>
      </p:sp>
      <p:sp>
        <p:nvSpPr>
          <p:cNvPr id="54279" name="文本框 54278"/>
          <p:cNvSpPr txBox="1"/>
          <p:nvPr/>
        </p:nvSpPr>
        <p:spPr>
          <a:xfrm>
            <a:off x="4419600" y="2590800"/>
            <a:ext cx="4495800" cy="528638"/>
          </a:xfrm>
          <a:prstGeom prst="rect">
            <a:avLst/>
          </a:prstGeom>
          <a:noFill/>
          <a:ln w="9525" cap="flat" cmpd="sng">
            <a:solidFill>
              <a:schemeClr val="accent2"/>
            </a:solidFill>
            <a:prstDash val="solid"/>
            <a:miter/>
            <a:headEnd type="none" w="med" len="med"/>
            <a:tailEnd type="none" w="med" len="med"/>
          </a:ln>
        </p:spPr>
        <p:txBody>
          <a:bodyPr>
            <a:spAutoFit/>
          </a:bodyPr>
          <a:p>
            <a:pPr>
              <a:spcBef>
                <a:spcPct val="50000"/>
              </a:spcBef>
              <a:buClr>
                <a:schemeClr val="bg1"/>
              </a:buClr>
            </a:pPr>
            <a:r>
              <a:rPr lang="zh-CN" altLang="en-US" sz="2800" b="1" dirty="0">
                <a:solidFill>
                  <a:srgbClr val="FF0000"/>
                </a:solidFill>
                <a:latin typeface="Times New Roman" panose="02020603050405020304" pitchFamily="18" charset="0"/>
                <a:ea typeface="楷体_GB2312" pitchFamily="49" charset="-122"/>
              </a:rPr>
              <a:t>化合价：</a:t>
            </a:r>
            <a:endParaRPr lang="zh-CN" altLang="en-US" sz="2800" b="1">
              <a:solidFill>
                <a:srgbClr val="FF0000"/>
              </a:solidFill>
              <a:latin typeface="Times New Roman" panose="02020603050405020304" pitchFamily="18" charset="0"/>
              <a:ea typeface="楷体_GB2312" pitchFamily="49" charset="-122"/>
            </a:endParaRPr>
          </a:p>
        </p:txBody>
      </p:sp>
      <p:sp>
        <p:nvSpPr>
          <p:cNvPr id="54280" name="文本框 54279"/>
          <p:cNvSpPr txBox="1"/>
          <p:nvPr/>
        </p:nvSpPr>
        <p:spPr>
          <a:xfrm>
            <a:off x="5257800" y="3124200"/>
            <a:ext cx="3886200" cy="457200"/>
          </a:xfrm>
          <a:prstGeom prst="rect">
            <a:avLst/>
          </a:prstGeom>
          <a:noFill/>
          <a:ln w="9525">
            <a:noFill/>
          </a:ln>
        </p:spPr>
        <p:txBody>
          <a:bodyPr>
            <a:spAutoFit/>
          </a:bodyPr>
          <a:p>
            <a:pPr>
              <a:spcBef>
                <a:spcPct val="50000"/>
              </a:spcBef>
              <a:buClr>
                <a:schemeClr val="bg1"/>
              </a:buClr>
            </a:pPr>
            <a:r>
              <a:rPr lang="zh-CN" altLang="en-US" sz="2400" b="1" dirty="0">
                <a:latin typeface="Times New Roman" panose="02020603050405020304" pitchFamily="18" charset="0"/>
                <a:ea typeface="楷体_GB2312" pitchFamily="49" charset="-122"/>
              </a:rPr>
              <a:t>（稀有气体元素为零）</a:t>
            </a:r>
            <a:endParaRPr lang="zh-CN" altLang="en-US" sz="2400" b="1" dirty="0">
              <a:latin typeface="Times New Roman" panose="02020603050405020304" pitchFamily="18" charset="0"/>
              <a:ea typeface="楷体_GB2312" pitchFamily="49" charset="-122"/>
            </a:endParaRPr>
          </a:p>
        </p:txBody>
      </p:sp>
      <p:grpSp>
        <p:nvGrpSpPr>
          <p:cNvPr id="54281" name="组合 54280"/>
          <p:cNvGrpSpPr/>
          <p:nvPr/>
        </p:nvGrpSpPr>
        <p:grpSpPr>
          <a:xfrm>
            <a:off x="381000" y="1905000"/>
            <a:ext cx="1447800" cy="1676400"/>
            <a:chOff x="240" y="1200"/>
            <a:chExt cx="912" cy="1056"/>
          </a:xfrm>
        </p:grpSpPr>
        <p:sp>
          <p:nvSpPr>
            <p:cNvPr id="54282" name="下箭头 54281"/>
            <p:cNvSpPr/>
            <p:nvPr/>
          </p:nvSpPr>
          <p:spPr>
            <a:xfrm>
              <a:off x="912" y="1200"/>
              <a:ext cx="240" cy="1056"/>
            </a:xfrm>
            <a:prstGeom prst="downArrow">
              <a:avLst>
                <a:gd name="adj1" fmla="val 50000"/>
                <a:gd name="adj2" fmla="val 110000"/>
              </a:avLst>
            </a:prstGeom>
            <a:solidFill>
              <a:schemeClr val="bg1"/>
            </a:solidFill>
            <a:ln w="57150" cap="flat" cmpd="sng">
              <a:solidFill>
                <a:srgbClr val="006600"/>
              </a:solidFill>
              <a:prstDash val="solid"/>
              <a:miter/>
              <a:headEnd type="none" w="med" len="med"/>
              <a:tailEnd type="none" w="med" len="med"/>
            </a:ln>
          </p:spPr>
          <p:txBody>
            <a:bodyPr/>
            <a:p>
              <a:endParaRPr lang="zh-CN" altLang="en-US"/>
            </a:p>
          </p:txBody>
        </p:sp>
        <p:sp>
          <p:nvSpPr>
            <p:cNvPr id="54283" name="矩形 54282"/>
            <p:cNvSpPr/>
            <p:nvPr/>
          </p:nvSpPr>
          <p:spPr>
            <a:xfrm>
              <a:off x="240" y="1440"/>
              <a:ext cx="695" cy="288"/>
            </a:xfrm>
            <a:prstGeom prst="rect">
              <a:avLst/>
            </a:prstGeom>
            <a:noFill/>
            <a:ln w="9525">
              <a:noFill/>
            </a:ln>
          </p:spPr>
          <p:txBody>
            <a:bodyPr>
              <a:spAutoFit/>
            </a:bodyPr>
            <a:p>
              <a:pPr>
                <a:buClr>
                  <a:schemeClr val="bg1"/>
                </a:buClr>
              </a:pPr>
              <a:r>
                <a:rPr lang="zh-CN" altLang="en-US" sz="2400" b="1" dirty="0">
                  <a:solidFill>
                    <a:srgbClr val="006600"/>
                  </a:solidFill>
                  <a:latin typeface="Times New Roman" panose="02020603050405020304" pitchFamily="18" charset="0"/>
                  <a:ea typeface="楷体_GB2312" pitchFamily="49" charset="-122"/>
                </a:rPr>
                <a:t>决定了</a:t>
              </a:r>
              <a:endParaRPr lang="zh-CN" altLang="en-US" sz="2400" b="1" dirty="0">
                <a:solidFill>
                  <a:srgbClr val="006600"/>
                </a:solidFill>
                <a:latin typeface="Times New Roman" panose="02020603050405020304" pitchFamily="18" charset="0"/>
                <a:ea typeface="楷体_GB2312" pitchFamily="49" charset="-122"/>
              </a:endParaRPr>
            </a:p>
          </p:txBody>
        </p:sp>
      </p:grpSp>
      <p:grpSp>
        <p:nvGrpSpPr>
          <p:cNvPr id="54284" name="组合 54283"/>
          <p:cNvGrpSpPr/>
          <p:nvPr/>
        </p:nvGrpSpPr>
        <p:grpSpPr>
          <a:xfrm>
            <a:off x="304800" y="4191000"/>
            <a:ext cx="1600200" cy="1600200"/>
            <a:chOff x="192" y="2736"/>
            <a:chExt cx="1008" cy="1008"/>
          </a:xfrm>
        </p:grpSpPr>
        <p:sp>
          <p:nvSpPr>
            <p:cNvPr id="54285" name="下箭头 54284"/>
            <p:cNvSpPr/>
            <p:nvPr/>
          </p:nvSpPr>
          <p:spPr>
            <a:xfrm>
              <a:off x="960" y="2736"/>
              <a:ext cx="240" cy="1008"/>
            </a:xfrm>
            <a:prstGeom prst="downArrow">
              <a:avLst>
                <a:gd name="adj1" fmla="val 50000"/>
                <a:gd name="adj2" fmla="val 105000"/>
              </a:avLst>
            </a:prstGeom>
            <a:solidFill>
              <a:schemeClr val="bg1"/>
            </a:solidFill>
            <a:ln w="57150" cap="flat" cmpd="sng">
              <a:solidFill>
                <a:srgbClr val="006600"/>
              </a:solidFill>
              <a:prstDash val="solid"/>
              <a:miter/>
              <a:headEnd type="none" w="med" len="med"/>
              <a:tailEnd type="none" w="med" len="med"/>
            </a:ln>
          </p:spPr>
          <p:txBody>
            <a:bodyPr/>
            <a:p>
              <a:endParaRPr lang="zh-CN" altLang="en-US"/>
            </a:p>
          </p:txBody>
        </p:sp>
        <p:sp>
          <p:nvSpPr>
            <p:cNvPr id="54286" name="矩形 54285"/>
            <p:cNvSpPr/>
            <p:nvPr/>
          </p:nvSpPr>
          <p:spPr>
            <a:xfrm>
              <a:off x="192" y="2880"/>
              <a:ext cx="695" cy="288"/>
            </a:xfrm>
            <a:prstGeom prst="rect">
              <a:avLst/>
            </a:prstGeom>
            <a:noFill/>
            <a:ln w="9525">
              <a:noFill/>
            </a:ln>
          </p:spPr>
          <p:txBody>
            <a:bodyPr wrap="none" anchor="t">
              <a:spAutoFit/>
            </a:bodyPr>
            <a:p>
              <a:pPr>
                <a:buClr>
                  <a:schemeClr val="bg1"/>
                </a:buClr>
              </a:pPr>
              <a:r>
                <a:rPr lang="zh-CN" altLang="en-US" sz="2400" b="1" dirty="0">
                  <a:solidFill>
                    <a:srgbClr val="006600"/>
                  </a:solidFill>
                  <a:latin typeface="Times New Roman" panose="02020603050405020304" pitchFamily="18" charset="0"/>
                  <a:ea typeface="楷体_GB2312" pitchFamily="49" charset="-122"/>
                </a:rPr>
                <a:t>归纳出</a:t>
              </a:r>
              <a:endParaRPr lang="zh-CN" altLang="en-US" sz="2400" b="1" dirty="0">
                <a:solidFill>
                  <a:srgbClr val="006600"/>
                </a:solidFill>
                <a:latin typeface="Times New Roman" panose="02020603050405020304" pitchFamily="18" charset="0"/>
                <a:ea typeface="楷体_GB2312" pitchFamily="49" charset="-122"/>
              </a:endParaRPr>
            </a:p>
          </p:txBody>
        </p:sp>
      </p:grpSp>
      <p:grpSp>
        <p:nvGrpSpPr>
          <p:cNvPr id="54287" name="组合 54286"/>
          <p:cNvGrpSpPr/>
          <p:nvPr/>
        </p:nvGrpSpPr>
        <p:grpSpPr>
          <a:xfrm>
            <a:off x="4648200" y="762000"/>
            <a:ext cx="4495800" cy="1066800"/>
            <a:chOff x="2928" y="480"/>
            <a:chExt cx="2832" cy="672"/>
          </a:xfrm>
        </p:grpSpPr>
        <p:sp>
          <p:nvSpPr>
            <p:cNvPr id="54288" name="文本框 54287"/>
            <p:cNvSpPr txBox="1"/>
            <p:nvPr/>
          </p:nvSpPr>
          <p:spPr>
            <a:xfrm>
              <a:off x="3072" y="480"/>
              <a:ext cx="2448" cy="333"/>
            </a:xfrm>
            <a:prstGeom prst="rect">
              <a:avLst/>
            </a:prstGeom>
            <a:noFill/>
            <a:ln w="9525" cap="flat" cmpd="sng">
              <a:solidFill>
                <a:schemeClr val="accent2"/>
              </a:solidFill>
              <a:prstDash val="solid"/>
              <a:miter/>
              <a:headEnd type="none" w="med" len="med"/>
              <a:tailEnd type="none" w="med" len="med"/>
            </a:ln>
          </p:spPr>
          <p:txBody>
            <a:bodyPr>
              <a:spAutoFit/>
            </a:bodyPr>
            <a:p>
              <a:pPr>
                <a:spcBef>
                  <a:spcPct val="50000"/>
                </a:spcBef>
                <a:buClr>
                  <a:schemeClr val="bg1"/>
                </a:buClr>
              </a:pPr>
              <a:r>
                <a:rPr lang="zh-CN" altLang="en-US" sz="2800" b="1" dirty="0">
                  <a:solidFill>
                    <a:srgbClr val="FF0000"/>
                  </a:solidFill>
                  <a:latin typeface="Times New Roman" panose="02020603050405020304" pitchFamily="18" charset="0"/>
                  <a:ea typeface="楷体_GB2312" pitchFamily="49" charset="-122"/>
                </a:rPr>
                <a:t>最外层电子数  </a:t>
              </a:r>
              <a:r>
                <a:rPr lang="en-US" altLang="zh-CN" sz="2800" b="1">
                  <a:solidFill>
                    <a:srgbClr val="FF0000"/>
                  </a:solidFill>
                  <a:latin typeface="Times New Roman" panose="02020603050405020304" pitchFamily="18" charset="0"/>
                  <a:ea typeface="楷体_GB2312" pitchFamily="49" charset="-122"/>
                </a:rPr>
                <a:t>1→8</a:t>
              </a:r>
              <a:endParaRPr lang="en-US" altLang="zh-CN" sz="2800" b="1">
                <a:solidFill>
                  <a:srgbClr val="FF0000"/>
                </a:solidFill>
                <a:latin typeface="Times New Roman" panose="02020603050405020304" pitchFamily="18" charset="0"/>
                <a:ea typeface="楷体_GB2312" pitchFamily="49" charset="-122"/>
              </a:endParaRPr>
            </a:p>
          </p:txBody>
        </p:sp>
        <p:sp>
          <p:nvSpPr>
            <p:cNvPr id="54289" name="文本框 54288"/>
            <p:cNvSpPr txBox="1"/>
            <p:nvPr/>
          </p:nvSpPr>
          <p:spPr>
            <a:xfrm>
              <a:off x="3120" y="864"/>
              <a:ext cx="2640" cy="288"/>
            </a:xfrm>
            <a:prstGeom prst="rect">
              <a:avLst/>
            </a:prstGeom>
            <a:noFill/>
            <a:ln w="9525">
              <a:noFill/>
            </a:ln>
          </p:spPr>
          <p:txBody>
            <a:bodyPr>
              <a:spAutoFit/>
            </a:bodyPr>
            <a:p>
              <a:pPr>
                <a:spcBef>
                  <a:spcPct val="50000"/>
                </a:spcBef>
                <a:buClr>
                  <a:schemeClr val="bg1"/>
                </a:buClr>
              </a:pPr>
              <a:r>
                <a:rPr lang="zh-CN" altLang="en-US" sz="2400" b="1" dirty="0">
                  <a:latin typeface="Times New Roman" panose="02020603050405020304" pitchFamily="18" charset="0"/>
                  <a:ea typeface="楷体_GB2312" pitchFamily="49" charset="-122"/>
                </a:rPr>
                <a:t>（</a:t>
              </a:r>
              <a:r>
                <a:rPr lang="en-US" altLang="zh-CN" sz="2400" b="1" dirty="0">
                  <a:latin typeface="Times New Roman" panose="02020603050405020304" pitchFamily="18" charset="0"/>
                  <a:ea typeface="楷体_GB2312" pitchFamily="49" charset="-122"/>
                </a:rPr>
                <a:t>K</a:t>
              </a:r>
              <a:r>
                <a:rPr lang="zh-CN" altLang="en-US" sz="2400" b="1" dirty="0">
                  <a:latin typeface="Times New Roman" panose="02020603050405020304" pitchFamily="18" charset="0"/>
                  <a:ea typeface="楷体_GB2312" pitchFamily="49" charset="-122"/>
                </a:rPr>
                <a:t>层电子数  </a:t>
              </a:r>
              <a:r>
                <a:rPr lang="en-US" altLang="zh-CN" sz="2400" b="1" dirty="0">
                  <a:latin typeface="Times New Roman" panose="02020603050405020304" pitchFamily="18" charset="0"/>
                  <a:ea typeface="楷体_GB2312" pitchFamily="49" charset="-122"/>
                </a:rPr>
                <a:t>1→2</a:t>
              </a:r>
              <a:r>
                <a:rPr lang="zh-CN" altLang="en-US" sz="2400" b="1" dirty="0">
                  <a:latin typeface="Times New Roman" panose="02020603050405020304" pitchFamily="18" charset="0"/>
                  <a:ea typeface="楷体_GB2312" pitchFamily="49" charset="-122"/>
                </a:rPr>
                <a:t>）</a:t>
              </a:r>
              <a:endParaRPr lang="zh-CN" altLang="en-US" sz="2400" b="1" dirty="0">
                <a:latin typeface="Times New Roman" panose="02020603050405020304" pitchFamily="18" charset="0"/>
                <a:ea typeface="楷体_GB2312" pitchFamily="49" charset="-122"/>
              </a:endParaRPr>
            </a:p>
          </p:txBody>
        </p:sp>
        <p:sp>
          <p:nvSpPr>
            <p:cNvPr id="54290" name="左大括号 54289"/>
            <p:cNvSpPr/>
            <p:nvPr/>
          </p:nvSpPr>
          <p:spPr>
            <a:xfrm>
              <a:off x="2928" y="672"/>
              <a:ext cx="96" cy="432"/>
            </a:xfrm>
            <a:prstGeom prst="leftBrace">
              <a:avLst>
                <a:gd name="adj1" fmla="val 37500"/>
                <a:gd name="adj2" fmla="val 50000"/>
              </a:avLst>
            </a:prstGeom>
            <a:noFill/>
            <a:ln w="57150" cap="flat" cmpd="sng">
              <a:solidFill>
                <a:srgbClr val="800080"/>
              </a:solidFill>
              <a:prstDash val="solid"/>
              <a:headEnd type="none" w="med" len="med"/>
              <a:tailEnd type="none" w="med" len="med"/>
            </a:ln>
          </p:spPr>
          <p:txBody>
            <a:bodyPr wrap="none" anchor="ctr"/>
            <a:p>
              <a:pPr algn="ctr">
                <a:buClr>
                  <a:schemeClr val="bg1"/>
                </a:buClr>
              </a:pPr>
              <a:endParaRPr sz="2400" dirty="0">
                <a:solidFill>
                  <a:schemeClr val="accent2"/>
                </a:solidFill>
                <a:latin typeface="Times New Roman" panose="02020603050405020304" pitchFamily="18" charset="0"/>
              </a:endParaRPr>
            </a:p>
          </p:txBody>
        </p:sp>
      </p:grpSp>
      <p:sp>
        <p:nvSpPr>
          <p:cNvPr id="54291" name="左大括号 54290"/>
          <p:cNvSpPr/>
          <p:nvPr/>
        </p:nvSpPr>
        <p:spPr>
          <a:xfrm>
            <a:off x="4038600" y="1981200"/>
            <a:ext cx="228600" cy="3962400"/>
          </a:xfrm>
          <a:prstGeom prst="leftBrace">
            <a:avLst>
              <a:gd name="adj1" fmla="val 144444"/>
              <a:gd name="adj2" fmla="val 50000"/>
            </a:avLst>
          </a:prstGeom>
          <a:noFill/>
          <a:ln w="57150" cap="flat" cmpd="sng">
            <a:solidFill>
              <a:srgbClr val="800080"/>
            </a:solidFill>
            <a:prstDash val="solid"/>
            <a:headEnd type="none" w="med" len="med"/>
            <a:tailEnd type="none" w="med" len="med"/>
          </a:ln>
        </p:spPr>
        <p:txBody>
          <a:bodyPr/>
          <a:p>
            <a:endParaRPr lang="zh-CN" altLang="en-US"/>
          </a:p>
        </p:txBody>
      </p:sp>
      <p:grpSp>
        <p:nvGrpSpPr>
          <p:cNvPr id="54292" name="组合 54291"/>
          <p:cNvGrpSpPr/>
          <p:nvPr/>
        </p:nvGrpSpPr>
        <p:grpSpPr>
          <a:xfrm>
            <a:off x="457200" y="457200"/>
            <a:ext cx="1371600" cy="685800"/>
            <a:chOff x="288" y="288"/>
            <a:chExt cx="864" cy="432"/>
          </a:xfrm>
        </p:grpSpPr>
        <p:sp>
          <p:nvSpPr>
            <p:cNvPr id="54293" name="下箭头 54292"/>
            <p:cNvSpPr/>
            <p:nvPr/>
          </p:nvSpPr>
          <p:spPr>
            <a:xfrm>
              <a:off x="912" y="288"/>
              <a:ext cx="240" cy="432"/>
            </a:xfrm>
            <a:prstGeom prst="downArrow">
              <a:avLst>
                <a:gd name="adj1" fmla="val 50000"/>
                <a:gd name="adj2" fmla="val 45000"/>
              </a:avLst>
            </a:prstGeom>
            <a:solidFill>
              <a:schemeClr val="bg1"/>
            </a:solidFill>
            <a:ln w="57150" cap="flat" cmpd="sng">
              <a:solidFill>
                <a:srgbClr val="006600"/>
              </a:solidFill>
              <a:prstDash val="solid"/>
              <a:miter/>
              <a:headEnd type="none" w="med" len="med"/>
              <a:tailEnd type="none" w="med" len="med"/>
            </a:ln>
          </p:spPr>
          <p:txBody>
            <a:bodyPr/>
            <a:p>
              <a:endParaRPr lang="zh-CN" altLang="en-US"/>
            </a:p>
          </p:txBody>
        </p:sp>
        <p:sp>
          <p:nvSpPr>
            <p:cNvPr id="54294" name="矩形 54293"/>
            <p:cNvSpPr/>
            <p:nvPr/>
          </p:nvSpPr>
          <p:spPr>
            <a:xfrm>
              <a:off x="288" y="336"/>
              <a:ext cx="695" cy="288"/>
            </a:xfrm>
            <a:prstGeom prst="rect">
              <a:avLst/>
            </a:prstGeom>
            <a:noFill/>
            <a:ln w="9525">
              <a:noFill/>
            </a:ln>
          </p:spPr>
          <p:txBody>
            <a:bodyPr wrap="none" anchor="t">
              <a:spAutoFit/>
            </a:bodyPr>
            <a:p>
              <a:pPr>
                <a:buClr>
                  <a:schemeClr val="bg1"/>
                </a:buClr>
              </a:pPr>
              <a:r>
                <a:rPr lang="zh-CN" altLang="en-US" sz="2400" b="1" dirty="0">
                  <a:solidFill>
                    <a:srgbClr val="006600"/>
                  </a:solidFill>
                  <a:latin typeface="Times New Roman" panose="02020603050405020304" pitchFamily="18" charset="0"/>
                  <a:ea typeface="楷体_GB2312" pitchFamily="49" charset="-122"/>
                </a:rPr>
                <a:t>引起了</a:t>
              </a:r>
              <a:endParaRPr lang="zh-CN" altLang="en-US" sz="2400" b="1" dirty="0">
                <a:solidFill>
                  <a:srgbClr val="006600"/>
                </a:solidFill>
                <a:latin typeface="Times New Roman" panose="02020603050405020304" pitchFamily="18" charset="0"/>
                <a:ea typeface="楷体_GB2312" pitchFamily="49" charset="-122"/>
              </a:endParaRPr>
            </a:p>
          </p:txBody>
        </p:sp>
      </p:grpSp>
      <p:sp>
        <p:nvSpPr>
          <p:cNvPr id="54295" name="文本框 54294"/>
          <p:cNvSpPr txBox="1"/>
          <p:nvPr/>
        </p:nvSpPr>
        <p:spPr>
          <a:xfrm>
            <a:off x="4876800" y="3657600"/>
            <a:ext cx="3352800" cy="528638"/>
          </a:xfrm>
          <a:prstGeom prst="rect">
            <a:avLst/>
          </a:prstGeom>
          <a:noFill/>
          <a:ln w="9525" cap="flat" cmpd="sng">
            <a:solidFill>
              <a:schemeClr val="accent2"/>
            </a:solidFill>
            <a:prstDash val="solid"/>
            <a:miter/>
            <a:headEnd type="none" w="med" len="med"/>
            <a:tailEnd type="none" w="med" len="med"/>
          </a:ln>
        </p:spPr>
        <p:txBody>
          <a:bodyPr>
            <a:spAutoFit/>
          </a:bodyPr>
          <a:p>
            <a:pPr>
              <a:spcBef>
                <a:spcPct val="50000"/>
              </a:spcBef>
              <a:buClr>
                <a:schemeClr val="bg1"/>
              </a:buClr>
            </a:pPr>
            <a:r>
              <a:rPr lang="zh-CN" altLang="en-US" sz="2800" b="1" dirty="0">
                <a:solidFill>
                  <a:srgbClr val="FF0000"/>
                </a:solidFill>
                <a:latin typeface="Times New Roman" panose="02020603050405020304" pitchFamily="18" charset="0"/>
                <a:ea typeface="楷体_GB2312" pitchFamily="49" charset="-122"/>
              </a:rPr>
              <a:t>非金属性：</a:t>
            </a:r>
            <a:endParaRPr lang="zh-CN" altLang="en-US" sz="2800" b="1" dirty="0">
              <a:solidFill>
                <a:srgbClr val="FF0000"/>
              </a:solidFill>
              <a:latin typeface="Times New Roman" panose="02020603050405020304" pitchFamily="18" charset="0"/>
              <a:ea typeface="楷体_GB2312" pitchFamily="49" charset="-122"/>
            </a:endParaRPr>
          </a:p>
        </p:txBody>
      </p:sp>
      <p:sp>
        <p:nvSpPr>
          <p:cNvPr id="54296" name="文本框 54295"/>
          <p:cNvSpPr txBox="1"/>
          <p:nvPr/>
        </p:nvSpPr>
        <p:spPr>
          <a:xfrm>
            <a:off x="4419600" y="4953000"/>
            <a:ext cx="4495800" cy="528638"/>
          </a:xfrm>
          <a:prstGeom prst="rect">
            <a:avLst/>
          </a:prstGeom>
          <a:noFill/>
          <a:ln w="9525" cap="flat" cmpd="sng">
            <a:solidFill>
              <a:schemeClr val="accent2"/>
            </a:solidFill>
            <a:prstDash val="solid"/>
            <a:miter/>
            <a:headEnd type="none" w="med" len="med"/>
            <a:tailEnd type="none" w="med" len="med"/>
          </a:ln>
        </p:spPr>
        <p:txBody>
          <a:bodyPr>
            <a:spAutoFit/>
          </a:bodyPr>
          <a:p>
            <a:pPr>
              <a:spcBef>
                <a:spcPct val="50000"/>
              </a:spcBef>
              <a:buClr>
                <a:schemeClr val="bg1"/>
              </a:buClr>
            </a:pPr>
            <a:r>
              <a:rPr lang="zh-CN" altLang="en-US" sz="2800" b="1" dirty="0">
                <a:solidFill>
                  <a:srgbClr val="FF0000"/>
                </a:solidFill>
                <a:latin typeface="Times New Roman" panose="02020603050405020304" pitchFamily="18" charset="0"/>
                <a:ea typeface="楷体_GB2312" pitchFamily="49" charset="-122"/>
              </a:rPr>
              <a:t>第一电离能：</a:t>
            </a:r>
            <a:endParaRPr lang="zh-CN" altLang="en-US" sz="2800" b="1">
              <a:solidFill>
                <a:srgbClr val="FF0000"/>
              </a:solidFill>
              <a:latin typeface="Times New Roman" panose="02020603050405020304" pitchFamily="18" charset="0"/>
              <a:ea typeface="楷体_GB2312" pitchFamily="49" charset="-122"/>
            </a:endParaRPr>
          </a:p>
        </p:txBody>
      </p:sp>
      <p:sp>
        <p:nvSpPr>
          <p:cNvPr id="54297" name="文本框 54296"/>
          <p:cNvSpPr txBox="1"/>
          <p:nvPr/>
        </p:nvSpPr>
        <p:spPr>
          <a:xfrm>
            <a:off x="4419600" y="5562600"/>
            <a:ext cx="4572000" cy="466725"/>
          </a:xfrm>
          <a:prstGeom prst="rect">
            <a:avLst/>
          </a:prstGeom>
          <a:noFill/>
          <a:ln w="9525" cap="flat" cmpd="sng">
            <a:solidFill>
              <a:schemeClr val="accent2"/>
            </a:solidFill>
            <a:prstDash val="solid"/>
            <a:miter/>
            <a:headEnd type="none" w="med" len="med"/>
            <a:tailEnd type="none" w="med" len="med"/>
          </a:ln>
        </p:spPr>
        <p:txBody>
          <a:bodyPr>
            <a:spAutoFit/>
          </a:bodyPr>
          <a:p>
            <a:pPr>
              <a:spcBef>
                <a:spcPct val="50000"/>
              </a:spcBef>
              <a:buClr>
                <a:schemeClr val="bg1"/>
              </a:buClr>
            </a:pPr>
            <a:r>
              <a:rPr lang="zh-CN" altLang="en-US" sz="2400" b="1" dirty="0">
                <a:solidFill>
                  <a:srgbClr val="FF0000"/>
                </a:solidFill>
                <a:latin typeface="Times New Roman" panose="02020603050405020304" pitchFamily="18" charset="0"/>
                <a:ea typeface="楷体_GB2312" pitchFamily="49" charset="-122"/>
              </a:rPr>
              <a:t>电负性  ：</a:t>
            </a:r>
            <a:endParaRPr lang="zh-CN" altLang="en-US" sz="2400" b="1" dirty="0">
              <a:solidFill>
                <a:srgbClr val="FF0000"/>
              </a:solidFill>
              <a:latin typeface="Arial" panose="020B0604020202020204" pitchFamily="34" charset="0"/>
            </a:endParaRPr>
          </a:p>
        </p:txBody>
      </p:sp>
      <p:sp>
        <p:nvSpPr>
          <p:cNvPr id="54298" name="文本框 54297"/>
          <p:cNvSpPr txBox="1"/>
          <p:nvPr/>
        </p:nvSpPr>
        <p:spPr>
          <a:xfrm>
            <a:off x="4876800" y="4343400"/>
            <a:ext cx="3352800" cy="528638"/>
          </a:xfrm>
          <a:prstGeom prst="rect">
            <a:avLst/>
          </a:prstGeom>
          <a:noFill/>
          <a:ln w="9525" cap="flat" cmpd="sng">
            <a:solidFill>
              <a:schemeClr val="accent2"/>
            </a:solidFill>
            <a:prstDash val="solid"/>
            <a:miter/>
            <a:headEnd type="none" w="med" len="med"/>
            <a:tailEnd type="none" w="med" len="med"/>
          </a:ln>
        </p:spPr>
        <p:txBody>
          <a:bodyPr>
            <a:spAutoFit/>
          </a:bodyPr>
          <a:p>
            <a:pPr>
              <a:spcBef>
                <a:spcPct val="50000"/>
              </a:spcBef>
              <a:buClr>
                <a:schemeClr val="bg1"/>
              </a:buClr>
            </a:pPr>
            <a:r>
              <a:rPr lang="zh-CN" altLang="en-US" sz="2800" b="1" dirty="0">
                <a:solidFill>
                  <a:srgbClr val="FF0000"/>
                </a:solidFill>
                <a:latin typeface="Times New Roman" panose="02020603050405020304" pitchFamily="18" charset="0"/>
                <a:ea typeface="楷体_GB2312" pitchFamily="49" charset="-122"/>
              </a:rPr>
              <a:t>金属性：</a:t>
            </a:r>
            <a:endParaRPr lang="zh-CN" altLang="en-US" sz="2800" b="1" dirty="0">
              <a:solidFill>
                <a:srgbClr val="FF0000"/>
              </a:solidFill>
              <a:latin typeface="Times New Roman" panose="02020603050405020304" pitchFamily="18" charset="0"/>
              <a:ea typeface="楷体_GB2312" pitchFamily="49" charset="-122"/>
            </a:endParaRPr>
          </a:p>
        </p:txBody>
      </p:sp>
      <p:sp>
        <p:nvSpPr>
          <p:cNvPr id="54299" name="左大括号 54298"/>
          <p:cNvSpPr/>
          <p:nvPr/>
        </p:nvSpPr>
        <p:spPr>
          <a:xfrm>
            <a:off x="4572000" y="3733800"/>
            <a:ext cx="152400" cy="1066800"/>
          </a:xfrm>
          <a:prstGeom prst="leftBrace">
            <a:avLst>
              <a:gd name="adj1" fmla="val 58333"/>
              <a:gd name="adj2" fmla="val 50000"/>
            </a:avLst>
          </a:prstGeom>
          <a:noFill/>
          <a:ln w="44450" cap="flat" cmpd="sng">
            <a:solidFill>
              <a:srgbClr val="800080"/>
            </a:solidFill>
            <a:prstDash val="solid"/>
            <a:headEnd type="none" w="med" len="med"/>
            <a:tailEnd type="none" w="med" len="med"/>
          </a:ln>
        </p:spPr>
        <p:txBody>
          <a:bodyPr/>
          <a:p>
            <a:endParaRPr lang="zh-CN" altLang="en-US"/>
          </a:p>
        </p:txBody>
      </p:sp>
      <p:sp>
        <p:nvSpPr>
          <p:cNvPr id="54300" name="文本框 54299"/>
          <p:cNvSpPr txBox="1"/>
          <p:nvPr/>
        </p:nvSpPr>
        <p:spPr>
          <a:xfrm>
            <a:off x="0" y="1143000"/>
            <a:ext cx="4419600" cy="627063"/>
          </a:xfrm>
          <a:prstGeom prst="rect">
            <a:avLst/>
          </a:prstGeom>
          <a:noFill/>
          <a:ln w="47625" cap="flat" cmpd="sng">
            <a:solidFill>
              <a:srgbClr val="800080"/>
            </a:solidFill>
            <a:prstDash val="solid"/>
            <a:miter/>
            <a:headEnd type="none" w="med" len="med"/>
            <a:tailEnd type="none" w="med" len="med"/>
          </a:ln>
        </p:spPr>
        <p:txBody>
          <a:bodyPr>
            <a:spAutoFit/>
          </a:bodyPr>
          <a:p>
            <a:pPr>
              <a:spcBef>
                <a:spcPct val="50000"/>
              </a:spcBef>
            </a:pPr>
            <a:endParaRPr sz="3200" dirty="0">
              <a:latin typeface="Arial" panose="020B0604020202020204" pitchFamily="34" charset="0"/>
            </a:endParaRPr>
          </a:p>
        </p:txBody>
      </p:sp>
      <p:sp>
        <p:nvSpPr>
          <p:cNvPr id="54301" name="圆角矩形标注 54300"/>
          <p:cNvSpPr/>
          <p:nvPr/>
        </p:nvSpPr>
        <p:spPr>
          <a:xfrm>
            <a:off x="3581400" y="0"/>
            <a:ext cx="5562600" cy="533400"/>
          </a:xfrm>
          <a:prstGeom prst="wedgeRoundRectCallout">
            <a:avLst>
              <a:gd name="adj1" fmla="val -46745"/>
              <a:gd name="adj2" fmla="val 172917"/>
              <a:gd name="adj3" fmla="val 16667"/>
            </a:avLst>
          </a:prstGeom>
          <a:solidFill>
            <a:schemeClr val="accent1"/>
          </a:solidFill>
          <a:ln w="9525" cap="flat" cmpd="sng">
            <a:solidFill>
              <a:schemeClr val="tx1"/>
            </a:solidFill>
            <a:prstDash val="solid"/>
            <a:miter/>
            <a:headEnd type="none" w="med" len="med"/>
            <a:tailEnd type="none" w="med" len="med"/>
          </a:ln>
        </p:spPr>
        <p:txBody>
          <a:bodyPr/>
          <a:p>
            <a:pPr algn="ctr"/>
            <a:r>
              <a:rPr lang="zh-CN" altLang="en-US" sz="2400" b="1" dirty="0">
                <a:solidFill>
                  <a:srgbClr val="800080"/>
                </a:solidFill>
                <a:latin typeface="Arial" panose="020B0604020202020204" pitchFamily="34" charset="0"/>
              </a:rPr>
              <a:t>元素性质呈周期性变化的根本原因</a:t>
            </a:r>
            <a:endParaRPr lang="zh-CN" altLang="en-US" sz="2400" b="1" dirty="0">
              <a:solidFill>
                <a:srgbClr val="800080"/>
              </a:solidFill>
              <a:latin typeface="Arial" panose="020B0604020202020204" pitchFamily="34" charset="0"/>
            </a:endParaRPr>
          </a:p>
        </p:txBody>
      </p:sp>
      <p:sp>
        <p:nvSpPr>
          <p:cNvPr id="54302" name="矩形 54301"/>
          <p:cNvSpPr/>
          <p:nvPr/>
        </p:nvSpPr>
        <p:spPr>
          <a:xfrm>
            <a:off x="6096000" y="1955800"/>
            <a:ext cx="2740025" cy="396875"/>
          </a:xfrm>
          <a:prstGeom prst="rect">
            <a:avLst/>
          </a:prstGeom>
          <a:noFill/>
          <a:ln w="9525">
            <a:noFill/>
          </a:ln>
        </p:spPr>
        <p:txBody>
          <a:bodyPr wrap="none" anchor="t">
            <a:spAutoFit/>
          </a:bodyPr>
          <a:p>
            <a:r>
              <a:rPr lang="zh-CN" altLang="en-US" sz="2000" b="1" dirty="0">
                <a:solidFill>
                  <a:srgbClr val="FF0000"/>
                </a:solidFill>
                <a:latin typeface="Arial" panose="020B0604020202020204" pitchFamily="34" charset="0"/>
              </a:rPr>
              <a:t>大</a:t>
            </a:r>
            <a:r>
              <a:rPr lang="en-US" altLang="zh-CN" sz="2000" b="1" dirty="0">
                <a:solidFill>
                  <a:srgbClr val="FF0000"/>
                </a:solidFill>
                <a:latin typeface="Arial" panose="020B0604020202020204" pitchFamily="34" charset="0"/>
              </a:rPr>
              <a:t>→</a:t>
            </a:r>
            <a:r>
              <a:rPr lang="zh-CN" altLang="en-US" sz="2000" b="1" dirty="0">
                <a:solidFill>
                  <a:srgbClr val="FF0000"/>
                </a:solidFill>
                <a:latin typeface="Arial" panose="020B0604020202020204" pitchFamily="34" charset="0"/>
              </a:rPr>
              <a:t>小（除稀有气体）</a:t>
            </a:r>
            <a:endParaRPr lang="zh-CN" altLang="en-US" sz="2000" b="1" dirty="0">
              <a:solidFill>
                <a:srgbClr val="FF0000"/>
              </a:solidFill>
              <a:latin typeface="Arial" panose="020B0604020202020204" pitchFamily="34" charset="0"/>
            </a:endParaRPr>
          </a:p>
        </p:txBody>
      </p:sp>
      <p:sp>
        <p:nvSpPr>
          <p:cNvPr id="54303" name="矩形 54302"/>
          <p:cNvSpPr/>
          <p:nvPr/>
        </p:nvSpPr>
        <p:spPr>
          <a:xfrm>
            <a:off x="5867400" y="2641600"/>
            <a:ext cx="2276475" cy="396875"/>
          </a:xfrm>
          <a:prstGeom prst="rect">
            <a:avLst/>
          </a:prstGeom>
          <a:noFill/>
          <a:ln w="9525">
            <a:noFill/>
          </a:ln>
        </p:spPr>
        <p:txBody>
          <a:bodyPr wrap="none" anchor="t">
            <a:spAutoFit/>
          </a:bodyPr>
          <a:p>
            <a:pPr>
              <a:spcBef>
                <a:spcPct val="50000"/>
              </a:spcBef>
              <a:buClr>
                <a:schemeClr val="bg1"/>
              </a:buClr>
            </a:pPr>
            <a:r>
              <a:rPr lang="en-US" altLang="zh-CN" sz="2000" b="1" dirty="0">
                <a:solidFill>
                  <a:srgbClr val="FF0000"/>
                </a:solidFill>
                <a:latin typeface="Arial" panose="020B0604020202020204" pitchFamily="34" charset="0"/>
              </a:rPr>
              <a:t>+1→+7   </a:t>
            </a:r>
            <a:r>
              <a:rPr lang="zh-CN" altLang="en-US" sz="2000" b="1" dirty="0">
                <a:solidFill>
                  <a:srgbClr val="FF0000"/>
                </a:solidFill>
                <a:latin typeface="Arial" panose="020B0604020202020204" pitchFamily="34" charset="0"/>
              </a:rPr>
              <a:t>－</a:t>
            </a:r>
            <a:r>
              <a:rPr lang="en-US" altLang="zh-CN" sz="2000" b="1" dirty="0">
                <a:solidFill>
                  <a:srgbClr val="FF0000"/>
                </a:solidFill>
                <a:latin typeface="Arial" panose="020B0604020202020204" pitchFamily="34" charset="0"/>
              </a:rPr>
              <a:t>4→</a:t>
            </a:r>
            <a:r>
              <a:rPr lang="zh-CN" altLang="en-US" sz="2000" b="1" dirty="0">
                <a:solidFill>
                  <a:srgbClr val="FF0000"/>
                </a:solidFill>
                <a:latin typeface="Arial" panose="020B0604020202020204" pitchFamily="34" charset="0"/>
              </a:rPr>
              <a:t>－</a:t>
            </a:r>
            <a:r>
              <a:rPr lang="en-US" altLang="zh-CN" sz="2000" b="1">
                <a:solidFill>
                  <a:srgbClr val="FF0000"/>
                </a:solidFill>
                <a:latin typeface="Arial" panose="020B0604020202020204" pitchFamily="34" charset="0"/>
              </a:rPr>
              <a:t>1</a:t>
            </a:r>
            <a:endParaRPr lang="en-US" altLang="zh-CN" sz="2000" b="1">
              <a:solidFill>
                <a:srgbClr val="FF0000"/>
              </a:solidFill>
              <a:latin typeface="Arial" panose="020B0604020202020204" pitchFamily="34" charset="0"/>
            </a:endParaRPr>
          </a:p>
        </p:txBody>
      </p:sp>
      <p:sp>
        <p:nvSpPr>
          <p:cNvPr id="54304" name="矩形 54303"/>
          <p:cNvSpPr/>
          <p:nvPr/>
        </p:nvSpPr>
        <p:spPr>
          <a:xfrm>
            <a:off x="6629400" y="3708400"/>
            <a:ext cx="1371600" cy="457200"/>
          </a:xfrm>
          <a:prstGeom prst="rect">
            <a:avLst/>
          </a:prstGeom>
          <a:noFill/>
          <a:ln w="9525">
            <a:noFill/>
          </a:ln>
        </p:spPr>
        <p:txBody>
          <a:bodyPr>
            <a:spAutoFit/>
          </a:bodyPr>
          <a:p>
            <a:pPr>
              <a:spcBef>
                <a:spcPct val="50000"/>
              </a:spcBef>
              <a:buClr>
                <a:schemeClr val="bg1"/>
              </a:buClr>
            </a:pPr>
            <a:r>
              <a:rPr lang="zh-CN" altLang="en-US" sz="2400" b="1" dirty="0">
                <a:solidFill>
                  <a:srgbClr val="FF0000"/>
                </a:solidFill>
                <a:latin typeface="Arial" panose="020B0604020202020204" pitchFamily="34" charset="0"/>
              </a:rPr>
              <a:t>弱</a:t>
            </a:r>
            <a:r>
              <a:rPr lang="en-US" altLang="zh-CN" sz="2400" b="1" dirty="0">
                <a:solidFill>
                  <a:srgbClr val="FF0000"/>
                </a:solidFill>
                <a:latin typeface="Arial" panose="020B0604020202020204" pitchFamily="34" charset="0"/>
              </a:rPr>
              <a:t>→</a:t>
            </a:r>
            <a:r>
              <a:rPr lang="zh-CN" altLang="en-US" sz="2400" b="1" dirty="0">
                <a:solidFill>
                  <a:srgbClr val="FF0000"/>
                </a:solidFill>
                <a:latin typeface="Arial" panose="020B0604020202020204" pitchFamily="34" charset="0"/>
              </a:rPr>
              <a:t>强</a:t>
            </a:r>
            <a:endParaRPr lang="zh-CN" altLang="en-US" sz="2400" b="1" dirty="0">
              <a:solidFill>
                <a:srgbClr val="FF0000"/>
              </a:solidFill>
              <a:latin typeface="Arial" panose="020B0604020202020204" pitchFamily="34" charset="0"/>
            </a:endParaRPr>
          </a:p>
        </p:txBody>
      </p:sp>
      <p:sp>
        <p:nvSpPr>
          <p:cNvPr id="54305" name="矩形 54304"/>
          <p:cNvSpPr/>
          <p:nvPr/>
        </p:nvSpPr>
        <p:spPr>
          <a:xfrm>
            <a:off x="6705600" y="4419600"/>
            <a:ext cx="1103313" cy="457200"/>
          </a:xfrm>
          <a:prstGeom prst="rect">
            <a:avLst/>
          </a:prstGeom>
          <a:noFill/>
          <a:ln w="9525">
            <a:noFill/>
          </a:ln>
        </p:spPr>
        <p:txBody>
          <a:bodyPr wrap="none" anchor="t">
            <a:spAutoFit/>
          </a:bodyPr>
          <a:p>
            <a:pPr>
              <a:spcBef>
                <a:spcPct val="50000"/>
              </a:spcBef>
              <a:buClr>
                <a:schemeClr val="bg1"/>
              </a:buClr>
            </a:pPr>
            <a:r>
              <a:rPr lang="zh-CN" altLang="en-US" sz="2400" b="1" dirty="0">
                <a:solidFill>
                  <a:srgbClr val="FF0000"/>
                </a:solidFill>
                <a:latin typeface="Arial" panose="020B0604020202020204" pitchFamily="34" charset="0"/>
              </a:rPr>
              <a:t>强</a:t>
            </a:r>
            <a:r>
              <a:rPr lang="en-US" altLang="zh-CN" sz="2400" b="1" dirty="0">
                <a:solidFill>
                  <a:srgbClr val="FF0000"/>
                </a:solidFill>
                <a:latin typeface="Arial" panose="020B0604020202020204" pitchFamily="34" charset="0"/>
              </a:rPr>
              <a:t>→</a:t>
            </a:r>
            <a:r>
              <a:rPr lang="zh-CN" altLang="en-US" sz="2400" b="1" dirty="0">
                <a:solidFill>
                  <a:srgbClr val="FF0000"/>
                </a:solidFill>
                <a:latin typeface="Arial" panose="020B0604020202020204" pitchFamily="34" charset="0"/>
              </a:rPr>
              <a:t>弱</a:t>
            </a:r>
            <a:endParaRPr lang="zh-CN" altLang="en-US" sz="2400" b="1" dirty="0">
              <a:solidFill>
                <a:srgbClr val="FF0000"/>
              </a:solidFill>
              <a:latin typeface="Arial" panose="020B0604020202020204" pitchFamily="34" charset="0"/>
            </a:endParaRPr>
          </a:p>
        </p:txBody>
      </p:sp>
      <p:sp>
        <p:nvSpPr>
          <p:cNvPr id="54306" name="矩形 54305"/>
          <p:cNvSpPr/>
          <p:nvPr/>
        </p:nvSpPr>
        <p:spPr>
          <a:xfrm>
            <a:off x="6477000" y="4956175"/>
            <a:ext cx="2225675" cy="457200"/>
          </a:xfrm>
          <a:prstGeom prst="rect">
            <a:avLst/>
          </a:prstGeom>
          <a:noFill/>
          <a:ln w="9525">
            <a:noFill/>
          </a:ln>
        </p:spPr>
        <p:txBody>
          <a:bodyPr wrap="none" anchor="t">
            <a:spAutoFit/>
          </a:bodyPr>
          <a:p>
            <a:r>
              <a:rPr lang="zh-CN" altLang="en-US" sz="2400" b="1" dirty="0">
                <a:solidFill>
                  <a:srgbClr val="FF0000"/>
                </a:solidFill>
                <a:latin typeface="Arial" panose="020B0604020202020204" pitchFamily="34" charset="0"/>
              </a:rPr>
              <a:t>小</a:t>
            </a:r>
            <a:r>
              <a:rPr lang="en-US" altLang="zh-CN" sz="2400" b="1" dirty="0">
                <a:solidFill>
                  <a:srgbClr val="FF0000"/>
                </a:solidFill>
                <a:latin typeface="Arial" panose="020B0604020202020204" pitchFamily="34" charset="0"/>
              </a:rPr>
              <a:t>→</a:t>
            </a:r>
            <a:r>
              <a:rPr lang="zh-CN" altLang="en-US" sz="2400" b="1" dirty="0">
                <a:solidFill>
                  <a:srgbClr val="FF0000"/>
                </a:solidFill>
                <a:latin typeface="Arial" panose="020B0604020202020204" pitchFamily="34" charset="0"/>
              </a:rPr>
              <a:t>大</a:t>
            </a:r>
            <a:r>
              <a:rPr lang="en-US" altLang="zh-CN" sz="2400" b="1" dirty="0">
                <a:solidFill>
                  <a:srgbClr val="FF0000"/>
                </a:solidFill>
                <a:latin typeface="Arial" panose="020B0604020202020204" pitchFamily="34" charset="0"/>
              </a:rPr>
              <a:t>(</a:t>
            </a:r>
            <a:r>
              <a:rPr lang="zh-CN" altLang="en-US" sz="2400" b="1" dirty="0">
                <a:solidFill>
                  <a:srgbClr val="FF0000"/>
                </a:solidFill>
                <a:latin typeface="Arial" panose="020B0604020202020204" pitchFamily="34" charset="0"/>
              </a:rPr>
              <a:t>有特例</a:t>
            </a:r>
            <a:r>
              <a:rPr lang="en-US" altLang="zh-CN" sz="2400" b="1">
                <a:solidFill>
                  <a:srgbClr val="FF0000"/>
                </a:solidFill>
                <a:latin typeface="Arial" panose="020B0604020202020204" pitchFamily="34" charset="0"/>
              </a:rPr>
              <a:t>)</a:t>
            </a:r>
            <a:endParaRPr lang="en-US" altLang="zh-CN" sz="2400" b="1">
              <a:solidFill>
                <a:srgbClr val="FF0000"/>
              </a:solidFill>
              <a:latin typeface="Arial" panose="020B0604020202020204" pitchFamily="34" charset="0"/>
            </a:endParaRPr>
          </a:p>
        </p:txBody>
      </p:sp>
      <p:sp>
        <p:nvSpPr>
          <p:cNvPr id="54307" name="矩形 54306"/>
          <p:cNvSpPr/>
          <p:nvPr/>
        </p:nvSpPr>
        <p:spPr>
          <a:xfrm>
            <a:off x="5895975" y="5562600"/>
            <a:ext cx="3248025" cy="457200"/>
          </a:xfrm>
          <a:prstGeom prst="rect">
            <a:avLst/>
          </a:prstGeom>
          <a:noFill/>
          <a:ln w="9525">
            <a:noFill/>
          </a:ln>
        </p:spPr>
        <p:txBody>
          <a:bodyPr wrap="none" anchor="t">
            <a:spAutoFit/>
          </a:bodyPr>
          <a:p>
            <a:r>
              <a:rPr lang="zh-CN" altLang="en-US" sz="2400" b="1" dirty="0">
                <a:solidFill>
                  <a:srgbClr val="FF0000"/>
                </a:solidFill>
                <a:latin typeface="Arial" panose="020B0604020202020204" pitchFamily="34" charset="0"/>
              </a:rPr>
              <a:t>小</a:t>
            </a:r>
            <a:r>
              <a:rPr lang="en-US" altLang="zh-CN" sz="2400" b="1" dirty="0">
                <a:solidFill>
                  <a:srgbClr val="FF0000"/>
                </a:solidFill>
                <a:latin typeface="Arial" panose="020B0604020202020204" pitchFamily="34" charset="0"/>
              </a:rPr>
              <a:t>→</a:t>
            </a:r>
            <a:r>
              <a:rPr lang="zh-CN" altLang="en-US" sz="2400" b="1" dirty="0">
                <a:solidFill>
                  <a:srgbClr val="FF0000"/>
                </a:solidFill>
                <a:latin typeface="Arial" panose="020B0604020202020204" pitchFamily="34" charset="0"/>
              </a:rPr>
              <a:t>大（除稀有气体）</a:t>
            </a:r>
            <a:endParaRPr lang="zh-CN" altLang="en-US" sz="2400" b="1" dirty="0">
              <a:solidFill>
                <a:srgbClr val="FF0000"/>
              </a:solidFill>
              <a:latin typeface="Arial" panose="020B0604020202020204" pitchFamily="34"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nodeType="clickEffect">
                                  <p:stCondLst>
                                    <p:cond delay="0"/>
                                  </p:stCondLst>
                                  <p:childTnLst>
                                    <p:set>
                                      <p:cBhvr>
                                        <p:cTn id="6" dur="1" fill="hold">
                                          <p:stCondLst>
                                            <p:cond delay="0"/>
                                          </p:stCondLst>
                                        </p:cTn>
                                        <p:tgtEl>
                                          <p:spTgt spid="54292"/>
                                        </p:tgtEl>
                                        <p:attrNameLst>
                                          <p:attrName>style.visibility</p:attrName>
                                        </p:attrNameLst>
                                      </p:cBhvr>
                                      <p:to>
                                        <p:strVal val="visible"/>
                                      </p:to>
                                    </p:set>
                                    <p:animEffect transition="in" filter="slide(fromBottom)">
                                      <p:cBhvr>
                                        <p:cTn id="7" dur="500"/>
                                        <p:tgtEl>
                                          <p:spTgt spid="54292"/>
                                        </p:tgtEl>
                                      </p:cBhvr>
                                    </p:animEffect>
                                  </p:childTnLst>
                                </p:cTn>
                              </p:par>
                            </p:childTnLst>
                          </p:cTn>
                        </p:par>
                      </p:childTnLst>
                    </p:cTn>
                  </p:par>
                  <p:par>
                    <p:cTn id="8" fill="hold">
                      <p:stCondLst>
                        <p:cond delay="indefinite"/>
                      </p:stCondLst>
                      <p:childTnLst>
                        <p:par>
                          <p:cTn id="9" fill="hold">
                            <p:stCondLst>
                              <p:cond delay="0"/>
                            </p:stCondLst>
                            <p:childTnLst>
                              <p:par>
                                <p:cTn id="10" presetID="12" presetClass="entr" presetSubtype="4" fill="hold" grpId="0" nodeType="clickEffect">
                                  <p:stCondLst>
                                    <p:cond delay="0"/>
                                  </p:stCondLst>
                                  <p:childTnLst>
                                    <p:set>
                                      <p:cBhvr>
                                        <p:cTn id="11" dur="1" fill="hold">
                                          <p:stCondLst>
                                            <p:cond delay="0"/>
                                          </p:stCondLst>
                                        </p:cTn>
                                        <p:tgtEl>
                                          <p:spTgt spid="54275"/>
                                        </p:tgtEl>
                                        <p:attrNameLst>
                                          <p:attrName>style.visibility</p:attrName>
                                        </p:attrNameLst>
                                      </p:cBhvr>
                                      <p:to>
                                        <p:strVal val="visible"/>
                                      </p:to>
                                    </p:set>
                                    <p:animEffect transition="in" filter="slide(fromBottom)">
                                      <p:cBhvr>
                                        <p:cTn id="12" dur="500"/>
                                        <p:tgtEl>
                                          <p:spTgt spid="54275"/>
                                        </p:tgtEl>
                                      </p:cBhvr>
                                    </p:animEffect>
                                  </p:childTnLst>
                                </p:cTn>
                              </p:par>
                            </p:childTnLst>
                          </p:cTn>
                        </p:par>
                      </p:childTnLst>
                    </p:cTn>
                  </p:par>
                  <p:par>
                    <p:cTn id="13" fill="hold">
                      <p:stCondLst>
                        <p:cond delay="indefinite"/>
                      </p:stCondLst>
                      <p:childTnLst>
                        <p:par>
                          <p:cTn id="14" fill="hold">
                            <p:stCondLst>
                              <p:cond delay="0"/>
                            </p:stCondLst>
                            <p:childTnLst>
                              <p:par>
                                <p:cTn id="15" presetID="12" presetClass="entr" presetSubtype="4" fill="hold" nodeType="clickEffect">
                                  <p:stCondLst>
                                    <p:cond delay="0"/>
                                  </p:stCondLst>
                                  <p:childTnLst>
                                    <p:set>
                                      <p:cBhvr>
                                        <p:cTn id="16" dur="1" fill="hold">
                                          <p:stCondLst>
                                            <p:cond delay="0"/>
                                          </p:stCondLst>
                                        </p:cTn>
                                        <p:tgtEl>
                                          <p:spTgt spid="54287"/>
                                        </p:tgtEl>
                                        <p:attrNameLst>
                                          <p:attrName>style.visibility</p:attrName>
                                        </p:attrNameLst>
                                      </p:cBhvr>
                                      <p:to>
                                        <p:strVal val="visible"/>
                                      </p:to>
                                    </p:set>
                                    <p:animEffect transition="in" filter="slide(fromBottom)">
                                      <p:cBhvr>
                                        <p:cTn id="17" dur="500"/>
                                        <p:tgtEl>
                                          <p:spTgt spid="54287"/>
                                        </p:tgtEl>
                                      </p:cBhvr>
                                    </p:animEffect>
                                  </p:childTnLst>
                                </p:cTn>
                              </p:par>
                            </p:childTnLst>
                          </p:cTn>
                        </p:par>
                      </p:childTnLst>
                    </p:cTn>
                  </p:par>
                  <p:par>
                    <p:cTn id="18" fill="hold">
                      <p:stCondLst>
                        <p:cond delay="indefinite"/>
                      </p:stCondLst>
                      <p:childTnLst>
                        <p:par>
                          <p:cTn id="19" fill="hold">
                            <p:stCondLst>
                              <p:cond delay="0"/>
                            </p:stCondLst>
                            <p:childTnLst>
                              <p:par>
                                <p:cTn id="20" presetID="12" presetClass="entr" presetSubtype="4" fill="hold" nodeType="clickEffect">
                                  <p:stCondLst>
                                    <p:cond delay="0"/>
                                  </p:stCondLst>
                                  <p:childTnLst>
                                    <p:set>
                                      <p:cBhvr>
                                        <p:cTn id="21" dur="1" fill="hold">
                                          <p:stCondLst>
                                            <p:cond delay="0"/>
                                          </p:stCondLst>
                                        </p:cTn>
                                        <p:tgtEl>
                                          <p:spTgt spid="54281"/>
                                        </p:tgtEl>
                                        <p:attrNameLst>
                                          <p:attrName>style.visibility</p:attrName>
                                        </p:attrNameLst>
                                      </p:cBhvr>
                                      <p:to>
                                        <p:strVal val="visible"/>
                                      </p:to>
                                    </p:set>
                                    <p:animEffect transition="in" filter="slide(fromBottom)">
                                      <p:cBhvr>
                                        <p:cTn id="22" dur="500"/>
                                        <p:tgtEl>
                                          <p:spTgt spid="54281"/>
                                        </p:tgtEl>
                                      </p:cBhvr>
                                    </p:animEffect>
                                  </p:childTnLst>
                                </p:cTn>
                              </p:par>
                            </p:childTnLst>
                          </p:cTn>
                        </p:par>
                      </p:childTnLst>
                    </p:cTn>
                  </p:par>
                  <p:par>
                    <p:cTn id="23" fill="hold">
                      <p:stCondLst>
                        <p:cond delay="indefinite"/>
                      </p:stCondLst>
                      <p:childTnLst>
                        <p:par>
                          <p:cTn id="24" fill="hold">
                            <p:stCondLst>
                              <p:cond delay="0"/>
                            </p:stCondLst>
                            <p:childTnLst>
                              <p:par>
                                <p:cTn id="25" presetID="12" presetClass="entr" presetSubtype="4" fill="hold" grpId="0" nodeType="clickEffect">
                                  <p:stCondLst>
                                    <p:cond delay="0"/>
                                  </p:stCondLst>
                                  <p:childTnLst>
                                    <p:set>
                                      <p:cBhvr>
                                        <p:cTn id="26" dur="1" fill="hold">
                                          <p:stCondLst>
                                            <p:cond delay="0"/>
                                          </p:stCondLst>
                                        </p:cTn>
                                        <p:tgtEl>
                                          <p:spTgt spid="54276"/>
                                        </p:tgtEl>
                                        <p:attrNameLst>
                                          <p:attrName>style.visibility</p:attrName>
                                        </p:attrNameLst>
                                      </p:cBhvr>
                                      <p:to>
                                        <p:strVal val="visible"/>
                                      </p:to>
                                    </p:set>
                                    <p:animEffect transition="in" filter="slide(fromBottom)">
                                      <p:cBhvr>
                                        <p:cTn id="27" dur="500"/>
                                        <p:tgtEl>
                                          <p:spTgt spid="54276"/>
                                        </p:tgtEl>
                                      </p:cBhvr>
                                    </p:animEffect>
                                  </p:childTnLst>
                                </p:cTn>
                              </p:par>
                            </p:childTnLst>
                          </p:cTn>
                        </p:par>
                      </p:childTnLst>
                    </p:cTn>
                  </p:par>
                  <p:par>
                    <p:cTn id="28" fill="hold">
                      <p:stCondLst>
                        <p:cond delay="indefinite"/>
                      </p:stCondLst>
                      <p:childTnLst>
                        <p:par>
                          <p:cTn id="29" fill="hold">
                            <p:stCondLst>
                              <p:cond delay="0"/>
                            </p:stCondLst>
                            <p:childTnLst>
                              <p:par>
                                <p:cTn id="30" presetID="12" presetClass="entr" presetSubtype="4" fill="hold" nodeType="clickEffect">
                                  <p:stCondLst>
                                    <p:cond delay="0"/>
                                  </p:stCondLst>
                                  <p:childTnLst>
                                    <p:set>
                                      <p:cBhvr>
                                        <p:cTn id="31" dur="1" fill="hold">
                                          <p:stCondLst>
                                            <p:cond delay="0"/>
                                          </p:stCondLst>
                                        </p:cTn>
                                        <p:tgtEl>
                                          <p:spTgt spid="54291"/>
                                        </p:tgtEl>
                                        <p:attrNameLst>
                                          <p:attrName>style.visibility</p:attrName>
                                        </p:attrNameLst>
                                      </p:cBhvr>
                                      <p:to>
                                        <p:strVal val="visible"/>
                                      </p:to>
                                    </p:set>
                                    <p:animEffect transition="in" filter="slide(fromBottom)">
                                      <p:cBhvr>
                                        <p:cTn id="32" dur="500"/>
                                        <p:tgtEl>
                                          <p:spTgt spid="54291"/>
                                        </p:tgtEl>
                                      </p:cBhvr>
                                    </p:animEffect>
                                  </p:childTnLst>
                                </p:cTn>
                              </p:par>
                            </p:childTnLst>
                          </p:cTn>
                        </p:par>
                      </p:childTnLst>
                    </p:cTn>
                  </p:par>
                  <p:par>
                    <p:cTn id="33" fill="hold">
                      <p:stCondLst>
                        <p:cond delay="indefinite"/>
                      </p:stCondLst>
                      <p:childTnLst>
                        <p:par>
                          <p:cTn id="34" fill="hold">
                            <p:stCondLst>
                              <p:cond delay="0"/>
                            </p:stCondLst>
                            <p:childTnLst>
                              <p:par>
                                <p:cTn id="35" presetID="12" presetClass="entr" presetSubtype="4" fill="hold" grpId="0" nodeType="clickEffect">
                                  <p:stCondLst>
                                    <p:cond delay="0"/>
                                  </p:stCondLst>
                                  <p:childTnLst>
                                    <p:set>
                                      <p:cBhvr>
                                        <p:cTn id="36" dur="1" fill="hold">
                                          <p:stCondLst>
                                            <p:cond delay="0"/>
                                          </p:stCondLst>
                                        </p:cTn>
                                        <p:tgtEl>
                                          <p:spTgt spid="54278"/>
                                        </p:tgtEl>
                                        <p:attrNameLst>
                                          <p:attrName>style.visibility</p:attrName>
                                        </p:attrNameLst>
                                      </p:cBhvr>
                                      <p:to>
                                        <p:strVal val="visible"/>
                                      </p:to>
                                    </p:set>
                                    <p:animEffect transition="in" filter="slide(fromBottom)">
                                      <p:cBhvr>
                                        <p:cTn id="37" dur="500"/>
                                        <p:tgtEl>
                                          <p:spTgt spid="54278"/>
                                        </p:tgtEl>
                                      </p:cBhvr>
                                    </p:animEffect>
                                  </p:childTnLst>
                                </p:cTn>
                              </p:par>
                            </p:childTnLst>
                          </p:cTn>
                        </p:par>
                      </p:childTnLst>
                    </p:cTn>
                  </p:par>
                  <p:par>
                    <p:cTn id="38" fill="hold">
                      <p:stCondLst>
                        <p:cond delay="indefinite"/>
                      </p:stCondLst>
                      <p:childTnLst>
                        <p:par>
                          <p:cTn id="39" fill="hold">
                            <p:stCondLst>
                              <p:cond delay="0"/>
                            </p:stCondLst>
                            <p:childTnLst>
                              <p:par>
                                <p:cTn id="40" presetID="12" presetClass="entr" presetSubtype="4" fill="hold" grpId="0" nodeType="clickEffect">
                                  <p:stCondLst>
                                    <p:cond delay="0"/>
                                  </p:stCondLst>
                                  <p:childTnLst>
                                    <p:set>
                                      <p:cBhvr>
                                        <p:cTn id="41" dur="1" fill="hold">
                                          <p:stCondLst>
                                            <p:cond delay="0"/>
                                          </p:stCondLst>
                                        </p:cTn>
                                        <p:tgtEl>
                                          <p:spTgt spid="54302"/>
                                        </p:tgtEl>
                                        <p:attrNameLst>
                                          <p:attrName>style.visibility</p:attrName>
                                        </p:attrNameLst>
                                      </p:cBhvr>
                                      <p:to>
                                        <p:strVal val="visible"/>
                                      </p:to>
                                    </p:set>
                                    <p:animEffect transition="in" filter="slide(fromBottom)">
                                      <p:cBhvr>
                                        <p:cTn id="42" dur="500"/>
                                        <p:tgtEl>
                                          <p:spTgt spid="54302"/>
                                        </p:tgtEl>
                                      </p:cBhvr>
                                    </p:animEffect>
                                  </p:childTnLst>
                                </p:cTn>
                              </p:par>
                            </p:childTnLst>
                          </p:cTn>
                        </p:par>
                      </p:childTnLst>
                    </p:cTn>
                  </p:par>
                  <p:par>
                    <p:cTn id="43" fill="hold">
                      <p:stCondLst>
                        <p:cond delay="indefinite"/>
                      </p:stCondLst>
                      <p:childTnLst>
                        <p:par>
                          <p:cTn id="44" fill="hold">
                            <p:stCondLst>
                              <p:cond delay="0"/>
                            </p:stCondLst>
                            <p:childTnLst>
                              <p:par>
                                <p:cTn id="45" presetID="12" presetClass="entr" presetSubtype="4" fill="hold" grpId="0" nodeType="clickEffect">
                                  <p:stCondLst>
                                    <p:cond delay="0"/>
                                  </p:stCondLst>
                                  <p:childTnLst>
                                    <p:set>
                                      <p:cBhvr>
                                        <p:cTn id="46" dur="1" fill="hold">
                                          <p:stCondLst>
                                            <p:cond delay="0"/>
                                          </p:stCondLst>
                                        </p:cTn>
                                        <p:tgtEl>
                                          <p:spTgt spid="54279"/>
                                        </p:tgtEl>
                                        <p:attrNameLst>
                                          <p:attrName>style.visibility</p:attrName>
                                        </p:attrNameLst>
                                      </p:cBhvr>
                                      <p:to>
                                        <p:strVal val="visible"/>
                                      </p:to>
                                    </p:set>
                                    <p:animEffect transition="in" filter="slide(fromBottom)">
                                      <p:cBhvr>
                                        <p:cTn id="47" dur="500"/>
                                        <p:tgtEl>
                                          <p:spTgt spid="54279"/>
                                        </p:tgtEl>
                                      </p:cBhvr>
                                    </p:animEffect>
                                  </p:childTnLst>
                                </p:cTn>
                              </p:par>
                            </p:childTnLst>
                          </p:cTn>
                        </p:par>
                      </p:childTnLst>
                    </p:cTn>
                  </p:par>
                  <p:par>
                    <p:cTn id="48" fill="hold">
                      <p:stCondLst>
                        <p:cond delay="indefinite"/>
                      </p:stCondLst>
                      <p:childTnLst>
                        <p:par>
                          <p:cTn id="49" fill="hold">
                            <p:stCondLst>
                              <p:cond delay="0"/>
                            </p:stCondLst>
                            <p:childTnLst>
                              <p:par>
                                <p:cTn id="50" presetID="12" presetClass="entr" presetSubtype="4" fill="hold" grpId="0" nodeType="clickEffect">
                                  <p:stCondLst>
                                    <p:cond delay="0"/>
                                  </p:stCondLst>
                                  <p:childTnLst>
                                    <p:set>
                                      <p:cBhvr>
                                        <p:cTn id="51" dur="1" fill="hold">
                                          <p:stCondLst>
                                            <p:cond delay="0"/>
                                          </p:stCondLst>
                                        </p:cTn>
                                        <p:tgtEl>
                                          <p:spTgt spid="54303"/>
                                        </p:tgtEl>
                                        <p:attrNameLst>
                                          <p:attrName>style.visibility</p:attrName>
                                        </p:attrNameLst>
                                      </p:cBhvr>
                                      <p:to>
                                        <p:strVal val="visible"/>
                                      </p:to>
                                    </p:set>
                                    <p:animEffect transition="in" filter="slide(fromBottom)">
                                      <p:cBhvr>
                                        <p:cTn id="52" dur="500"/>
                                        <p:tgtEl>
                                          <p:spTgt spid="54303"/>
                                        </p:tgtEl>
                                      </p:cBhvr>
                                    </p:animEffect>
                                  </p:childTnLst>
                                </p:cTn>
                              </p:par>
                            </p:childTnLst>
                          </p:cTn>
                        </p:par>
                      </p:childTnLst>
                    </p:cTn>
                  </p:par>
                  <p:par>
                    <p:cTn id="53" fill="hold">
                      <p:stCondLst>
                        <p:cond delay="indefinite"/>
                      </p:stCondLst>
                      <p:childTnLst>
                        <p:par>
                          <p:cTn id="54" fill="hold">
                            <p:stCondLst>
                              <p:cond delay="0"/>
                            </p:stCondLst>
                            <p:childTnLst>
                              <p:par>
                                <p:cTn id="55" presetID="12" presetClass="entr" presetSubtype="4" fill="hold" grpId="0" nodeType="clickEffect">
                                  <p:stCondLst>
                                    <p:cond delay="0"/>
                                  </p:stCondLst>
                                  <p:childTnLst>
                                    <p:set>
                                      <p:cBhvr>
                                        <p:cTn id="56" dur="1" fill="hold">
                                          <p:stCondLst>
                                            <p:cond delay="0"/>
                                          </p:stCondLst>
                                        </p:cTn>
                                        <p:tgtEl>
                                          <p:spTgt spid="54280"/>
                                        </p:tgtEl>
                                        <p:attrNameLst>
                                          <p:attrName>style.visibility</p:attrName>
                                        </p:attrNameLst>
                                      </p:cBhvr>
                                      <p:to>
                                        <p:strVal val="visible"/>
                                      </p:to>
                                    </p:set>
                                    <p:animEffect transition="in" filter="slide(fromBottom)">
                                      <p:cBhvr>
                                        <p:cTn id="57" dur="500"/>
                                        <p:tgtEl>
                                          <p:spTgt spid="54280"/>
                                        </p:tgtEl>
                                      </p:cBhvr>
                                    </p:animEffect>
                                  </p:childTnLst>
                                </p:cTn>
                              </p:par>
                            </p:childTnLst>
                          </p:cTn>
                        </p:par>
                      </p:childTnLst>
                    </p:cTn>
                  </p:par>
                  <p:par>
                    <p:cTn id="58" fill="hold">
                      <p:stCondLst>
                        <p:cond delay="indefinite"/>
                      </p:stCondLst>
                      <p:childTnLst>
                        <p:par>
                          <p:cTn id="59" fill="hold">
                            <p:stCondLst>
                              <p:cond delay="0"/>
                            </p:stCondLst>
                            <p:childTnLst>
                              <p:par>
                                <p:cTn id="60" presetID="12" presetClass="entr" presetSubtype="4" fill="hold" nodeType="clickEffect">
                                  <p:stCondLst>
                                    <p:cond delay="0"/>
                                  </p:stCondLst>
                                  <p:childTnLst>
                                    <p:set>
                                      <p:cBhvr>
                                        <p:cTn id="61" dur="1" fill="hold">
                                          <p:stCondLst>
                                            <p:cond delay="0"/>
                                          </p:stCondLst>
                                        </p:cTn>
                                        <p:tgtEl>
                                          <p:spTgt spid="54299"/>
                                        </p:tgtEl>
                                        <p:attrNameLst>
                                          <p:attrName>style.visibility</p:attrName>
                                        </p:attrNameLst>
                                      </p:cBhvr>
                                      <p:to>
                                        <p:strVal val="visible"/>
                                      </p:to>
                                    </p:set>
                                    <p:animEffect transition="in" filter="slide(fromBottom)">
                                      <p:cBhvr>
                                        <p:cTn id="62" dur="500"/>
                                        <p:tgtEl>
                                          <p:spTgt spid="54299"/>
                                        </p:tgtEl>
                                      </p:cBhvr>
                                    </p:animEffect>
                                  </p:childTnLst>
                                </p:cTn>
                              </p:par>
                              <p:par>
                                <p:cTn id="63" presetID="12" presetClass="entr" presetSubtype="4" fill="hold" nodeType="withEffect">
                                  <p:stCondLst>
                                    <p:cond delay="0"/>
                                  </p:stCondLst>
                                  <p:childTnLst>
                                    <p:set>
                                      <p:cBhvr>
                                        <p:cTn id="64" dur="1" fill="hold">
                                          <p:stCondLst>
                                            <p:cond delay="0"/>
                                          </p:stCondLst>
                                        </p:cTn>
                                        <p:tgtEl>
                                          <p:spTgt spid="54295"/>
                                        </p:tgtEl>
                                        <p:attrNameLst>
                                          <p:attrName>style.visibility</p:attrName>
                                        </p:attrNameLst>
                                      </p:cBhvr>
                                      <p:to>
                                        <p:strVal val="visible"/>
                                      </p:to>
                                    </p:set>
                                    <p:animEffect transition="in" filter="slide(fromBottom)">
                                      <p:cBhvr>
                                        <p:cTn id="65" dur="500"/>
                                        <p:tgtEl>
                                          <p:spTgt spid="54295"/>
                                        </p:tgtEl>
                                      </p:cBhvr>
                                    </p:animEffect>
                                  </p:childTnLst>
                                </p:cTn>
                              </p:par>
                              <p:par>
                                <p:cTn id="66" presetID="12" presetClass="entr" presetSubtype="4" fill="hold" nodeType="withEffect">
                                  <p:stCondLst>
                                    <p:cond delay="0"/>
                                  </p:stCondLst>
                                  <p:childTnLst>
                                    <p:set>
                                      <p:cBhvr>
                                        <p:cTn id="67" dur="1" fill="hold">
                                          <p:stCondLst>
                                            <p:cond delay="0"/>
                                          </p:stCondLst>
                                        </p:cTn>
                                        <p:tgtEl>
                                          <p:spTgt spid="54298"/>
                                        </p:tgtEl>
                                        <p:attrNameLst>
                                          <p:attrName>style.visibility</p:attrName>
                                        </p:attrNameLst>
                                      </p:cBhvr>
                                      <p:to>
                                        <p:strVal val="visible"/>
                                      </p:to>
                                    </p:set>
                                    <p:animEffect transition="in" filter="slide(fromBottom)">
                                      <p:cBhvr>
                                        <p:cTn id="68" dur="500"/>
                                        <p:tgtEl>
                                          <p:spTgt spid="54298"/>
                                        </p:tgtEl>
                                      </p:cBhvr>
                                    </p:animEffect>
                                  </p:childTnLst>
                                </p:cTn>
                              </p:par>
                            </p:childTnLst>
                          </p:cTn>
                        </p:par>
                      </p:childTnLst>
                    </p:cTn>
                  </p:par>
                  <p:par>
                    <p:cTn id="69" fill="hold">
                      <p:stCondLst>
                        <p:cond delay="indefinite"/>
                      </p:stCondLst>
                      <p:childTnLst>
                        <p:par>
                          <p:cTn id="70" fill="hold">
                            <p:stCondLst>
                              <p:cond delay="0"/>
                            </p:stCondLst>
                            <p:childTnLst>
                              <p:par>
                                <p:cTn id="71" presetID="12" presetClass="entr" presetSubtype="4" fill="hold" grpId="0" nodeType="clickEffect">
                                  <p:stCondLst>
                                    <p:cond delay="0"/>
                                  </p:stCondLst>
                                  <p:childTnLst>
                                    <p:set>
                                      <p:cBhvr>
                                        <p:cTn id="72" dur="1" fill="hold">
                                          <p:stCondLst>
                                            <p:cond delay="0"/>
                                          </p:stCondLst>
                                        </p:cTn>
                                        <p:tgtEl>
                                          <p:spTgt spid="54304"/>
                                        </p:tgtEl>
                                        <p:attrNameLst>
                                          <p:attrName>style.visibility</p:attrName>
                                        </p:attrNameLst>
                                      </p:cBhvr>
                                      <p:to>
                                        <p:strVal val="visible"/>
                                      </p:to>
                                    </p:set>
                                    <p:animEffect transition="in" filter="slide(fromBottom)">
                                      <p:cBhvr>
                                        <p:cTn id="73" dur="500"/>
                                        <p:tgtEl>
                                          <p:spTgt spid="54304"/>
                                        </p:tgtEl>
                                      </p:cBhvr>
                                    </p:animEffect>
                                  </p:childTnLst>
                                </p:cTn>
                              </p:par>
                            </p:childTnLst>
                          </p:cTn>
                        </p:par>
                      </p:childTnLst>
                    </p:cTn>
                  </p:par>
                  <p:par>
                    <p:cTn id="74" fill="hold">
                      <p:stCondLst>
                        <p:cond delay="indefinite"/>
                      </p:stCondLst>
                      <p:childTnLst>
                        <p:par>
                          <p:cTn id="75" fill="hold">
                            <p:stCondLst>
                              <p:cond delay="0"/>
                            </p:stCondLst>
                            <p:childTnLst>
                              <p:par>
                                <p:cTn id="76" presetID="12" presetClass="entr" presetSubtype="4" fill="hold" grpId="0" nodeType="clickEffect">
                                  <p:stCondLst>
                                    <p:cond delay="0"/>
                                  </p:stCondLst>
                                  <p:childTnLst>
                                    <p:set>
                                      <p:cBhvr>
                                        <p:cTn id="77" dur="1" fill="hold">
                                          <p:stCondLst>
                                            <p:cond delay="0"/>
                                          </p:stCondLst>
                                        </p:cTn>
                                        <p:tgtEl>
                                          <p:spTgt spid="54305"/>
                                        </p:tgtEl>
                                        <p:attrNameLst>
                                          <p:attrName>style.visibility</p:attrName>
                                        </p:attrNameLst>
                                      </p:cBhvr>
                                      <p:to>
                                        <p:strVal val="visible"/>
                                      </p:to>
                                    </p:set>
                                    <p:animEffect transition="in" filter="slide(fromBottom)">
                                      <p:cBhvr>
                                        <p:cTn id="78" dur="500"/>
                                        <p:tgtEl>
                                          <p:spTgt spid="54305"/>
                                        </p:tgtEl>
                                      </p:cBhvr>
                                    </p:animEffect>
                                  </p:childTnLst>
                                </p:cTn>
                              </p:par>
                            </p:childTnLst>
                          </p:cTn>
                        </p:par>
                      </p:childTnLst>
                    </p:cTn>
                  </p:par>
                  <p:par>
                    <p:cTn id="79" fill="hold">
                      <p:stCondLst>
                        <p:cond delay="indefinite"/>
                      </p:stCondLst>
                      <p:childTnLst>
                        <p:par>
                          <p:cTn id="80" fill="hold">
                            <p:stCondLst>
                              <p:cond delay="0"/>
                            </p:stCondLst>
                            <p:childTnLst>
                              <p:par>
                                <p:cTn id="81" presetID="12" presetClass="entr" presetSubtype="4" fill="hold" nodeType="clickEffect">
                                  <p:stCondLst>
                                    <p:cond delay="0"/>
                                  </p:stCondLst>
                                  <p:childTnLst>
                                    <p:set>
                                      <p:cBhvr>
                                        <p:cTn id="82" dur="1" fill="hold">
                                          <p:stCondLst>
                                            <p:cond delay="0"/>
                                          </p:stCondLst>
                                        </p:cTn>
                                        <p:tgtEl>
                                          <p:spTgt spid="54296"/>
                                        </p:tgtEl>
                                        <p:attrNameLst>
                                          <p:attrName>style.visibility</p:attrName>
                                        </p:attrNameLst>
                                      </p:cBhvr>
                                      <p:to>
                                        <p:strVal val="visible"/>
                                      </p:to>
                                    </p:set>
                                    <p:animEffect transition="in" filter="slide(fromBottom)">
                                      <p:cBhvr>
                                        <p:cTn id="83" dur="500"/>
                                        <p:tgtEl>
                                          <p:spTgt spid="54296"/>
                                        </p:tgtEl>
                                      </p:cBhvr>
                                    </p:animEffect>
                                  </p:childTnLst>
                                </p:cTn>
                              </p:par>
                            </p:childTnLst>
                          </p:cTn>
                        </p:par>
                      </p:childTnLst>
                    </p:cTn>
                  </p:par>
                  <p:par>
                    <p:cTn id="84" fill="hold">
                      <p:stCondLst>
                        <p:cond delay="indefinite"/>
                      </p:stCondLst>
                      <p:childTnLst>
                        <p:par>
                          <p:cTn id="85" fill="hold">
                            <p:stCondLst>
                              <p:cond delay="0"/>
                            </p:stCondLst>
                            <p:childTnLst>
                              <p:par>
                                <p:cTn id="86" presetID="12" presetClass="entr" presetSubtype="4" fill="hold" grpId="0" nodeType="clickEffect">
                                  <p:stCondLst>
                                    <p:cond delay="0"/>
                                  </p:stCondLst>
                                  <p:childTnLst>
                                    <p:set>
                                      <p:cBhvr>
                                        <p:cTn id="87" dur="1" fill="hold">
                                          <p:stCondLst>
                                            <p:cond delay="0"/>
                                          </p:stCondLst>
                                        </p:cTn>
                                        <p:tgtEl>
                                          <p:spTgt spid="54306"/>
                                        </p:tgtEl>
                                        <p:attrNameLst>
                                          <p:attrName>style.visibility</p:attrName>
                                        </p:attrNameLst>
                                      </p:cBhvr>
                                      <p:to>
                                        <p:strVal val="visible"/>
                                      </p:to>
                                    </p:set>
                                    <p:animEffect transition="in" filter="slide(fromBottom)">
                                      <p:cBhvr>
                                        <p:cTn id="88" dur="500"/>
                                        <p:tgtEl>
                                          <p:spTgt spid="54306"/>
                                        </p:tgtEl>
                                      </p:cBhvr>
                                    </p:animEffect>
                                  </p:childTnLst>
                                </p:cTn>
                              </p:par>
                            </p:childTnLst>
                          </p:cTn>
                        </p:par>
                      </p:childTnLst>
                    </p:cTn>
                  </p:par>
                  <p:par>
                    <p:cTn id="89" fill="hold">
                      <p:stCondLst>
                        <p:cond delay="indefinite"/>
                      </p:stCondLst>
                      <p:childTnLst>
                        <p:par>
                          <p:cTn id="90" fill="hold">
                            <p:stCondLst>
                              <p:cond delay="0"/>
                            </p:stCondLst>
                            <p:childTnLst>
                              <p:par>
                                <p:cTn id="91" presetID="12" presetClass="entr" presetSubtype="4" fill="hold" nodeType="clickEffect">
                                  <p:stCondLst>
                                    <p:cond delay="0"/>
                                  </p:stCondLst>
                                  <p:childTnLst>
                                    <p:set>
                                      <p:cBhvr>
                                        <p:cTn id="92" dur="1" fill="hold">
                                          <p:stCondLst>
                                            <p:cond delay="0"/>
                                          </p:stCondLst>
                                        </p:cTn>
                                        <p:tgtEl>
                                          <p:spTgt spid="54297"/>
                                        </p:tgtEl>
                                        <p:attrNameLst>
                                          <p:attrName>style.visibility</p:attrName>
                                        </p:attrNameLst>
                                      </p:cBhvr>
                                      <p:to>
                                        <p:strVal val="visible"/>
                                      </p:to>
                                    </p:set>
                                    <p:animEffect transition="in" filter="slide(fromBottom)">
                                      <p:cBhvr>
                                        <p:cTn id="93" dur="500"/>
                                        <p:tgtEl>
                                          <p:spTgt spid="54297"/>
                                        </p:tgtEl>
                                      </p:cBhvr>
                                    </p:animEffect>
                                  </p:childTnLst>
                                </p:cTn>
                              </p:par>
                            </p:childTnLst>
                          </p:cTn>
                        </p:par>
                      </p:childTnLst>
                    </p:cTn>
                  </p:par>
                  <p:par>
                    <p:cTn id="94" fill="hold">
                      <p:stCondLst>
                        <p:cond delay="indefinite"/>
                      </p:stCondLst>
                      <p:childTnLst>
                        <p:par>
                          <p:cTn id="95" fill="hold">
                            <p:stCondLst>
                              <p:cond delay="0"/>
                            </p:stCondLst>
                            <p:childTnLst>
                              <p:par>
                                <p:cTn id="96" presetID="12" presetClass="entr" presetSubtype="4" fill="hold" grpId="0" nodeType="clickEffect">
                                  <p:stCondLst>
                                    <p:cond delay="0"/>
                                  </p:stCondLst>
                                  <p:childTnLst>
                                    <p:set>
                                      <p:cBhvr>
                                        <p:cTn id="97" dur="1" fill="hold">
                                          <p:stCondLst>
                                            <p:cond delay="0"/>
                                          </p:stCondLst>
                                        </p:cTn>
                                        <p:tgtEl>
                                          <p:spTgt spid="54307"/>
                                        </p:tgtEl>
                                        <p:attrNameLst>
                                          <p:attrName>style.visibility</p:attrName>
                                        </p:attrNameLst>
                                      </p:cBhvr>
                                      <p:to>
                                        <p:strVal val="visible"/>
                                      </p:to>
                                    </p:set>
                                    <p:animEffect transition="in" filter="slide(fromBottom)">
                                      <p:cBhvr>
                                        <p:cTn id="98" dur="500"/>
                                        <p:tgtEl>
                                          <p:spTgt spid="54307"/>
                                        </p:tgtEl>
                                      </p:cBhvr>
                                    </p:animEffect>
                                  </p:childTnLst>
                                </p:cTn>
                              </p:par>
                            </p:childTnLst>
                          </p:cTn>
                        </p:par>
                      </p:childTnLst>
                    </p:cTn>
                  </p:par>
                  <p:par>
                    <p:cTn id="99" fill="hold">
                      <p:stCondLst>
                        <p:cond delay="indefinite"/>
                      </p:stCondLst>
                      <p:childTnLst>
                        <p:par>
                          <p:cTn id="100" fill="hold">
                            <p:stCondLst>
                              <p:cond delay="0"/>
                            </p:stCondLst>
                            <p:childTnLst>
                              <p:par>
                                <p:cTn id="101" presetID="12" presetClass="entr" presetSubtype="4" fill="hold" nodeType="clickEffect">
                                  <p:stCondLst>
                                    <p:cond delay="0"/>
                                  </p:stCondLst>
                                  <p:childTnLst>
                                    <p:set>
                                      <p:cBhvr>
                                        <p:cTn id="102" dur="1" fill="hold">
                                          <p:stCondLst>
                                            <p:cond delay="0"/>
                                          </p:stCondLst>
                                        </p:cTn>
                                        <p:tgtEl>
                                          <p:spTgt spid="54284"/>
                                        </p:tgtEl>
                                        <p:attrNameLst>
                                          <p:attrName>style.visibility</p:attrName>
                                        </p:attrNameLst>
                                      </p:cBhvr>
                                      <p:to>
                                        <p:strVal val="visible"/>
                                      </p:to>
                                    </p:set>
                                    <p:animEffect transition="in" filter="slide(fromBottom)">
                                      <p:cBhvr>
                                        <p:cTn id="103" dur="500"/>
                                        <p:tgtEl>
                                          <p:spTgt spid="54284"/>
                                        </p:tgtEl>
                                      </p:cBhvr>
                                    </p:animEffect>
                                  </p:childTnLst>
                                </p:cTn>
                              </p:par>
                            </p:childTnLst>
                          </p:cTn>
                        </p:par>
                      </p:childTnLst>
                    </p:cTn>
                  </p:par>
                  <p:par>
                    <p:cTn id="104" fill="hold">
                      <p:stCondLst>
                        <p:cond delay="indefinite"/>
                      </p:stCondLst>
                      <p:childTnLst>
                        <p:par>
                          <p:cTn id="105" fill="hold">
                            <p:stCondLst>
                              <p:cond delay="0"/>
                            </p:stCondLst>
                            <p:childTnLst>
                              <p:par>
                                <p:cTn id="106" presetID="12" presetClass="entr" presetSubtype="4" fill="hold" nodeType="clickEffect">
                                  <p:stCondLst>
                                    <p:cond delay="0"/>
                                  </p:stCondLst>
                                  <p:childTnLst>
                                    <p:set>
                                      <p:cBhvr>
                                        <p:cTn id="107" dur="1" fill="hold">
                                          <p:stCondLst>
                                            <p:cond delay="0"/>
                                          </p:stCondLst>
                                        </p:cTn>
                                        <p:tgtEl>
                                          <p:spTgt spid="54277"/>
                                        </p:tgtEl>
                                        <p:attrNameLst>
                                          <p:attrName>style.visibility</p:attrName>
                                        </p:attrNameLst>
                                      </p:cBhvr>
                                      <p:to>
                                        <p:strVal val="visible"/>
                                      </p:to>
                                    </p:set>
                                    <p:animEffect transition="in" filter="slide(fromBottom)">
                                      <p:cBhvr>
                                        <p:cTn id="108" dur="500"/>
                                        <p:tgtEl>
                                          <p:spTgt spid="54277"/>
                                        </p:tgtEl>
                                      </p:cBhvr>
                                    </p:animEffect>
                                  </p:childTnLst>
                                </p:cTn>
                              </p:par>
                            </p:childTnLst>
                          </p:cTn>
                        </p:par>
                      </p:childTnLst>
                    </p:cTn>
                  </p:par>
                  <p:par>
                    <p:cTn id="109" fill="hold">
                      <p:stCondLst>
                        <p:cond delay="indefinite"/>
                      </p:stCondLst>
                      <p:childTnLst>
                        <p:par>
                          <p:cTn id="110" fill="hold">
                            <p:stCondLst>
                              <p:cond delay="0"/>
                            </p:stCondLst>
                            <p:childTnLst>
                              <p:par>
                                <p:cTn id="111" presetID="12" presetClass="entr" presetSubtype="4" fill="hold" grpId="0" nodeType="clickEffect">
                                  <p:stCondLst>
                                    <p:cond delay="0"/>
                                  </p:stCondLst>
                                  <p:childTnLst>
                                    <p:set>
                                      <p:cBhvr>
                                        <p:cTn id="112" dur="1" fill="hold">
                                          <p:stCondLst>
                                            <p:cond delay="0"/>
                                          </p:stCondLst>
                                        </p:cTn>
                                        <p:tgtEl>
                                          <p:spTgt spid="54300"/>
                                        </p:tgtEl>
                                        <p:attrNameLst>
                                          <p:attrName>style.visibility</p:attrName>
                                        </p:attrNameLst>
                                      </p:cBhvr>
                                      <p:to>
                                        <p:strVal val="visible"/>
                                      </p:to>
                                    </p:set>
                                    <p:animEffect transition="in" filter="slide(fromBottom)">
                                      <p:cBhvr>
                                        <p:cTn id="113" dur="500"/>
                                        <p:tgtEl>
                                          <p:spTgt spid="54300"/>
                                        </p:tgtEl>
                                      </p:cBhvr>
                                    </p:animEffect>
                                  </p:childTnLst>
                                </p:cTn>
                              </p:par>
                            </p:childTnLst>
                          </p:cTn>
                        </p:par>
                      </p:childTnLst>
                    </p:cTn>
                  </p:par>
                  <p:par>
                    <p:cTn id="114" fill="hold">
                      <p:stCondLst>
                        <p:cond delay="indefinite"/>
                      </p:stCondLst>
                      <p:childTnLst>
                        <p:par>
                          <p:cTn id="115" fill="hold">
                            <p:stCondLst>
                              <p:cond delay="0"/>
                            </p:stCondLst>
                            <p:childTnLst>
                              <p:par>
                                <p:cTn id="116" presetID="12" presetClass="entr" presetSubtype="4" fill="hold" grpId="0" nodeType="clickEffect">
                                  <p:stCondLst>
                                    <p:cond delay="0"/>
                                  </p:stCondLst>
                                  <p:childTnLst>
                                    <p:set>
                                      <p:cBhvr>
                                        <p:cTn id="117" dur="1" fill="hold">
                                          <p:stCondLst>
                                            <p:cond delay="0"/>
                                          </p:stCondLst>
                                        </p:cTn>
                                        <p:tgtEl>
                                          <p:spTgt spid="54301"/>
                                        </p:tgtEl>
                                        <p:attrNameLst>
                                          <p:attrName>style.visibility</p:attrName>
                                        </p:attrNameLst>
                                      </p:cBhvr>
                                      <p:to>
                                        <p:strVal val="visible"/>
                                      </p:to>
                                    </p:set>
                                    <p:animEffect transition="in" filter="slide(fromBottom)">
                                      <p:cBhvr>
                                        <p:cTn id="118" dur="500"/>
                                        <p:tgtEl>
                                          <p:spTgt spid="5430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275" grpId="0"/>
      <p:bldP spid="54276" grpId="0"/>
      <p:bldP spid="54278" grpId="0" bldLvl="0" animBg="1"/>
      <p:bldP spid="54279" grpId="0" bldLvl="0" animBg="1"/>
      <p:bldP spid="54280" grpId="0"/>
      <p:bldP spid="54300" grpId="0" bldLvl="0" animBg="1"/>
      <p:bldP spid="54301" grpId="0" bldLvl="0" animBg="1"/>
      <p:bldP spid="54302" grpId="0"/>
      <p:bldP spid="54303" grpId="0"/>
      <p:bldP spid="54304" grpId="0"/>
      <p:bldP spid="54305" grpId="0"/>
      <p:bldP spid="54306" grpId="0"/>
      <p:bldP spid="54307"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8674" name="圆角矩形 28673" descr="棕色大理石"/>
          <p:cNvSpPr/>
          <p:nvPr/>
        </p:nvSpPr>
        <p:spPr>
          <a:xfrm>
            <a:off x="1689100" y="231775"/>
            <a:ext cx="5279390" cy="865505"/>
          </a:xfrm>
          <a:prstGeom prst="roundRect">
            <a:avLst>
              <a:gd name="adj" fmla="val 16667"/>
            </a:avLst>
          </a:prstGeom>
          <a:solidFill>
            <a:srgbClr val="F50B11"/>
          </a:solidFill>
          <a:ln w="57150">
            <a:noFill/>
          </a:ln>
        </p:spPr>
        <p:txBody>
          <a:bodyPr wrap="none" anchor="ctr"/>
          <a:p>
            <a:pPr algn="ctr">
              <a:buClr>
                <a:schemeClr val="bg1"/>
              </a:buClr>
            </a:pPr>
            <a:r>
              <a:rPr lang="zh-CN" altLang="en-US" sz="4000" b="1" dirty="0">
                <a:solidFill>
                  <a:schemeClr val="bg1"/>
                </a:solidFill>
                <a:latin typeface="Arial" panose="020B0604020202020204" pitchFamily="34" charset="0"/>
                <a:ea typeface="黑体" panose="02010609060101010101" pitchFamily="2" charset="-122"/>
              </a:rPr>
              <a:t>位、构、性三者关系</a:t>
            </a:r>
            <a:endParaRPr lang="zh-CN" altLang="en-US" sz="4000" b="1" dirty="0">
              <a:solidFill>
                <a:schemeClr val="bg1"/>
              </a:solidFill>
              <a:latin typeface="Arial" panose="020B0604020202020204" pitchFamily="34" charset="0"/>
              <a:ea typeface="黑体" panose="02010609060101010101" pitchFamily="2" charset="-122"/>
            </a:endParaRPr>
          </a:p>
        </p:txBody>
      </p:sp>
      <p:grpSp>
        <p:nvGrpSpPr>
          <p:cNvPr id="28675" name="组合 28674"/>
          <p:cNvGrpSpPr/>
          <p:nvPr/>
        </p:nvGrpSpPr>
        <p:grpSpPr>
          <a:xfrm>
            <a:off x="539750" y="1524000"/>
            <a:ext cx="7434263" cy="3829050"/>
            <a:chOff x="477" y="981"/>
            <a:chExt cx="4547" cy="2412"/>
          </a:xfrm>
        </p:grpSpPr>
        <p:sp>
          <p:nvSpPr>
            <p:cNvPr id="28676" name="文本框 28675"/>
            <p:cNvSpPr txBox="1"/>
            <p:nvPr/>
          </p:nvSpPr>
          <p:spPr>
            <a:xfrm>
              <a:off x="477" y="1062"/>
              <a:ext cx="1235" cy="404"/>
            </a:xfrm>
            <a:prstGeom prst="rect">
              <a:avLst/>
            </a:prstGeom>
            <a:noFill/>
            <a:ln w="9525">
              <a:noFill/>
            </a:ln>
          </p:spPr>
          <p:txBody>
            <a:bodyPr wrap="none" anchor="t">
              <a:spAutoFit/>
            </a:bodyPr>
            <a:p>
              <a:pPr>
                <a:buClr>
                  <a:schemeClr val="bg1"/>
                </a:buClr>
              </a:pPr>
              <a:r>
                <a:rPr lang="zh-CN" altLang="en-US" sz="3600" b="1" dirty="0">
                  <a:latin typeface="Arial Narrow" pitchFamily="34" charset="0"/>
                  <a:ea typeface="黑体" panose="02010609060101010101" pitchFamily="2" charset="-122"/>
                </a:rPr>
                <a:t>原子结构</a:t>
              </a:r>
              <a:endParaRPr lang="zh-CN" altLang="en-US" sz="3600" b="1">
                <a:latin typeface="Arial Narrow" pitchFamily="34" charset="0"/>
                <a:ea typeface="黑体" panose="02010609060101010101" pitchFamily="2" charset="-122"/>
              </a:endParaRPr>
            </a:p>
          </p:txBody>
        </p:sp>
        <p:sp>
          <p:nvSpPr>
            <p:cNvPr id="28677" name="文本框 28676"/>
            <p:cNvSpPr txBox="1"/>
            <p:nvPr/>
          </p:nvSpPr>
          <p:spPr>
            <a:xfrm>
              <a:off x="3789" y="1076"/>
              <a:ext cx="1235" cy="404"/>
            </a:xfrm>
            <a:prstGeom prst="rect">
              <a:avLst/>
            </a:prstGeom>
            <a:noFill/>
            <a:ln w="9525">
              <a:noFill/>
            </a:ln>
          </p:spPr>
          <p:txBody>
            <a:bodyPr wrap="none" anchor="t">
              <a:spAutoFit/>
            </a:bodyPr>
            <a:p>
              <a:pPr>
                <a:buClr>
                  <a:schemeClr val="bg1"/>
                </a:buClr>
              </a:pPr>
              <a:r>
                <a:rPr lang="zh-CN" altLang="en-US" sz="3600" b="1" dirty="0">
                  <a:latin typeface="Arial Narrow" pitchFamily="34" charset="0"/>
                  <a:ea typeface="黑体" panose="02010609060101010101" pitchFamily="2" charset="-122"/>
                </a:rPr>
                <a:t>元素性质</a:t>
              </a:r>
              <a:endParaRPr lang="zh-CN" altLang="en-US" sz="3600" b="1">
                <a:latin typeface="Arial Narrow" pitchFamily="34" charset="0"/>
                <a:ea typeface="黑体" panose="02010609060101010101" pitchFamily="2" charset="-122"/>
              </a:endParaRPr>
            </a:p>
          </p:txBody>
        </p:sp>
        <p:sp>
          <p:nvSpPr>
            <p:cNvPr id="28678" name="文本框 28677"/>
            <p:cNvSpPr txBox="1"/>
            <p:nvPr/>
          </p:nvSpPr>
          <p:spPr>
            <a:xfrm>
              <a:off x="1929" y="2989"/>
              <a:ext cx="2077" cy="404"/>
            </a:xfrm>
            <a:prstGeom prst="rect">
              <a:avLst/>
            </a:prstGeom>
            <a:noFill/>
            <a:ln w="9525">
              <a:noFill/>
            </a:ln>
          </p:spPr>
          <p:txBody>
            <a:bodyPr wrap="none" anchor="t">
              <a:spAutoFit/>
            </a:bodyPr>
            <a:p>
              <a:pPr>
                <a:buClr>
                  <a:schemeClr val="bg1"/>
                </a:buClr>
              </a:pPr>
              <a:r>
                <a:rPr lang="zh-CN" altLang="en-US" sz="3600" b="1" dirty="0">
                  <a:latin typeface="Arial Narrow" pitchFamily="34" charset="0"/>
                  <a:ea typeface="黑体" panose="02010609060101010101" pitchFamily="2" charset="-122"/>
                </a:rPr>
                <a:t>元素在表中位置</a:t>
              </a:r>
              <a:endParaRPr lang="zh-CN" altLang="en-US" sz="3600" b="1">
                <a:latin typeface="Arial Narrow" pitchFamily="34" charset="0"/>
                <a:ea typeface="黑体" panose="02010609060101010101" pitchFamily="2" charset="-122"/>
              </a:endParaRPr>
            </a:p>
          </p:txBody>
        </p:sp>
        <p:grpSp>
          <p:nvGrpSpPr>
            <p:cNvPr id="28679" name="组合 28678"/>
            <p:cNvGrpSpPr/>
            <p:nvPr/>
          </p:nvGrpSpPr>
          <p:grpSpPr>
            <a:xfrm>
              <a:off x="1883" y="981"/>
              <a:ext cx="1860" cy="727"/>
              <a:chOff x="1927" y="1117"/>
              <a:chExt cx="1860" cy="727"/>
            </a:xfrm>
          </p:grpSpPr>
          <p:sp>
            <p:nvSpPr>
              <p:cNvPr id="28680" name="文本框 28679"/>
              <p:cNvSpPr txBox="1"/>
              <p:nvPr/>
            </p:nvSpPr>
            <p:spPr>
              <a:xfrm>
                <a:off x="2359" y="1117"/>
                <a:ext cx="549" cy="327"/>
              </a:xfrm>
              <a:prstGeom prst="rect">
                <a:avLst/>
              </a:prstGeom>
              <a:noFill/>
              <a:ln w="9525">
                <a:noFill/>
              </a:ln>
            </p:spPr>
            <p:txBody>
              <a:bodyPr wrap="none" anchor="t">
                <a:spAutoFit/>
              </a:bodyPr>
              <a:p>
                <a:pPr>
                  <a:buClr>
                    <a:schemeClr val="bg1"/>
                  </a:buClr>
                </a:pPr>
                <a:r>
                  <a:rPr lang="zh-CN" altLang="en-US" sz="2800" b="1" dirty="0">
                    <a:latin typeface="Arial Narrow" pitchFamily="34" charset="0"/>
                    <a:ea typeface="黑体" panose="02010609060101010101" pitchFamily="2" charset="-122"/>
                  </a:rPr>
                  <a:t>决定</a:t>
                </a:r>
                <a:endParaRPr lang="zh-CN" altLang="en-US" sz="2800" b="1">
                  <a:latin typeface="Arial Narrow" pitchFamily="34" charset="0"/>
                  <a:ea typeface="黑体" panose="02010609060101010101" pitchFamily="2" charset="-122"/>
                </a:endParaRPr>
              </a:p>
            </p:txBody>
          </p:sp>
          <p:sp>
            <p:nvSpPr>
              <p:cNvPr id="28681" name="文本框 28680"/>
              <p:cNvSpPr txBox="1"/>
              <p:nvPr/>
            </p:nvSpPr>
            <p:spPr>
              <a:xfrm>
                <a:off x="2399" y="1517"/>
                <a:ext cx="549" cy="327"/>
              </a:xfrm>
              <a:prstGeom prst="rect">
                <a:avLst/>
              </a:prstGeom>
              <a:noFill/>
              <a:ln w="9525">
                <a:noFill/>
              </a:ln>
            </p:spPr>
            <p:txBody>
              <a:bodyPr wrap="none" anchor="t">
                <a:spAutoFit/>
              </a:bodyPr>
              <a:p>
                <a:pPr>
                  <a:buClr>
                    <a:schemeClr val="bg1"/>
                  </a:buClr>
                </a:pPr>
                <a:r>
                  <a:rPr lang="zh-CN" altLang="en-US" sz="2800" b="1" dirty="0">
                    <a:latin typeface="Arial Narrow" pitchFamily="34" charset="0"/>
                    <a:ea typeface="黑体" panose="02010609060101010101" pitchFamily="2" charset="-122"/>
                  </a:rPr>
                  <a:t>反映</a:t>
                </a:r>
                <a:endParaRPr lang="zh-CN" altLang="en-US" sz="2800" b="1">
                  <a:latin typeface="Arial Narrow" pitchFamily="34" charset="0"/>
                  <a:ea typeface="黑体" panose="02010609060101010101" pitchFamily="2" charset="-122"/>
                </a:endParaRPr>
              </a:p>
            </p:txBody>
          </p:sp>
          <p:sp>
            <p:nvSpPr>
              <p:cNvPr id="28682" name="任意多边形 28681"/>
              <p:cNvSpPr/>
              <p:nvPr/>
            </p:nvSpPr>
            <p:spPr>
              <a:xfrm>
                <a:off x="1973" y="1389"/>
                <a:ext cx="1814" cy="90"/>
              </a:xfrm>
              <a:custGeom>
                <a:avLst/>
                <a:gdLst>
                  <a:gd name="txL" fmla="*/ 3375 w 21600"/>
                  <a:gd name="txT" fmla="*/ 5400 h 21600"/>
                  <a:gd name="txR" fmla="*/ 18900 w 21600"/>
                  <a:gd name="txB" fmla="*/ 16200 h 21600"/>
                </a:gdLst>
                <a:ahLst/>
                <a:cxnLst>
                  <a:cxn ang="270">
                    <a:pos x="16200" y="0"/>
                  </a:cxn>
                  <a:cxn ang="180">
                    <a:pos x="0" y="10800"/>
                  </a:cxn>
                  <a:cxn ang="90">
                    <a:pos x="16200" y="21600"/>
                  </a:cxn>
                  <a:cxn ang="0">
                    <a:pos x="21600" y="10800"/>
                  </a:cxn>
                </a:cxnLst>
                <a:rect l="txL" t="txT" r="txR" b="txB"/>
                <a:pathLst>
                  <a:path w="21600" h="21600">
                    <a:moveTo>
                      <a:pt x="16200" y="0"/>
                    </a:moveTo>
                    <a:lnTo>
                      <a:pt x="16200" y="5400"/>
                    </a:lnTo>
                    <a:lnTo>
                      <a:pt x="3375" y="5400"/>
                    </a:lnTo>
                    <a:lnTo>
                      <a:pt x="3375" y="16200"/>
                    </a:lnTo>
                    <a:lnTo>
                      <a:pt x="16200" y="16200"/>
                    </a:lnTo>
                    <a:lnTo>
                      <a:pt x="16200" y="21600"/>
                    </a:lnTo>
                    <a:lnTo>
                      <a:pt x="21600" y="10800"/>
                    </a:lnTo>
                    <a:close/>
                  </a:path>
                  <a:path w="21600" h="21600">
                    <a:moveTo>
                      <a:pt x="1350" y="5400"/>
                    </a:moveTo>
                    <a:lnTo>
                      <a:pt x="1350" y="16200"/>
                    </a:lnTo>
                    <a:lnTo>
                      <a:pt x="2700" y="16200"/>
                    </a:lnTo>
                    <a:lnTo>
                      <a:pt x="2700" y="5400"/>
                    </a:lnTo>
                    <a:close/>
                  </a:path>
                  <a:path w="21600" h="21600">
                    <a:moveTo>
                      <a:pt x="0" y="5400"/>
                    </a:moveTo>
                    <a:lnTo>
                      <a:pt x="0" y="16200"/>
                    </a:lnTo>
                    <a:lnTo>
                      <a:pt x="675" y="16200"/>
                    </a:lnTo>
                    <a:lnTo>
                      <a:pt x="675" y="5400"/>
                    </a:lnTo>
                    <a:close/>
                  </a:path>
                </a:pathLst>
              </a:custGeom>
              <a:solidFill>
                <a:schemeClr val="accent1"/>
              </a:solidFill>
              <a:ln w="9525" cap="flat" cmpd="sng">
                <a:solidFill>
                  <a:srgbClr val="0000FF"/>
                </a:solidFill>
                <a:prstDash val="solid"/>
                <a:miter/>
                <a:headEnd type="none" w="med" len="med"/>
                <a:tailEnd type="none" w="med" len="med"/>
              </a:ln>
            </p:spPr>
            <p:txBody>
              <a:bodyPr/>
              <a:p>
                <a:endParaRPr lang="zh-CN" altLang="en-US"/>
              </a:p>
            </p:txBody>
          </p:sp>
          <p:sp>
            <p:nvSpPr>
              <p:cNvPr id="28683" name="任意多边形 28682"/>
              <p:cNvSpPr/>
              <p:nvPr/>
            </p:nvSpPr>
            <p:spPr>
              <a:xfrm rot="10800000">
                <a:off x="1927" y="1490"/>
                <a:ext cx="1814" cy="90"/>
              </a:xfrm>
              <a:custGeom>
                <a:avLst/>
                <a:gdLst>
                  <a:gd name="txL" fmla="*/ 3375 w 21600"/>
                  <a:gd name="txT" fmla="*/ 5400 h 21600"/>
                  <a:gd name="txR" fmla="*/ 18900 w 21600"/>
                  <a:gd name="txB" fmla="*/ 16200 h 21600"/>
                </a:gdLst>
                <a:ahLst/>
                <a:cxnLst>
                  <a:cxn ang="270">
                    <a:pos x="16200" y="0"/>
                  </a:cxn>
                  <a:cxn ang="180">
                    <a:pos x="0" y="10800"/>
                  </a:cxn>
                  <a:cxn ang="90">
                    <a:pos x="16200" y="21600"/>
                  </a:cxn>
                  <a:cxn ang="0">
                    <a:pos x="21600" y="10800"/>
                  </a:cxn>
                </a:cxnLst>
                <a:rect l="txL" t="txT" r="txR" b="txB"/>
                <a:pathLst>
                  <a:path w="21600" h="21600">
                    <a:moveTo>
                      <a:pt x="16200" y="0"/>
                    </a:moveTo>
                    <a:lnTo>
                      <a:pt x="16200" y="5400"/>
                    </a:lnTo>
                    <a:lnTo>
                      <a:pt x="3375" y="5400"/>
                    </a:lnTo>
                    <a:lnTo>
                      <a:pt x="3375" y="16200"/>
                    </a:lnTo>
                    <a:lnTo>
                      <a:pt x="16200" y="16200"/>
                    </a:lnTo>
                    <a:lnTo>
                      <a:pt x="16200" y="21600"/>
                    </a:lnTo>
                    <a:lnTo>
                      <a:pt x="21600" y="10800"/>
                    </a:lnTo>
                    <a:close/>
                  </a:path>
                  <a:path w="21600" h="21600">
                    <a:moveTo>
                      <a:pt x="1350" y="5400"/>
                    </a:moveTo>
                    <a:lnTo>
                      <a:pt x="1350" y="16200"/>
                    </a:lnTo>
                    <a:lnTo>
                      <a:pt x="2700" y="16200"/>
                    </a:lnTo>
                    <a:lnTo>
                      <a:pt x="2700" y="5400"/>
                    </a:lnTo>
                    <a:close/>
                  </a:path>
                  <a:path w="21600" h="21600">
                    <a:moveTo>
                      <a:pt x="0" y="5400"/>
                    </a:moveTo>
                    <a:lnTo>
                      <a:pt x="0" y="16200"/>
                    </a:lnTo>
                    <a:lnTo>
                      <a:pt x="675" y="16200"/>
                    </a:lnTo>
                    <a:lnTo>
                      <a:pt x="675" y="5400"/>
                    </a:lnTo>
                    <a:close/>
                  </a:path>
                </a:pathLst>
              </a:custGeom>
              <a:solidFill>
                <a:schemeClr val="accent1"/>
              </a:solidFill>
              <a:ln w="9525" cap="flat" cmpd="sng">
                <a:solidFill>
                  <a:srgbClr val="0000FF"/>
                </a:solidFill>
                <a:prstDash val="solid"/>
                <a:miter/>
                <a:headEnd type="none" w="med" len="med"/>
                <a:tailEnd type="none" w="med" len="med"/>
              </a:ln>
            </p:spPr>
            <p:txBody>
              <a:bodyPr/>
              <a:p>
                <a:endParaRPr lang="zh-CN" altLang="en-US"/>
              </a:p>
            </p:txBody>
          </p:sp>
        </p:grpSp>
        <p:grpSp>
          <p:nvGrpSpPr>
            <p:cNvPr id="28684" name="组合 28683"/>
            <p:cNvGrpSpPr/>
            <p:nvPr/>
          </p:nvGrpSpPr>
          <p:grpSpPr>
            <a:xfrm>
              <a:off x="1383" y="1344"/>
              <a:ext cx="1300" cy="1768"/>
              <a:chOff x="1383" y="1344"/>
              <a:chExt cx="1300" cy="1768"/>
            </a:xfrm>
          </p:grpSpPr>
          <p:sp>
            <p:nvSpPr>
              <p:cNvPr id="28685" name="任意多边形 28684"/>
              <p:cNvSpPr/>
              <p:nvPr/>
            </p:nvSpPr>
            <p:spPr>
              <a:xfrm rot="3409140">
                <a:off x="1180" y="2228"/>
                <a:ext cx="1678" cy="90"/>
              </a:xfrm>
              <a:custGeom>
                <a:avLst/>
                <a:gdLst>
                  <a:gd name="txL" fmla="*/ 3375 w 21600"/>
                  <a:gd name="txT" fmla="*/ 5400 h 21600"/>
                  <a:gd name="txR" fmla="*/ 18900 w 21600"/>
                  <a:gd name="txB" fmla="*/ 16200 h 21600"/>
                </a:gdLst>
                <a:ahLst/>
                <a:cxnLst>
                  <a:cxn ang="270">
                    <a:pos x="16200" y="0"/>
                  </a:cxn>
                  <a:cxn ang="180">
                    <a:pos x="0" y="10800"/>
                  </a:cxn>
                  <a:cxn ang="90">
                    <a:pos x="16200" y="21600"/>
                  </a:cxn>
                  <a:cxn ang="0">
                    <a:pos x="21600" y="10800"/>
                  </a:cxn>
                </a:cxnLst>
                <a:rect l="txL" t="txT" r="txR" b="txB"/>
                <a:pathLst>
                  <a:path w="21600" h="21600">
                    <a:moveTo>
                      <a:pt x="16200" y="0"/>
                    </a:moveTo>
                    <a:lnTo>
                      <a:pt x="16200" y="5400"/>
                    </a:lnTo>
                    <a:lnTo>
                      <a:pt x="3375" y="5400"/>
                    </a:lnTo>
                    <a:lnTo>
                      <a:pt x="3375" y="16200"/>
                    </a:lnTo>
                    <a:lnTo>
                      <a:pt x="16200" y="16200"/>
                    </a:lnTo>
                    <a:lnTo>
                      <a:pt x="16200" y="21600"/>
                    </a:lnTo>
                    <a:lnTo>
                      <a:pt x="21600" y="10800"/>
                    </a:lnTo>
                    <a:close/>
                  </a:path>
                  <a:path w="21600" h="21600">
                    <a:moveTo>
                      <a:pt x="1350" y="5400"/>
                    </a:moveTo>
                    <a:lnTo>
                      <a:pt x="1350" y="16200"/>
                    </a:lnTo>
                    <a:lnTo>
                      <a:pt x="2700" y="16200"/>
                    </a:lnTo>
                    <a:lnTo>
                      <a:pt x="2700" y="5400"/>
                    </a:lnTo>
                    <a:close/>
                  </a:path>
                  <a:path w="21600" h="21600">
                    <a:moveTo>
                      <a:pt x="0" y="5400"/>
                    </a:moveTo>
                    <a:lnTo>
                      <a:pt x="0" y="16200"/>
                    </a:lnTo>
                    <a:lnTo>
                      <a:pt x="675" y="16200"/>
                    </a:lnTo>
                    <a:lnTo>
                      <a:pt x="675" y="5400"/>
                    </a:lnTo>
                    <a:close/>
                  </a:path>
                </a:pathLst>
              </a:custGeom>
              <a:solidFill>
                <a:schemeClr val="accent1"/>
              </a:solidFill>
              <a:ln w="9525" cap="flat" cmpd="sng">
                <a:solidFill>
                  <a:srgbClr val="0000FF"/>
                </a:solidFill>
                <a:prstDash val="solid"/>
                <a:miter/>
                <a:headEnd type="none" w="med" len="med"/>
                <a:tailEnd type="none" w="med" len="med"/>
              </a:ln>
            </p:spPr>
            <p:txBody>
              <a:bodyPr/>
              <a:p>
                <a:endParaRPr lang="zh-CN" altLang="en-US"/>
              </a:p>
            </p:txBody>
          </p:sp>
          <p:grpSp>
            <p:nvGrpSpPr>
              <p:cNvPr id="28686" name="组合 28685"/>
              <p:cNvGrpSpPr/>
              <p:nvPr/>
            </p:nvGrpSpPr>
            <p:grpSpPr>
              <a:xfrm>
                <a:off x="1383" y="1344"/>
                <a:ext cx="1300" cy="1723"/>
                <a:chOff x="1429" y="1486"/>
                <a:chExt cx="1300" cy="1723"/>
              </a:xfrm>
            </p:grpSpPr>
            <p:sp>
              <p:nvSpPr>
                <p:cNvPr id="28687" name="文本框 28686"/>
                <p:cNvSpPr txBox="1"/>
                <p:nvPr/>
              </p:nvSpPr>
              <p:spPr>
                <a:xfrm>
                  <a:off x="1429" y="2341"/>
                  <a:ext cx="550" cy="327"/>
                </a:xfrm>
                <a:prstGeom prst="rect">
                  <a:avLst/>
                </a:prstGeom>
                <a:noFill/>
                <a:ln w="9525">
                  <a:noFill/>
                </a:ln>
              </p:spPr>
              <p:txBody>
                <a:bodyPr wrap="none" anchor="t">
                  <a:spAutoFit/>
                </a:bodyPr>
                <a:p>
                  <a:pPr>
                    <a:buClr>
                      <a:schemeClr val="bg1"/>
                    </a:buClr>
                  </a:pPr>
                  <a:r>
                    <a:rPr lang="zh-CN" altLang="en-US" sz="2800" b="1" dirty="0">
                      <a:latin typeface="Arial Narrow" pitchFamily="34" charset="0"/>
                      <a:ea typeface="黑体" panose="02010609060101010101" pitchFamily="2" charset="-122"/>
                    </a:rPr>
                    <a:t>决定</a:t>
                  </a:r>
                  <a:endParaRPr lang="zh-CN" altLang="en-US" sz="2800" b="1">
                    <a:latin typeface="Arial Narrow" pitchFamily="34" charset="0"/>
                    <a:ea typeface="黑体" panose="02010609060101010101" pitchFamily="2" charset="-122"/>
                  </a:endParaRPr>
                </a:p>
              </p:txBody>
            </p:sp>
            <p:sp>
              <p:nvSpPr>
                <p:cNvPr id="28688" name="文本框 28687"/>
                <p:cNvSpPr txBox="1"/>
                <p:nvPr/>
              </p:nvSpPr>
              <p:spPr>
                <a:xfrm>
                  <a:off x="2180" y="2208"/>
                  <a:ext cx="549" cy="327"/>
                </a:xfrm>
                <a:prstGeom prst="rect">
                  <a:avLst/>
                </a:prstGeom>
                <a:noFill/>
                <a:ln w="9525">
                  <a:noFill/>
                </a:ln>
              </p:spPr>
              <p:txBody>
                <a:bodyPr wrap="none" anchor="t">
                  <a:spAutoFit/>
                </a:bodyPr>
                <a:p>
                  <a:pPr>
                    <a:buClr>
                      <a:schemeClr val="bg1"/>
                    </a:buClr>
                  </a:pPr>
                  <a:r>
                    <a:rPr lang="zh-CN" altLang="en-US" sz="2800" b="1" dirty="0">
                      <a:latin typeface="Arial Narrow" pitchFamily="34" charset="0"/>
                      <a:ea typeface="黑体" panose="02010609060101010101" pitchFamily="2" charset="-122"/>
                    </a:rPr>
                    <a:t>反映</a:t>
                  </a:r>
                  <a:endParaRPr lang="zh-CN" altLang="en-US" sz="2800" b="1">
                    <a:latin typeface="Arial Narrow" pitchFamily="34" charset="0"/>
                    <a:ea typeface="黑体" panose="02010609060101010101" pitchFamily="2" charset="-122"/>
                  </a:endParaRPr>
                </a:p>
              </p:txBody>
            </p:sp>
            <p:sp>
              <p:nvSpPr>
                <p:cNvPr id="28689" name="任意多边形 28688"/>
                <p:cNvSpPr/>
                <p:nvPr/>
              </p:nvSpPr>
              <p:spPr>
                <a:xfrm rot="-7405912">
                  <a:off x="1268" y="2302"/>
                  <a:ext cx="1723" cy="91"/>
                </a:xfrm>
                <a:custGeom>
                  <a:avLst/>
                  <a:gdLst>
                    <a:gd name="txL" fmla="*/ 3375 w 21600"/>
                    <a:gd name="txT" fmla="*/ 5400 h 21600"/>
                    <a:gd name="txR" fmla="*/ 18900 w 21600"/>
                    <a:gd name="txB" fmla="*/ 16200 h 21600"/>
                  </a:gdLst>
                  <a:ahLst/>
                  <a:cxnLst>
                    <a:cxn ang="270">
                      <a:pos x="16200" y="0"/>
                    </a:cxn>
                    <a:cxn ang="180">
                      <a:pos x="0" y="10800"/>
                    </a:cxn>
                    <a:cxn ang="90">
                      <a:pos x="16200" y="21600"/>
                    </a:cxn>
                    <a:cxn ang="0">
                      <a:pos x="21600" y="10800"/>
                    </a:cxn>
                  </a:cxnLst>
                  <a:rect l="txL" t="txT" r="txR" b="txB"/>
                  <a:pathLst>
                    <a:path w="21600" h="21600">
                      <a:moveTo>
                        <a:pt x="16200" y="0"/>
                      </a:moveTo>
                      <a:lnTo>
                        <a:pt x="16200" y="5400"/>
                      </a:lnTo>
                      <a:lnTo>
                        <a:pt x="3375" y="5400"/>
                      </a:lnTo>
                      <a:lnTo>
                        <a:pt x="3375" y="16200"/>
                      </a:lnTo>
                      <a:lnTo>
                        <a:pt x="16200" y="16200"/>
                      </a:lnTo>
                      <a:lnTo>
                        <a:pt x="16200" y="21600"/>
                      </a:lnTo>
                      <a:lnTo>
                        <a:pt x="21600" y="10800"/>
                      </a:lnTo>
                      <a:close/>
                    </a:path>
                    <a:path w="21600" h="21600">
                      <a:moveTo>
                        <a:pt x="1350" y="5400"/>
                      </a:moveTo>
                      <a:lnTo>
                        <a:pt x="1350" y="16200"/>
                      </a:lnTo>
                      <a:lnTo>
                        <a:pt x="2700" y="16200"/>
                      </a:lnTo>
                      <a:lnTo>
                        <a:pt x="2700" y="5400"/>
                      </a:lnTo>
                      <a:close/>
                    </a:path>
                    <a:path w="21600" h="21600">
                      <a:moveTo>
                        <a:pt x="0" y="5400"/>
                      </a:moveTo>
                      <a:lnTo>
                        <a:pt x="0" y="16200"/>
                      </a:lnTo>
                      <a:lnTo>
                        <a:pt x="675" y="16200"/>
                      </a:lnTo>
                      <a:lnTo>
                        <a:pt x="675" y="5400"/>
                      </a:lnTo>
                      <a:close/>
                    </a:path>
                  </a:pathLst>
                </a:custGeom>
                <a:solidFill>
                  <a:schemeClr val="accent1"/>
                </a:solidFill>
                <a:ln w="9525" cap="flat" cmpd="sng">
                  <a:solidFill>
                    <a:srgbClr val="0000FF"/>
                  </a:solidFill>
                  <a:prstDash val="solid"/>
                  <a:miter/>
                  <a:headEnd type="none" w="med" len="med"/>
                  <a:tailEnd type="none" w="med" len="med"/>
                </a:ln>
              </p:spPr>
              <p:txBody>
                <a:bodyPr/>
                <a:p>
                  <a:endParaRPr lang="zh-CN" altLang="en-US"/>
                </a:p>
              </p:txBody>
            </p:sp>
          </p:grpSp>
        </p:grpSp>
        <p:grpSp>
          <p:nvGrpSpPr>
            <p:cNvPr id="28690" name="组合 28689"/>
            <p:cNvGrpSpPr/>
            <p:nvPr/>
          </p:nvGrpSpPr>
          <p:grpSpPr>
            <a:xfrm>
              <a:off x="3154" y="1434"/>
              <a:ext cx="1255" cy="1678"/>
              <a:chOff x="3198" y="1570"/>
              <a:chExt cx="1255" cy="1678"/>
            </a:xfrm>
          </p:grpSpPr>
          <p:sp>
            <p:nvSpPr>
              <p:cNvPr id="28691" name="文本框 28690"/>
              <p:cNvSpPr txBox="1"/>
              <p:nvPr/>
            </p:nvSpPr>
            <p:spPr>
              <a:xfrm>
                <a:off x="3198" y="2175"/>
                <a:ext cx="549" cy="327"/>
              </a:xfrm>
              <a:prstGeom prst="rect">
                <a:avLst/>
              </a:prstGeom>
              <a:noFill/>
              <a:ln w="9525">
                <a:noFill/>
              </a:ln>
            </p:spPr>
            <p:txBody>
              <a:bodyPr wrap="none" anchor="t">
                <a:spAutoFit/>
              </a:bodyPr>
              <a:p>
                <a:pPr>
                  <a:buClr>
                    <a:schemeClr val="bg1"/>
                  </a:buClr>
                </a:pPr>
                <a:r>
                  <a:rPr lang="zh-CN" altLang="en-US" sz="2800" b="1" dirty="0">
                    <a:latin typeface="Arial Narrow" pitchFamily="34" charset="0"/>
                    <a:ea typeface="黑体" panose="02010609060101010101" pitchFamily="2" charset="-122"/>
                  </a:rPr>
                  <a:t>反映</a:t>
                </a:r>
                <a:endParaRPr lang="zh-CN" altLang="en-US" sz="2800" b="1">
                  <a:latin typeface="Arial Narrow" pitchFamily="34" charset="0"/>
                  <a:ea typeface="黑体" panose="02010609060101010101" pitchFamily="2" charset="-122"/>
                </a:endParaRPr>
              </a:p>
            </p:txBody>
          </p:sp>
          <p:sp>
            <p:nvSpPr>
              <p:cNvPr id="28692" name="文本框 28691"/>
              <p:cNvSpPr txBox="1"/>
              <p:nvPr/>
            </p:nvSpPr>
            <p:spPr>
              <a:xfrm>
                <a:off x="3966" y="2292"/>
                <a:ext cx="487" cy="288"/>
              </a:xfrm>
              <a:prstGeom prst="rect">
                <a:avLst/>
              </a:prstGeom>
              <a:noFill/>
              <a:ln w="9525">
                <a:noFill/>
              </a:ln>
            </p:spPr>
            <p:txBody>
              <a:bodyPr wrap="none" anchor="t">
                <a:spAutoFit/>
              </a:bodyPr>
              <a:p>
                <a:pPr>
                  <a:buClr>
                    <a:schemeClr val="bg1"/>
                  </a:buClr>
                </a:pPr>
                <a:r>
                  <a:rPr lang="zh-CN" altLang="en-US" sz="2400" b="1" dirty="0">
                    <a:latin typeface="Arial Narrow" pitchFamily="34" charset="0"/>
                    <a:ea typeface="黑体" panose="02010609060101010101" pitchFamily="2" charset="-122"/>
                  </a:rPr>
                  <a:t>决定</a:t>
                </a:r>
                <a:endParaRPr lang="zh-CN" altLang="en-US" sz="2400" b="1">
                  <a:latin typeface="Arial Narrow" pitchFamily="34" charset="0"/>
                  <a:ea typeface="黑体" panose="02010609060101010101" pitchFamily="2" charset="-122"/>
                </a:endParaRPr>
              </a:p>
            </p:txBody>
          </p:sp>
          <p:sp>
            <p:nvSpPr>
              <p:cNvPr id="28693" name="任意多边形 28692"/>
              <p:cNvSpPr/>
              <p:nvPr/>
            </p:nvSpPr>
            <p:spPr>
              <a:xfrm rot="7242380">
                <a:off x="2996" y="2361"/>
                <a:ext cx="1673" cy="91"/>
              </a:xfrm>
              <a:custGeom>
                <a:avLst/>
                <a:gdLst>
                  <a:gd name="txL" fmla="*/ 3375 w 21600"/>
                  <a:gd name="txT" fmla="*/ 5400 h 21600"/>
                  <a:gd name="txR" fmla="*/ 18900 w 21600"/>
                  <a:gd name="txB" fmla="*/ 16200 h 21600"/>
                </a:gdLst>
                <a:ahLst/>
                <a:cxnLst>
                  <a:cxn ang="270">
                    <a:pos x="16200" y="0"/>
                  </a:cxn>
                  <a:cxn ang="180">
                    <a:pos x="0" y="10800"/>
                  </a:cxn>
                  <a:cxn ang="90">
                    <a:pos x="16200" y="21600"/>
                  </a:cxn>
                  <a:cxn ang="0">
                    <a:pos x="21600" y="10800"/>
                  </a:cxn>
                </a:cxnLst>
                <a:rect l="txL" t="txT" r="txR" b="txB"/>
                <a:pathLst>
                  <a:path w="21600" h="21600">
                    <a:moveTo>
                      <a:pt x="16200" y="0"/>
                    </a:moveTo>
                    <a:lnTo>
                      <a:pt x="16200" y="5400"/>
                    </a:lnTo>
                    <a:lnTo>
                      <a:pt x="3375" y="5400"/>
                    </a:lnTo>
                    <a:lnTo>
                      <a:pt x="3375" y="16200"/>
                    </a:lnTo>
                    <a:lnTo>
                      <a:pt x="16200" y="16200"/>
                    </a:lnTo>
                    <a:lnTo>
                      <a:pt x="16200" y="21600"/>
                    </a:lnTo>
                    <a:lnTo>
                      <a:pt x="21600" y="10800"/>
                    </a:lnTo>
                    <a:close/>
                  </a:path>
                  <a:path w="21600" h="21600">
                    <a:moveTo>
                      <a:pt x="1350" y="5400"/>
                    </a:moveTo>
                    <a:lnTo>
                      <a:pt x="1350" y="16200"/>
                    </a:lnTo>
                    <a:lnTo>
                      <a:pt x="2700" y="16200"/>
                    </a:lnTo>
                    <a:lnTo>
                      <a:pt x="2700" y="5400"/>
                    </a:lnTo>
                    <a:close/>
                  </a:path>
                  <a:path w="21600" h="21600">
                    <a:moveTo>
                      <a:pt x="0" y="5400"/>
                    </a:moveTo>
                    <a:lnTo>
                      <a:pt x="0" y="16200"/>
                    </a:lnTo>
                    <a:lnTo>
                      <a:pt x="675" y="16200"/>
                    </a:lnTo>
                    <a:lnTo>
                      <a:pt x="675" y="5400"/>
                    </a:lnTo>
                    <a:close/>
                  </a:path>
                </a:pathLst>
              </a:custGeom>
              <a:solidFill>
                <a:schemeClr val="accent1"/>
              </a:solidFill>
              <a:ln w="9525" cap="flat" cmpd="sng">
                <a:solidFill>
                  <a:srgbClr val="0000FF"/>
                </a:solidFill>
                <a:prstDash val="solid"/>
                <a:miter/>
                <a:headEnd type="none" w="med" len="med"/>
                <a:tailEnd type="none" w="med" len="med"/>
              </a:ln>
            </p:spPr>
            <p:txBody>
              <a:bodyPr/>
              <a:p>
                <a:endParaRPr lang="zh-CN" altLang="en-US"/>
              </a:p>
            </p:txBody>
          </p:sp>
          <p:sp>
            <p:nvSpPr>
              <p:cNvPr id="28694" name="任意多边形 28693"/>
              <p:cNvSpPr/>
              <p:nvPr/>
            </p:nvSpPr>
            <p:spPr>
              <a:xfrm rot="39608789">
                <a:off x="3106" y="2387"/>
                <a:ext cx="1633" cy="89"/>
              </a:xfrm>
              <a:custGeom>
                <a:avLst/>
                <a:gdLst>
                  <a:gd name="txL" fmla="*/ 3375 w 21600"/>
                  <a:gd name="txT" fmla="*/ 5400 h 21600"/>
                  <a:gd name="txR" fmla="*/ 18900 w 21600"/>
                  <a:gd name="txB" fmla="*/ 16200 h 21600"/>
                </a:gdLst>
                <a:ahLst/>
                <a:cxnLst>
                  <a:cxn ang="270">
                    <a:pos x="16200" y="0"/>
                  </a:cxn>
                  <a:cxn ang="180">
                    <a:pos x="0" y="10800"/>
                  </a:cxn>
                  <a:cxn ang="90">
                    <a:pos x="16200" y="21600"/>
                  </a:cxn>
                  <a:cxn ang="0">
                    <a:pos x="21600" y="10800"/>
                  </a:cxn>
                </a:cxnLst>
                <a:rect l="txL" t="txT" r="txR" b="txB"/>
                <a:pathLst>
                  <a:path w="21600" h="21600">
                    <a:moveTo>
                      <a:pt x="16200" y="0"/>
                    </a:moveTo>
                    <a:lnTo>
                      <a:pt x="16200" y="5400"/>
                    </a:lnTo>
                    <a:lnTo>
                      <a:pt x="3375" y="5400"/>
                    </a:lnTo>
                    <a:lnTo>
                      <a:pt x="3375" y="16200"/>
                    </a:lnTo>
                    <a:lnTo>
                      <a:pt x="16200" y="16200"/>
                    </a:lnTo>
                    <a:lnTo>
                      <a:pt x="16200" y="21600"/>
                    </a:lnTo>
                    <a:lnTo>
                      <a:pt x="21600" y="10800"/>
                    </a:lnTo>
                    <a:close/>
                  </a:path>
                  <a:path w="21600" h="21600">
                    <a:moveTo>
                      <a:pt x="1350" y="5400"/>
                    </a:moveTo>
                    <a:lnTo>
                      <a:pt x="1350" y="16200"/>
                    </a:lnTo>
                    <a:lnTo>
                      <a:pt x="2700" y="16200"/>
                    </a:lnTo>
                    <a:lnTo>
                      <a:pt x="2700" y="5400"/>
                    </a:lnTo>
                    <a:close/>
                  </a:path>
                  <a:path w="21600" h="21600">
                    <a:moveTo>
                      <a:pt x="0" y="5400"/>
                    </a:moveTo>
                    <a:lnTo>
                      <a:pt x="0" y="16200"/>
                    </a:lnTo>
                    <a:lnTo>
                      <a:pt x="675" y="16200"/>
                    </a:lnTo>
                    <a:lnTo>
                      <a:pt x="675" y="5400"/>
                    </a:lnTo>
                    <a:close/>
                  </a:path>
                </a:pathLst>
              </a:custGeom>
              <a:solidFill>
                <a:schemeClr val="accent1"/>
              </a:solidFill>
              <a:ln w="9525" cap="flat" cmpd="sng">
                <a:solidFill>
                  <a:srgbClr val="0000FF"/>
                </a:solidFill>
                <a:prstDash val="solid"/>
                <a:miter/>
                <a:headEnd type="none" w="med" len="med"/>
                <a:tailEnd type="none" w="med" len="med"/>
              </a:ln>
            </p:spPr>
            <p:txBody>
              <a:bodyPr/>
              <a:p>
                <a:endParaRPr lang="zh-CN" altLang="en-US"/>
              </a:p>
            </p:txBody>
          </p:sp>
        </p:grpSp>
      </p:gr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9698" name="矩形 29697"/>
          <p:cNvSpPr/>
          <p:nvPr/>
        </p:nvSpPr>
        <p:spPr>
          <a:xfrm>
            <a:off x="304800" y="1447800"/>
            <a:ext cx="8675688" cy="4968875"/>
          </a:xfrm>
          <a:prstGeom prst="rect">
            <a:avLst/>
          </a:prstGeom>
          <a:noFill/>
          <a:ln w="9525">
            <a:noFill/>
          </a:ln>
        </p:spPr>
        <p:txBody>
          <a:bodyPr>
            <a:spAutoFit/>
          </a:bodyPr>
          <a:p>
            <a:pPr>
              <a:buClr>
                <a:schemeClr val="bg1"/>
              </a:buClr>
            </a:pPr>
            <a:r>
              <a:rPr lang="en-US" altLang="zh-CN" sz="4000" b="1" dirty="0">
                <a:latin typeface="黑体" panose="02010609060101010101" pitchFamily="2" charset="-122"/>
                <a:ea typeface="黑体" panose="02010609060101010101" pitchFamily="2" charset="-122"/>
              </a:rPr>
              <a:t>    </a:t>
            </a:r>
            <a:r>
              <a:rPr lang="zh-CN" altLang="en-US" sz="4000" b="1" dirty="0">
                <a:latin typeface="黑体" panose="02010609060101010101" pitchFamily="2" charset="-122"/>
                <a:ea typeface="黑体" panose="02010609060101010101" pitchFamily="2" charset="-122"/>
              </a:rPr>
              <a:t>元素周期律是人们在对原子结构和元素性质的长期研究中总结出来的科学规律，它对人们认识</a:t>
            </a:r>
            <a:r>
              <a:rPr lang="zh-CN" altLang="en-US" sz="4000" b="1" dirty="0">
                <a:solidFill>
                  <a:srgbClr val="FF0000"/>
                </a:solidFill>
                <a:latin typeface="黑体" panose="02010609060101010101" pitchFamily="2" charset="-122"/>
                <a:ea typeface="黑体" panose="02010609060101010101" pitchFamily="2" charset="-122"/>
              </a:rPr>
              <a:t>原子结构</a:t>
            </a:r>
            <a:r>
              <a:rPr lang="zh-CN" altLang="en-US" sz="4000" b="1" dirty="0">
                <a:latin typeface="黑体" panose="02010609060101010101" pitchFamily="2" charset="-122"/>
                <a:ea typeface="黑体" panose="02010609060101010101" pitchFamily="2" charset="-122"/>
              </a:rPr>
              <a:t>与</a:t>
            </a:r>
            <a:r>
              <a:rPr lang="zh-CN" altLang="en-US" sz="4000" b="1" dirty="0">
                <a:solidFill>
                  <a:srgbClr val="FF0000"/>
                </a:solidFill>
                <a:latin typeface="黑体" panose="02010609060101010101" pitchFamily="2" charset="-122"/>
                <a:ea typeface="黑体" panose="02010609060101010101" pitchFamily="2" charset="-122"/>
              </a:rPr>
              <a:t>元素性质</a:t>
            </a:r>
            <a:r>
              <a:rPr lang="zh-CN" altLang="en-US" sz="4000" b="1" dirty="0">
                <a:latin typeface="黑体" panose="02010609060101010101" pitchFamily="2" charset="-122"/>
                <a:ea typeface="黑体" panose="02010609060101010101" pitchFamily="2" charset="-122"/>
              </a:rPr>
              <a:t>的关系具有指导意义，也为人们寻找新材料提供了科学的途径。例如，在</a:t>
            </a:r>
            <a:r>
              <a:rPr lang="en-US" altLang="zh-CN" sz="4000" b="1" dirty="0">
                <a:latin typeface="黑体" panose="02010609060101010101" pitchFamily="2" charset="-122"/>
                <a:ea typeface="黑体" panose="02010609060101010101" pitchFamily="2" charset="-122"/>
              </a:rPr>
              <a:t>IA</a:t>
            </a:r>
            <a:r>
              <a:rPr lang="zh-CN" altLang="en-US" sz="4000" b="1" dirty="0">
                <a:latin typeface="黑体" panose="02010609060101010101" pitchFamily="2" charset="-122"/>
                <a:ea typeface="黑体" panose="02010609060101010101" pitchFamily="2" charset="-122"/>
              </a:rPr>
              <a:t>族可以找到</a:t>
            </a:r>
            <a:r>
              <a:rPr lang="zh-CN" altLang="en-US" sz="4000" b="1" dirty="0">
                <a:solidFill>
                  <a:srgbClr val="FF0000"/>
                </a:solidFill>
                <a:latin typeface="黑体" panose="02010609060101010101" pitchFamily="2" charset="-122"/>
                <a:ea typeface="黑体" panose="02010609060101010101" pitchFamily="2" charset="-122"/>
              </a:rPr>
              <a:t>光电</a:t>
            </a:r>
            <a:r>
              <a:rPr lang="zh-CN" altLang="en-US" sz="4000" b="1" dirty="0">
                <a:latin typeface="黑体" panose="02010609060101010101" pitchFamily="2" charset="-122"/>
                <a:ea typeface="黑体" panose="02010609060101010101" pitchFamily="2" charset="-122"/>
              </a:rPr>
              <a:t>材料，在</a:t>
            </a:r>
            <a:r>
              <a:rPr lang="en-US" altLang="zh-CN" sz="4000" b="1" dirty="0">
                <a:latin typeface="黑体" panose="02010609060101010101" pitchFamily="2" charset="-122"/>
                <a:ea typeface="黑体" panose="02010609060101010101" pitchFamily="2" charset="-122"/>
              </a:rPr>
              <a:t>ⅢA</a:t>
            </a:r>
            <a:r>
              <a:rPr lang="zh-CN" altLang="en-US" sz="4000" b="1" dirty="0">
                <a:latin typeface="黑体" panose="02010609060101010101" pitchFamily="2" charset="-122"/>
                <a:ea typeface="黑体" panose="02010609060101010101" pitchFamily="2" charset="-122"/>
              </a:rPr>
              <a:t>、</a:t>
            </a:r>
            <a:r>
              <a:rPr lang="en-US" altLang="zh-CN" sz="4000" b="1" dirty="0">
                <a:latin typeface="黑体" panose="02010609060101010101" pitchFamily="2" charset="-122"/>
                <a:ea typeface="黑体" panose="02010609060101010101" pitchFamily="2" charset="-122"/>
              </a:rPr>
              <a:t>ⅣA</a:t>
            </a:r>
            <a:r>
              <a:rPr lang="zh-CN" altLang="en-US" sz="4000" b="1" dirty="0">
                <a:latin typeface="黑体" panose="02010609060101010101" pitchFamily="2" charset="-122"/>
                <a:ea typeface="黑体" panose="02010609060101010101" pitchFamily="2" charset="-122"/>
              </a:rPr>
              <a:t>、</a:t>
            </a:r>
            <a:r>
              <a:rPr lang="en-US" altLang="zh-CN" sz="4000" b="1" dirty="0">
                <a:latin typeface="黑体" panose="02010609060101010101" pitchFamily="2" charset="-122"/>
                <a:ea typeface="黑体" panose="02010609060101010101" pitchFamily="2" charset="-122"/>
              </a:rPr>
              <a:t>VA</a:t>
            </a:r>
            <a:r>
              <a:rPr lang="zh-CN" altLang="en-US" sz="4000" b="1" dirty="0">
                <a:latin typeface="黑体" panose="02010609060101010101" pitchFamily="2" charset="-122"/>
                <a:ea typeface="黑体" panose="02010609060101010101" pitchFamily="2" charset="-122"/>
              </a:rPr>
              <a:t>族可以找到优良的</a:t>
            </a:r>
            <a:r>
              <a:rPr lang="zh-CN" altLang="en-US" sz="4000" b="1" dirty="0">
                <a:solidFill>
                  <a:srgbClr val="FF0000"/>
                </a:solidFill>
                <a:latin typeface="黑体" panose="02010609060101010101" pitchFamily="2" charset="-122"/>
                <a:ea typeface="黑体" panose="02010609060101010101" pitchFamily="2" charset="-122"/>
              </a:rPr>
              <a:t>半导体</a:t>
            </a:r>
            <a:r>
              <a:rPr lang="zh-CN" altLang="en-US" sz="4000" b="1" dirty="0">
                <a:latin typeface="黑体" panose="02010609060101010101" pitchFamily="2" charset="-122"/>
                <a:ea typeface="黑体" panose="02010609060101010101" pitchFamily="2" charset="-122"/>
              </a:rPr>
              <a:t>材料。</a:t>
            </a:r>
            <a:endParaRPr lang="zh-CN" altLang="en-US" sz="4000" b="1" dirty="0">
              <a:latin typeface="黑体" panose="02010609060101010101" pitchFamily="2" charset="-122"/>
              <a:ea typeface="黑体" panose="02010609060101010101" pitchFamily="2" charset="-122"/>
            </a:endParaRPr>
          </a:p>
        </p:txBody>
      </p:sp>
      <p:sp>
        <p:nvSpPr>
          <p:cNvPr id="29701" name="矩形 29700"/>
          <p:cNvSpPr/>
          <p:nvPr/>
        </p:nvSpPr>
        <p:spPr>
          <a:xfrm>
            <a:off x="0" y="0"/>
            <a:ext cx="8915400" cy="1143000"/>
          </a:xfrm>
          <a:prstGeom prst="rect">
            <a:avLst/>
          </a:prstGeom>
          <a:solidFill>
            <a:schemeClr val="bg1"/>
          </a:solidFill>
          <a:ln w="9525">
            <a:noFill/>
          </a:ln>
        </p:spPr>
        <p:txBody>
          <a:bodyPr anchor="ctr"/>
          <a:lstStyle>
            <a:lvl1pPr marL="0" lvl="0" indent="0" algn="ctr" defTabSz="914400" rtl="0" eaLnBrk="1" fontAlgn="base" latinLnBrk="0" hangingPunct="1">
              <a:lnSpc>
                <a:spcPct val="100000"/>
              </a:lnSpc>
              <a:spcBef>
                <a:spcPct val="0"/>
              </a:spcBef>
              <a:spcAft>
                <a:spcPct val="0"/>
              </a:spcAft>
              <a:buNone/>
              <a:defRPr sz="4400" u="none" kern="1200" baseline="0">
                <a:solidFill>
                  <a:schemeClr val="tx2"/>
                </a:solidFill>
                <a:latin typeface="Arial" panose="020B0604020202020204" pitchFamily="34" charset="0"/>
                <a:ea typeface="宋体" panose="02010600030101010101" pitchFamily="2" charset="-122"/>
              </a:defRPr>
            </a:lvl1pPr>
          </a:lstStyle>
          <a:p>
            <a:pPr lvl="0"/>
            <a:r>
              <a:rPr lang="en-US" altLang="zh-CN" sz="3600" b="1" dirty="0">
                <a:solidFill>
                  <a:schemeClr val="tx1"/>
                </a:solidFill>
                <a:ea typeface="黑体" panose="02010609060101010101" pitchFamily="2" charset="-122"/>
              </a:rPr>
              <a:t>5</a:t>
            </a:r>
            <a:r>
              <a:rPr lang="zh-CN" altLang="en-US" sz="3600" b="1" dirty="0">
                <a:solidFill>
                  <a:schemeClr val="tx1"/>
                </a:solidFill>
                <a:ea typeface="黑体" panose="02010609060101010101" pitchFamily="2" charset="-122"/>
              </a:rPr>
              <a:t>、元素周期律及元素周期表的意义</a:t>
            </a:r>
            <a:endParaRPr lang="zh-CN" altLang="en-US" sz="3600" b="1" dirty="0">
              <a:solidFill>
                <a:schemeClr val="tx1"/>
              </a:solidFill>
              <a:ea typeface="黑体" panose="02010609060101010101" pitchFamily="2" charset="-122"/>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30722" name="图片 30721" descr="化学史话"/>
          <p:cNvPicPr>
            <a:picLocks noChangeAspect="1"/>
          </p:cNvPicPr>
          <p:nvPr/>
        </p:nvPicPr>
        <p:blipFill>
          <a:blip r:embed="rId1"/>
          <a:srcRect l="6250" r="33333" b="13757"/>
          <a:stretch>
            <a:fillRect/>
          </a:stretch>
        </p:blipFill>
        <p:spPr>
          <a:xfrm>
            <a:off x="323850" y="188913"/>
            <a:ext cx="3240088" cy="936625"/>
          </a:xfrm>
          <a:prstGeom prst="rect">
            <a:avLst/>
          </a:prstGeom>
          <a:noFill/>
          <a:ln w="9525">
            <a:noFill/>
          </a:ln>
        </p:spPr>
      </p:pic>
      <p:sp>
        <p:nvSpPr>
          <p:cNvPr id="30723" name="矩形 30722"/>
          <p:cNvSpPr/>
          <p:nvPr/>
        </p:nvSpPr>
        <p:spPr>
          <a:xfrm>
            <a:off x="539750" y="836613"/>
            <a:ext cx="8135938" cy="5630862"/>
          </a:xfrm>
          <a:prstGeom prst="rect">
            <a:avLst/>
          </a:prstGeom>
          <a:noFill/>
          <a:ln w="9525">
            <a:noFill/>
          </a:ln>
        </p:spPr>
        <p:txBody>
          <a:bodyPr>
            <a:spAutoFit/>
          </a:bodyPr>
          <a:p>
            <a:pPr algn="ctr">
              <a:buClr>
                <a:schemeClr val="bg1"/>
              </a:buClr>
            </a:pPr>
            <a:r>
              <a:rPr lang="zh-CN" altLang="en-US" sz="2800" b="1" dirty="0">
                <a:solidFill>
                  <a:srgbClr val="FF0000"/>
                </a:solidFill>
                <a:latin typeface="Times New Roman" panose="02020603050405020304" pitchFamily="18" charset="0"/>
                <a:ea typeface="黑体" panose="02010609060101010101" pitchFamily="2" charset="-122"/>
              </a:rPr>
              <a:t>元素周期表与超导材料</a:t>
            </a:r>
            <a:endParaRPr lang="zh-CN" altLang="en-US" sz="2800" b="1" dirty="0">
              <a:solidFill>
                <a:srgbClr val="FF0000"/>
              </a:solidFill>
              <a:latin typeface="Times New Roman" panose="02020603050405020304" pitchFamily="18" charset="0"/>
              <a:ea typeface="黑体" panose="02010609060101010101" pitchFamily="2" charset="-122"/>
            </a:endParaRPr>
          </a:p>
          <a:p>
            <a:pPr>
              <a:buClr>
                <a:schemeClr val="bg1"/>
              </a:buClr>
            </a:pPr>
            <a:r>
              <a:rPr lang="zh-CN" altLang="en-US" sz="2400" b="1" dirty="0">
                <a:latin typeface="Times New Roman" panose="02020603050405020304" pitchFamily="18" charset="0"/>
              </a:rPr>
              <a:t>        </a:t>
            </a:r>
            <a:r>
              <a:rPr lang="en-US" altLang="zh-CN" sz="2400" b="1" dirty="0">
                <a:latin typeface="Times New Roman" panose="02020603050405020304" pitchFamily="18" charset="0"/>
              </a:rPr>
              <a:t>1953</a:t>
            </a:r>
            <a:r>
              <a:rPr lang="zh-CN" altLang="en-US" sz="2400" b="1" dirty="0">
                <a:latin typeface="Times New Roman" panose="02020603050405020304" pitchFamily="18" charset="0"/>
              </a:rPr>
              <a:t>年，美国晶体学家玛蒂亚斯</a:t>
            </a:r>
            <a:r>
              <a:rPr lang="en-US" altLang="zh-CN" sz="2400" b="1" dirty="0">
                <a:latin typeface="Times New Roman" panose="02020603050405020304" pitchFamily="18" charset="0"/>
              </a:rPr>
              <a:t>(B</a:t>
            </a:r>
            <a:r>
              <a:rPr lang="zh-CN" altLang="en-US" sz="2400" b="1" dirty="0">
                <a:latin typeface="Times New Roman" panose="02020603050405020304" pitchFamily="18" charset="0"/>
              </a:rPr>
              <a:t>．</a:t>
            </a:r>
            <a:r>
              <a:rPr lang="en-US" altLang="zh-CN" sz="2400" b="1" dirty="0">
                <a:latin typeface="Times New Roman" panose="02020603050405020304" pitchFamily="18" charset="0"/>
              </a:rPr>
              <a:t>T</a:t>
            </a:r>
            <a:r>
              <a:rPr lang="zh-CN" altLang="en-US" sz="2400" b="1" dirty="0">
                <a:latin typeface="Times New Roman" panose="02020603050405020304" pitchFamily="18" charset="0"/>
              </a:rPr>
              <a:t>．</a:t>
            </a:r>
            <a:r>
              <a:rPr lang="en-US" altLang="zh-CN" sz="2400" b="1" err="1">
                <a:latin typeface="Times New Roman" panose="02020603050405020304" pitchFamily="18" charset="0"/>
              </a:rPr>
              <a:t>Malthias</a:t>
            </a:r>
            <a:r>
              <a:rPr lang="en-US" altLang="zh-CN" sz="2400" b="1" dirty="0">
                <a:latin typeface="Times New Roman" panose="02020603050405020304" pitchFamily="18" charset="0"/>
              </a:rPr>
              <a:t>)</a:t>
            </a:r>
            <a:r>
              <a:rPr lang="zh-CN" altLang="en-US" sz="2400" b="1" dirty="0">
                <a:latin typeface="Times New Roman" panose="02020603050405020304" pitchFamily="18" charset="0"/>
              </a:rPr>
              <a:t>在寻</a:t>
            </a:r>
            <a:endParaRPr lang="zh-CN" altLang="en-US" sz="2400" b="1" dirty="0">
              <a:latin typeface="Times New Roman" panose="02020603050405020304" pitchFamily="18" charset="0"/>
            </a:endParaRPr>
          </a:p>
          <a:p>
            <a:pPr>
              <a:buClr>
                <a:schemeClr val="bg1"/>
              </a:buClr>
            </a:pPr>
            <a:r>
              <a:rPr lang="zh-CN" altLang="en-US" sz="2400" b="1" dirty="0">
                <a:latin typeface="Times New Roman" panose="02020603050405020304" pitchFamily="18" charset="0"/>
              </a:rPr>
              <a:t>找超导材料时，物理学家费米让他“看看周期表”，“那里有那么多的元素，组合起来，你将有无限大的可能性发现你所需要的东西”。玛蒂亚斯便潜心研究，经过</a:t>
            </a:r>
            <a:r>
              <a:rPr lang="en-US" altLang="zh-CN" sz="2400" b="1" dirty="0">
                <a:latin typeface="Times New Roman" panose="02020603050405020304" pitchFamily="18" charset="0"/>
              </a:rPr>
              <a:t>17</a:t>
            </a:r>
            <a:r>
              <a:rPr lang="zh-CN" altLang="en-US" sz="2400" b="1" dirty="0">
                <a:latin typeface="Times New Roman" panose="02020603050405020304" pitchFamily="18" charset="0"/>
              </a:rPr>
              <a:t>年的漫长探索，终于得到了转变温度</a:t>
            </a:r>
            <a:r>
              <a:rPr lang="en-US" altLang="zh-CN" sz="2400" b="1" dirty="0">
                <a:latin typeface="Times New Roman" panose="02020603050405020304" pitchFamily="18" charset="0"/>
              </a:rPr>
              <a:t>(</a:t>
            </a:r>
            <a:r>
              <a:rPr lang="zh-CN" altLang="en-US" sz="2400" b="1" dirty="0">
                <a:latin typeface="Times New Roman" panose="02020603050405020304" pitchFamily="18" charset="0"/>
              </a:rPr>
              <a:t>电阻突然消失时的温度</a:t>
            </a:r>
            <a:r>
              <a:rPr lang="en-US" altLang="zh-CN" sz="2400" b="1" dirty="0">
                <a:latin typeface="Times New Roman" panose="02020603050405020304" pitchFamily="18" charset="0"/>
              </a:rPr>
              <a:t>)</a:t>
            </a:r>
            <a:r>
              <a:rPr lang="zh-CN" altLang="en-US" sz="2400" b="1" dirty="0">
                <a:latin typeface="Times New Roman" panose="02020603050405020304" pitchFamily="18" charset="0"/>
              </a:rPr>
              <a:t>为</a:t>
            </a:r>
            <a:r>
              <a:rPr lang="en-US" altLang="zh-CN" sz="2400" b="1" dirty="0">
                <a:latin typeface="Times New Roman" panose="02020603050405020304" pitchFamily="18" charset="0"/>
              </a:rPr>
              <a:t>20.8 K</a:t>
            </a:r>
            <a:r>
              <a:rPr lang="zh-CN" altLang="en-US" sz="2400" b="1" dirty="0">
                <a:latin typeface="Times New Roman" panose="02020603050405020304" pitchFamily="18" charset="0"/>
              </a:rPr>
              <a:t>的新超导材料。</a:t>
            </a:r>
            <a:r>
              <a:rPr lang="en-US" altLang="zh-CN" sz="2400" b="1" dirty="0">
                <a:latin typeface="Times New Roman" panose="02020603050405020304" pitchFamily="18" charset="0"/>
              </a:rPr>
              <a:t>1986</a:t>
            </a:r>
            <a:r>
              <a:rPr lang="zh-CN" altLang="en-US" sz="2400" b="1" dirty="0">
                <a:latin typeface="Times New Roman" panose="02020603050405020304" pitchFamily="18" charset="0"/>
              </a:rPr>
              <a:t>年，瑞士科学家穆勒</a:t>
            </a:r>
            <a:r>
              <a:rPr lang="en-US" altLang="zh-CN" sz="2400" b="1" dirty="0">
                <a:latin typeface="Times New Roman" panose="02020603050405020304" pitchFamily="18" charset="0"/>
              </a:rPr>
              <a:t>(Muller)</a:t>
            </a:r>
            <a:r>
              <a:rPr lang="zh-CN" altLang="en-US" sz="2400" b="1" dirty="0">
                <a:latin typeface="Times New Roman" panose="02020603050405020304" pitchFamily="18" charset="0"/>
              </a:rPr>
              <a:t>和德国科学家柏诺茨</a:t>
            </a:r>
            <a:r>
              <a:rPr lang="en-US" altLang="zh-CN" sz="2400" b="1" dirty="0">
                <a:latin typeface="Times New Roman" panose="02020603050405020304" pitchFamily="18" charset="0"/>
              </a:rPr>
              <a:t>(Bednorz)</a:t>
            </a:r>
            <a:r>
              <a:rPr lang="zh-CN" altLang="en-US" sz="2400" b="1" dirty="0">
                <a:latin typeface="Times New Roman" panose="02020603050405020304" pitchFamily="18" charset="0"/>
              </a:rPr>
              <a:t>发现</a:t>
            </a:r>
            <a:r>
              <a:rPr lang="en-US" altLang="zh-CN" sz="2400" b="1" dirty="0">
                <a:latin typeface="Times New Roman" panose="02020603050405020304" pitchFamily="18" charset="0"/>
              </a:rPr>
              <a:t>La</a:t>
            </a:r>
            <a:r>
              <a:rPr lang="zh-CN" altLang="en-US" sz="2400" b="1" dirty="0">
                <a:latin typeface="Times New Roman" panose="02020603050405020304" pitchFamily="18" charset="0"/>
              </a:rPr>
              <a:t>－</a:t>
            </a:r>
            <a:r>
              <a:rPr lang="en-US" altLang="zh-CN" sz="2400" b="1" err="1">
                <a:latin typeface="Times New Roman" panose="02020603050405020304" pitchFamily="18" charset="0"/>
              </a:rPr>
              <a:t>Ba</a:t>
            </a:r>
            <a:r>
              <a:rPr lang="zh-CN" altLang="en-US" sz="2400" b="1" dirty="0">
                <a:latin typeface="Times New Roman" panose="02020603050405020304" pitchFamily="18" charset="0"/>
              </a:rPr>
              <a:t>－</a:t>
            </a:r>
            <a:r>
              <a:rPr lang="en-US" altLang="zh-CN" sz="2400" b="1" dirty="0">
                <a:latin typeface="Times New Roman" panose="02020603050405020304" pitchFamily="18" charset="0"/>
              </a:rPr>
              <a:t>Cu</a:t>
            </a:r>
            <a:r>
              <a:rPr lang="zh-CN" altLang="en-US" sz="2400" b="1" dirty="0">
                <a:latin typeface="Times New Roman" panose="02020603050405020304" pitchFamily="18" charset="0"/>
              </a:rPr>
              <a:t>－</a:t>
            </a:r>
            <a:r>
              <a:rPr lang="en-US" altLang="zh-CN" sz="2400" b="1" dirty="0">
                <a:latin typeface="Times New Roman" panose="02020603050405020304" pitchFamily="18" charset="0"/>
              </a:rPr>
              <a:t>O</a:t>
            </a:r>
            <a:r>
              <a:rPr lang="zh-CN" altLang="en-US" sz="2400" b="1" dirty="0">
                <a:latin typeface="Times New Roman" panose="02020603050405020304" pitchFamily="18" charset="0"/>
              </a:rPr>
              <a:t>的复合氧化物具有高温超导特性，全世界掀起了“超导热”。化学家们顺着元素周期律对第</a:t>
            </a:r>
            <a:r>
              <a:rPr lang="en-US" altLang="zh-CN" sz="2400" b="1" dirty="0">
                <a:latin typeface="Times New Roman" panose="02020603050405020304" pitchFamily="18" charset="0"/>
              </a:rPr>
              <a:t>ⅡA</a:t>
            </a:r>
            <a:r>
              <a:rPr lang="zh-CN" altLang="en-US" sz="2400" b="1" dirty="0">
                <a:latin typeface="Times New Roman" panose="02020603050405020304" pitchFamily="18" charset="0"/>
              </a:rPr>
              <a:t>族</a:t>
            </a:r>
            <a:r>
              <a:rPr lang="en-US" altLang="zh-CN" sz="2400" b="1" dirty="0">
                <a:latin typeface="Times New Roman" panose="02020603050405020304" pitchFamily="18" charset="0"/>
              </a:rPr>
              <a:t>(</a:t>
            </a:r>
            <a:r>
              <a:rPr lang="zh-CN" altLang="en-US" sz="2400" b="1" dirty="0">
                <a:latin typeface="Times New Roman" panose="02020603050405020304" pitchFamily="18" charset="0"/>
              </a:rPr>
              <a:t>如</a:t>
            </a:r>
            <a:r>
              <a:rPr lang="en-US" altLang="zh-CN" sz="2400" b="1" dirty="0">
                <a:latin typeface="Times New Roman" panose="02020603050405020304" pitchFamily="18" charset="0"/>
              </a:rPr>
              <a:t>Ca</a:t>
            </a:r>
            <a:r>
              <a:rPr lang="zh-CN" altLang="en-US" sz="2400" b="1" dirty="0">
                <a:latin typeface="Times New Roman" panose="02020603050405020304" pitchFamily="18" charset="0"/>
              </a:rPr>
              <a:t>、</a:t>
            </a:r>
            <a:r>
              <a:rPr lang="en-US" altLang="zh-CN" sz="2400" b="1" err="1">
                <a:latin typeface="Times New Roman" panose="02020603050405020304" pitchFamily="18" charset="0"/>
              </a:rPr>
              <a:t>Sr</a:t>
            </a:r>
            <a:r>
              <a:rPr lang="en-US" altLang="zh-CN" sz="2400" b="1" dirty="0">
                <a:latin typeface="Times New Roman" panose="02020603050405020304" pitchFamily="18" charset="0"/>
              </a:rPr>
              <a:t>)</a:t>
            </a:r>
            <a:r>
              <a:rPr lang="zh-CN" altLang="en-US" sz="2400" b="1" dirty="0">
                <a:latin typeface="Times New Roman" panose="02020603050405020304" pitchFamily="18" charset="0"/>
              </a:rPr>
              <a:t>、</a:t>
            </a:r>
            <a:r>
              <a:rPr lang="en-US" altLang="zh-CN" sz="2400" b="1">
                <a:latin typeface="宋体" panose="02010600030101010101" pitchFamily="2" charset="-122"/>
              </a:rPr>
              <a:t>Ⅲ</a:t>
            </a:r>
            <a:r>
              <a:rPr lang="en-US" altLang="zh-CN" sz="2400" b="1" dirty="0">
                <a:latin typeface="Times New Roman" panose="02020603050405020304" pitchFamily="18" charset="0"/>
              </a:rPr>
              <a:t>B</a:t>
            </a:r>
            <a:r>
              <a:rPr lang="zh-CN" altLang="en-US" sz="2400" b="1" dirty="0">
                <a:latin typeface="Times New Roman" panose="02020603050405020304" pitchFamily="18" charset="0"/>
              </a:rPr>
              <a:t>族</a:t>
            </a:r>
            <a:r>
              <a:rPr lang="en-US" altLang="zh-CN" sz="2400" b="1" dirty="0">
                <a:latin typeface="Times New Roman" panose="02020603050405020304" pitchFamily="18" charset="0"/>
              </a:rPr>
              <a:t>(</a:t>
            </a:r>
            <a:r>
              <a:rPr lang="zh-CN" altLang="en-US" sz="2400" b="1" dirty="0">
                <a:latin typeface="Times New Roman" panose="02020603050405020304" pitchFamily="18" charset="0"/>
              </a:rPr>
              <a:t>如</a:t>
            </a:r>
            <a:r>
              <a:rPr lang="en-US" altLang="zh-CN" sz="2400" b="1" dirty="0">
                <a:latin typeface="Times New Roman" panose="02020603050405020304" pitchFamily="18" charset="0"/>
              </a:rPr>
              <a:t>Sc)</a:t>
            </a:r>
            <a:r>
              <a:rPr lang="zh-CN" altLang="en-US" sz="2400" b="1" dirty="0">
                <a:latin typeface="Times New Roman" panose="02020603050405020304" pitchFamily="18" charset="0"/>
              </a:rPr>
              <a:t>、</a:t>
            </a:r>
            <a:r>
              <a:rPr lang="en-US" altLang="zh-CN" sz="2400" b="1" dirty="0">
                <a:latin typeface="Times New Roman" panose="02020603050405020304" pitchFamily="18" charset="0"/>
              </a:rPr>
              <a:t>I B</a:t>
            </a:r>
            <a:r>
              <a:rPr lang="zh-CN" altLang="en-US" sz="2400" b="1" dirty="0">
                <a:latin typeface="Times New Roman" panose="02020603050405020304" pitchFamily="18" charset="0"/>
              </a:rPr>
              <a:t>族</a:t>
            </a:r>
            <a:r>
              <a:rPr lang="en-US" altLang="zh-CN" sz="2400" b="1" dirty="0">
                <a:latin typeface="Times New Roman" panose="02020603050405020304" pitchFamily="18" charset="0"/>
              </a:rPr>
              <a:t>(</a:t>
            </a:r>
            <a:r>
              <a:rPr lang="zh-CN" altLang="en-US" sz="2400" b="1" dirty="0">
                <a:latin typeface="Times New Roman" panose="02020603050405020304" pitchFamily="18" charset="0"/>
              </a:rPr>
              <a:t>如</a:t>
            </a:r>
            <a:r>
              <a:rPr lang="en-US" altLang="zh-CN" sz="2400" b="1" dirty="0">
                <a:latin typeface="Times New Roman" panose="02020603050405020304" pitchFamily="18" charset="0"/>
              </a:rPr>
              <a:t>Ag</a:t>
            </a:r>
            <a:r>
              <a:rPr lang="zh-CN" altLang="en-US" sz="2400" b="1" dirty="0">
                <a:latin typeface="Times New Roman" panose="02020603050405020304" pitchFamily="18" charset="0"/>
              </a:rPr>
              <a:t>、</a:t>
            </a:r>
            <a:r>
              <a:rPr lang="en-US" altLang="zh-CN" sz="2400" b="1" dirty="0">
                <a:latin typeface="Times New Roman" panose="02020603050405020304" pitchFamily="18" charset="0"/>
              </a:rPr>
              <a:t>Au)</a:t>
            </a:r>
            <a:r>
              <a:rPr lang="zh-CN" altLang="en-US" sz="2400" b="1" dirty="0">
                <a:latin typeface="Times New Roman" panose="02020603050405020304" pitchFamily="18" charset="0"/>
              </a:rPr>
              <a:t>和</a:t>
            </a:r>
            <a:r>
              <a:rPr lang="en-US" altLang="zh-CN" sz="2400" b="1" dirty="0">
                <a:latin typeface="Times New Roman" panose="02020603050405020304" pitchFamily="18" charset="0"/>
              </a:rPr>
              <a:t>ⅡB</a:t>
            </a:r>
            <a:r>
              <a:rPr lang="zh-CN" altLang="en-US" sz="2400" b="1" dirty="0">
                <a:latin typeface="Times New Roman" panose="02020603050405020304" pitchFamily="18" charset="0"/>
              </a:rPr>
              <a:t>族</a:t>
            </a:r>
            <a:r>
              <a:rPr lang="en-US" altLang="zh-CN" sz="2400" b="1" dirty="0">
                <a:latin typeface="Times New Roman" panose="02020603050405020304" pitchFamily="18" charset="0"/>
              </a:rPr>
              <a:t>(</a:t>
            </a:r>
            <a:r>
              <a:rPr lang="zh-CN" altLang="en-US" sz="2400" b="1" dirty="0">
                <a:latin typeface="Times New Roman" panose="02020603050405020304" pitchFamily="18" charset="0"/>
              </a:rPr>
              <a:t>如</a:t>
            </a:r>
            <a:r>
              <a:rPr lang="en-US" altLang="zh-CN" sz="2400" b="1" dirty="0">
                <a:latin typeface="Times New Roman" panose="02020603050405020304" pitchFamily="18" charset="0"/>
              </a:rPr>
              <a:t>Zn</a:t>
            </a:r>
            <a:r>
              <a:rPr lang="zh-CN" altLang="en-US" sz="2400" b="1" dirty="0">
                <a:latin typeface="Times New Roman" panose="02020603050405020304" pitchFamily="18" charset="0"/>
              </a:rPr>
              <a:t>、</a:t>
            </a:r>
            <a:r>
              <a:rPr lang="en-US" altLang="zh-CN" sz="2400" b="1" err="1">
                <a:latin typeface="Times New Roman" panose="02020603050405020304" pitchFamily="18" charset="0"/>
              </a:rPr>
              <a:t>Cd</a:t>
            </a:r>
            <a:r>
              <a:rPr lang="en-US" altLang="zh-CN" sz="2400" b="1" dirty="0">
                <a:latin typeface="Times New Roman" panose="02020603050405020304" pitchFamily="18" charset="0"/>
              </a:rPr>
              <a:t>)</a:t>
            </a:r>
            <a:r>
              <a:rPr lang="zh-CN" altLang="en-US" sz="2400" b="1" dirty="0">
                <a:latin typeface="Times New Roman" panose="02020603050405020304" pitchFamily="18" charset="0"/>
              </a:rPr>
              <a:t>中的各种元素的复合氧化物体系进行了“全面搜索”，找到了一系列的高温超导材料。</a:t>
            </a:r>
            <a:endParaRPr lang="zh-CN" altLang="en-US" sz="2400" b="1" dirty="0">
              <a:latin typeface="Times New Roman" panose="02020603050405020304" pitchFamily="18" charset="0"/>
            </a:endParaRPr>
          </a:p>
          <a:p>
            <a:pPr>
              <a:buClr>
                <a:schemeClr val="bg1"/>
              </a:buClr>
            </a:pPr>
            <a:r>
              <a:rPr lang="zh-CN" altLang="en-US" sz="2400" b="1" dirty="0">
                <a:latin typeface="Times New Roman" panose="02020603050405020304" pitchFamily="18" charset="0"/>
              </a:rPr>
              <a:t>    我国科学家自</a:t>
            </a:r>
            <a:r>
              <a:rPr lang="en-US" altLang="zh-CN" sz="2400" b="1" dirty="0">
                <a:latin typeface="Times New Roman" panose="02020603050405020304" pitchFamily="18" charset="0"/>
              </a:rPr>
              <a:t>1986</a:t>
            </a:r>
            <a:r>
              <a:rPr lang="zh-CN" altLang="en-US" sz="2400" b="1" dirty="0">
                <a:latin typeface="Times New Roman" panose="02020603050405020304" pitchFamily="18" charset="0"/>
              </a:rPr>
              <a:t>年以来，在高温超导研究领域处于</a:t>
            </a:r>
            <a:endParaRPr lang="zh-CN" altLang="en-US" sz="2400" b="1" dirty="0">
              <a:latin typeface="Times New Roman" panose="02020603050405020304" pitchFamily="18" charset="0"/>
            </a:endParaRPr>
          </a:p>
          <a:p>
            <a:pPr>
              <a:buClr>
                <a:schemeClr val="bg1"/>
              </a:buClr>
            </a:pPr>
            <a:r>
              <a:rPr lang="zh-CN" altLang="en-US" sz="2400" b="1" dirty="0">
                <a:latin typeface="Times New Roman" panose="02020603050405020304" pitchFamily="18" charset="0"/>
              </a:rPr>
              <a:t>国际前列。我国是最早发现液氮温区超导体的国家之一，并首先成功研制出三相交流高温超导电缆系统。</a:t>
            </a:r>
            <a:endParaRPr lang="zh-CN" altLang="en-US" sz="2400" b="1" dirty="0">
              <a:latin typeface="Times New Roman" panose="02020603050405020304" pitchFamily="18" charset="0"/>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0245" name="文本框 10244"/>
          <p:cNvSpPr txBox="1"/>
          <p:nvPr/>
        </p:nvSpPr>
        <p:spPr>
          <a:xfrm>
            <a:off x="228600" y="1368425"/>
            <a:ext cx="8686800" cy="2289175"/>
          </a:xfrm>
          <a:prstGeom prst="rect">
            <a:avLst/>
          </a:prstGeom>
          <a:noFill/>
          <a:ln w="9525">
            <a:noFill/>
          </a:ln>
        </p:spPr>
        <p:txBody>
          <a:bodyPr>
            <a:spAutoFit/>
          </a:bodyPr>
          <a:p>
            <a:pPr>
              <a:spcBef>
                <a:spcPct val="50000"/>
              </a:spcBef>
            </a:pPr>
            <a:r>
              <a:rPr lang="en-US" altLang="zh-CN" sz="3600" b="1" dirty="0">
                <a:latin typeface="楷体_GB2312" pitchFamily="49" charset="-122"/>
                <a:ea typeface="楷体_GB2312" pitchFamily="49" charset="-122"/>
              </a:rPr>
              <a:t>1</a:t>
            </a:r>
            <a:r>
              <a:rPr lang="zh-CN" altLang="en-US" sz="3600" b="1" dirty="0">
                <a:latin typeface="楷体_GB2312" pitchFamily="49" charset="-122"/>
                <a:ea typeface="楷体_GB2312" pitchFamily="49" charset="-122"/>
              </a:rPr>
              <a:t>、下列各组元素按电负性由大到小顺序排列的是</a:t>
            </a:r>
            <a:r>
              <a:rPr lang="en-US" altLang="zh-CN" sz="3600" b="1" err="1">
                <a:latin typeface="楷体_GB2312" pitchFamily="49" charset="-122"/>
                <a:ea typeface="楷体_GB2312" pitchFamily="49" charset="-122"/>
              </a:rPr>
              <a:t>(    )                                                  A. F  N  O     B. O   Cl  F                C. As P  H     D. Cl</a:t>
            </a:r>
            <a:r>
              <a:rPr lang="en-US" altLang="zh-CN" sz="3600" b="1">
                <a:latin typeface="楷体_GB2312" pitchFamily="49" charset="-122"/>
                <a:ea typeface="楷体_GB2312" pitchFamily="49" charset="-122"/>
              </a:rPr>
              <a:t>  S   As</a:t>
            </a:r>
            <a:endParaRPr lang="en-US" altLang="zh-CN" sz="3600" b="1">
              <a:latin typeface="楷体_GB2312" pitchFamily="49" charset="-122"/>
              <a:ea typeface="楷体_GB2312" pitchFamily="49" charset="-122"/>
            </a:endParaRPr>
          </a:p>
        </p:txBody>
      </p:sp>
      <p:sp>
        <p:nvSpPr>
          <p:cNvPr id="10246" name="文本框 10245"/>
          <p:cNvSpPr txBox="1"/>
          <p:nvPr/>
        </p:nvSpPr>
        <p:spPr>
          <a:xfrm>
            <a:off x="2133600" y="1901825"/>
            <a:ext cx="762000" cy="762000"/>
          </a:xfrm>
          <a:prstGeom prst="rect">
            <a:avLst/>
          </a:prstGeom>
          <a:noFill/>
          <a:ln w="9525">
            <a:noFill/>
          </a:ln>
        </p:spPr>
        <p:txBody>
          <a:bodyPr>
            <a:spAutoFit/>
          </a:bodyPr>
          <a:p>
            <a:pPr>
              <a:spcBef>
                <a:spcPct val="50000"/>
              </a:spcBef>
            </a:pPr>
            <a:r>
              <a:rPr lang="en-US" altLang="zh-CN" sz="4400" b="1">
                <a:solidFill>
                  <a:srgbClr val="FF0000"/>
                </a:solidFill>
                <a:latin typeface="Arial" panose="020B0604020202020204" pitchFamily="34" charset="0"/>
              </a:rPr>
              <a:t>D</a:t>
            </a:r>
            <a:endParaRPr lang="en-US" altLang="zh-CN" sz="4400" b="1">
              <a:solidFill>
                <a:srgbClr val="FF0000"/>
              </a:solidFill>
              <a:latin typeface="Arial" panose="020B0604020202020204" pitchFamily="34" charset="0"/>
            </a:endParaRPr>
          </a:p>
        </p:txBody>
      </p:sp>
      <p:sp>
        <p:nvSpPr>
          <p:cNvPr id="10247" name="文本框 10246"/>
          <p:cNvSpPr txBox="1"/>
          <p:nvPr/>
        </p:nvSpPr>
        <p:spPr>
          <a:xfrm>
            <a:off x="152400" y="3883025"/>
            <a:ext cx="8763000" cy="2289175"/>
          </a:xfrm>
          <a:prstGeom prst="rect">
            <a:avLst/>
          </a:prstGeom>
          <a:noFill/>
          <a:ln w="9525">
            <a:noFill/>
          </a:ln>
        </p:spPr>
        <p:txBody>
          <a:bodyPr>
            <a:spAutoFit/>
          </a:bodyPr>
          <a:p>
            <a:pPr>
              <a:spcBef>
                <a:spcPct val="50000"/>
              </a:spcBef>
            </a:pPr>
            <a:r>
              <a:rPr lang="en-US" altLang="zh-CN" sz="3600" b="1" dirty="0">
                <a:latin typeface="楷体_GB2312" pitchFamily="49" charset="-122"/>
                <a:ea typeface="楷体_GB2312" pitchFamily="49" charset="-122"/>
              </a:rPr>
              <a:t>2</a:t>
            </a:r>
            <a:r>
              <a:rPr lang="zh-CN" altLang="en-US" sz="3600" b="1" dirty="0">
                <a:latin typeface="楷体_GB2312" pitchFamily="49" charset="-122"/>
                <a:ea typeface="楷体_GB2312" pitchFamily="49" charset="-122"/>
              </a:rPr>
              <a:t>、下列哪个系列的排列顺序正好是电负性减小的顺序</a:t>
            </a:r>
            <a:r>
              <a:rPr lang="en-US" altLang="zh-CN" sz="3600" b="1" err="1">
                <a:latin typeface="楷体_GB2312" pitchFamily="49" charset="-122"/>
                <a:ea typeface="楷体_GB2312" pitchFamily="49" charset="-122"/>
              </a:rPr>
              <a:t>(   )                      A. K   Na  Li      B. O  Cl</a:t>
            </a:r>
            <a:r>
              <a:rPr lang="en-US" altLang="zh-CN" sz="3600" b="1" dirty="0">
                <a:latin typeface="楷体_GB2312" pitchFamily="49" charset="-122"/>
                <a:ea typeface="楷体_GB2312" pitchFamily="49" charset="-122"/>
              </a:rPr>
              <a:t>  H        C. As  P   H       D. </a:t>
            </a:r>
            <a:r>
              <a:rPr lang="zh-CN" altLang="en-US" sz="3600" b="1" dirty="0">
                <a:latin typeface="楷体_GB2312" pitchFamily="49" charset="-122"/>
                <a:ea typeface="楷体_GB2312" pitchFamily="49" charset="-122"/>
              </a:rPr>
              <a:t>三者都是</a:t>
            </a:r>
            <a:endParaRPr lang="zh-CN" altLang="en-US" sz="3600" b="1" dirty="0">
              <a:latin typeface="楷体_GB2312" pitchFamily="49" charset="-122"/>
              <a:ea typeface="楷体_GB2312" pitchFamily="49" charset="-122"/>
            </a:endParaRPr>
          </a:p>
        </p:txBody>
      </p:sp>
      <p:sp>
        <p:nvSpPr>
          <p:cNvPr id="10248" name="文本框 10247"/>
          <p:cNvSpPr txBox="1"/>
          <p:nvPr/>
        </p:nvSpPr>
        <p:spPr>
          <a:xfrm>
            <a:off x="2895600" y="4416425"/>
            <a:ext cx="990600" cy="762000"/>
          </a:xfrm>
          <a:prstGeom prst="rect">
            <a:avLst/>
          </a:prstGeom>
          <a:noFill/>
          <a:ln w="9525">
            <a:noFill/>
          </a:ln>
        </p:spPr>
        <p:txBody>
          <a:bodyPr>
            <a:spAutoFit/>
          </a:bodyPr>
          <a:p>
            <a:pPr>
              <a:spcBef>
                <a:spcPct val="50000"/>
              </a:spcBef>
            </a:pPr>
            <a:r>
              <a:rPr lang="en-US" altLang="zh-CN" sz="4400" b="1">
                <a:solidFill>
                  <a:srgbClr val="FF0000"/>
                </a:solidFill>
                <a:latin typeface="Arial" panose="020B0604020202020204" pitchFamily="34" charset="0"/>
              </a:rPr>
              <a:t>B</a:t>
            </a:r>
            <a:endParaRPr lang="en-US" altLang="zh-CN" sz="4400" b="1">
              <a:solidFill>
                <a:srgbClr val="FF0000"/>
              </a:solidFill>
              <a:latin typeface="Arial" panose="020B0604020202020204" pitchFamily="34" charset="0"/>
            </a:endParaRPr>
          </a:p>
        </p:txBody>
      </p:sp>
      <p:sp>
        <p:nvSpPr>
          <p:cNvPr id="10250" name="矩形 10249"/>
          <p:cNvSpPr/>
          <p:nvPr/>
        </p:nvSpPr>
        <p:spPr>
          <a:xfrm>
            <a:off x="0" y="0"/>
            <a:ext cx="2362200" cy="706755"/>
          </a:xfrm>
          <a:prstGeom prst="rect">
            <a:avLst/>
          </a:prstGeom>
          <a:solidFill>
            <a:srgbClr val="FF0000"/>
          </a:solidFill>
          <a:ln w="9525">
            <a:noFill/>
          </a:ln>
        </p:spPr>
        <p:txBody>
          <a:bodyPr wrap="square">
            <a:spAutoFit/>
          </a:bodyPr>
          <a:p>
            <a:r>
              <a:rPr lang="zh-CN" altLang="en-US" sz="4000" b="1" dirty="0">
                <a:solidFill>
                  <a:srgbClr val="FFFF00"/>
                </a:solidFill>
                <a:latin typeface="Arial" panose="020B0604020202020204" pitchFamily="34" charset="0"/>
                <a:ea typeface="楷体_GB2312" pitchFamily="49" charset="-122"/>
              </a:rPr>
              <a:t>巩固练习</a:t>
            </a:r>
            <a:endParaRPr lang="zh-CN" altLang="en-US" sz="4000" b="1" dirty="0">
              <a:solidFill>
                <a:srgbClr val="FFFF00"/>
              </a:solidFill>
              <a:latin typeface="Arial" panose="020B0604020202020204" pitchFamily="34" charset="0"/>
              <a:ea typeface="楷体_GB2312" pitchFamily="49" charset="-122"/>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0246"/>
                                        </p:tgtEl>
                                        <p:attrNameLst>
                                          <p:attrName>style.visibility</p:attrName>
                                        </p:attrNameLst>
                                      </p:cBhvr>
                                      <p:to>
                                        <p:strVal val="visible"/>
                                      </p:to>
                                    </p:set>
                                    <p:animEffect transition="in" filter="blinds(horizontal)">
                                      <p:cBhvr>
                                        <p:cTn id="7" dur="500"/>
                                        <p:tgtEl>
                                          <p:spTgt spid="10246"/>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10248"/>
                                        </p:tgtEl>
                                        <p:attrNameLst>
                                          <p:attrName>style.visibility</p:attrName>
                                        </p:attrNameLst>
                                      </p:cBhvr>
                                      <p:to>
                                        <p:strVal val="visible"/>
                                      </p:to>
                                    </p:set>
                                    <p:animEffect transition="in" filter="wipe(up)">
                                      <p:cBhvr>
                                        <p:cTn id="12" dur="500"/>
                                        <p:tgtEl>
                                          <p:spTgt spid="102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46" grpId="0"/>
      <p:bldP spid="10248"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1266" name="文本框 11265"/>
          <p:cNvSpPr txBox="1"/>
          <p:nvPr/>
        </p:nvSpPr>
        <p:spPr>
          <a:xfrm>
            <a:off x="304800" y="3257550"/>
            <a:ext cx="8534400" cy="2838450"/>
          </a:xfrm>
          <a:prstGeom prst="rect">
            <a:avLst/>
          </a:prstGeom>
          <a:noFill/>
          <a:ln w="9525">
            <a:noFill/>
          </a:ln>
        </p:spPr>
        <p:txBody>
          <a:bodyPr>
            <a:spAutoFit/>
          </a:bodyPr>
          <a:p>
            <a:pPr>
              <a:spcBef>
                <a:spcPct val="50000"/>
              </a:spcBef>
            </a:pPr>
            <a:r>
              <a:rPr lang="en-US" altLang="zh-CN" sz="3600" b="1" dirty="0">
                <a:latin typeface="楷体_GB2312" pitchFamily="49" charset="-122"/>
                <a:ea typeface="楷体_GB2312" pitchFamily="49" charset="-122"/>
              </a:rPr>
              <a:t>4</a:t>
            </a:r>
            <a:r>
              <a:rPr lang="zh-CN" altLang="en-US" sz="3600" b="1" dirty="0">
                <a:latin typeface="楷体_GB2312" pitchFamily="49" charset="-122"/>
                <a:ea typeface="楷体_GB2312" pitchFamily="49" charset="-122"/>
              </a:rPr>
              <a:t>、下列不是元素电负性的应用的是</a:t>
            </a:r>
            <a:r>
              <a:rPr lang="en-US" altLang="zh-CN" sz="3600" b="1" dirty="0">
                <a:latin typeface="楷体_GB2312" pitchFamily="49" charset="-122"/>
                <a:ea typeface="楷体_GB2312" pitchFamily="49" charset="-122"/>
              </a:rPr>
              <a:t>(   )                                                                   A.</a:t>
            </a:r>
            <a:r>
              <a:rPr lang="zh-CN" altLang="en-US" sz="3600" b="1" dirty="0">
                <a:latin typeface="楷体_GB2312" pitchFamily="49" charset="-122"/>
                <a:ea typeface="楷体_GB2312" pitchFamily="49" charset="-122"/>
              </a:rPr>
              <a:t>判断一种元素是金属还是非金属      </a:t>
            </a:r>
            <a:r>
              <a:rPr lang="en-US" altLang="zh-CN" sz="3600" b="1" dirty="0">
                <a:latin typeface="楷体_GB2312" pitchFamily="49" charset="-122"/>
                <a:ea typeface="楷体_GB2312" pitchFamily="49" charset="-122"/>
              </a:rPr>
              <a:t>B.</a:t>
            </a:r>
            <a:r>
              <a:rPr lang="zh-CN" altLang="en-US" sz="3600" b="1" dirty="0">
                <a:latin typeface="楷体_GB2312" pitchFamily="49" charset="-122"/>
                <a:ea typeface="楷体_GB2312" pitchFamily="49" charset="-122"/>
              </a:rPr>
              <a:t>判断化合物中元素化合价的正负      </a:t>
            </a:r>
            <a:r>
              <a:rPr lang="en-US" altLang="zh-CN" sz="3600" b="1" dirty="0">
                <a:latin typeface="楷体_GB2312" pitchFamily="49" charset="-122"/>
                <a:ea typeface="楷体_GB2312" pitchFamily="49" charset="-122"/>
              </a:rPr>
              <a:t>C.</a:t>
            </a:r>
            <a:r>
              <a:rPr lang="zh-CN" altLang="en-US" sz="3600" b="1" dirty="0">
                <a:latin typeface="楷体_GB2312" pitchFamily="49" charset="-122"/>
                <a:ea typeface="楷体_GB2312" pitchFamily="49" charset="-122"/>
              </a:rPr>
              <a:t>判断化学键的类型                  </a:t>
            </a:r>
            <a:r>
              <a:rPr lang="en-US" altLang="zh-CN" sz="3600" b="1" dirty="0">
                <a:latin typeface="楷体_GB2312" pitchFamily="49" charset="-122"/>
                <a:ea typeface="楷体_GB2312" pitchFamily="49" charset="-122"/>
              </a:rPr>
              <a:t>D.</a:t>
            </a:r>
            <a:r>
              <a:rPr lang="zh-CN" altLang="en-US" sz="3600" b="1" dirty="0">
                <a:latin typeface="楷体_GB2312" pitchFamily="49" charset="-122"/>
                <a:ea typeface="楷体_GB2312" pitchFamily="49" charset="-122"/>
              </a:rPr>
              <a:t>判断化合物的溶解度</a:t>
            </a:r>
            <a:endParaRPr lang="zh-CN" altLang="en-US" sz="3600" b="1" dirty="0">
              <a:latin typeface="楷体_GB2312" pitchFamily="49" charset="-122"/>
              <a:ea typeface="楷体_GB2312" pitchFamily="49" charset="-122"/>
            </a:endParaRPr>
          </a:p>
        </p:txBody>
      </p:sp>
      <p:sp>
        <p:nvSpPr>
          <p:cNvPr id="11267" name="文本框 11266"/>
          <p:cNvSpPr txBox="1"/>
          <p:nvPr/>
        </p:nvSpPr>
        <p:spPr>
          <a:xfrm>
            <a:off x="7848600" y="3257550"/>
            <a:ext cx="609600" cy="762000"/>
          </a:xfrm>
          <a:prstGeom prst="rect">
            <a:avLst/>
          </a:prstGeom>
          <a:noFill/>
          <a:ln w="9525">
            <a:noFill/>
          </a:ln>
        </p:spPr>
        <p:txBody>
          <a:bodyPr>
            <a:spAutoFit/>
          </a:bodyPr>
          <a:p>
            <a:pPr>
              <a:spcBef>
                <a:spcPct val="50000"/>
              </a:spcBef>
            </a:pPr>
            <a:r>
              <a:rPr lang="en-US" altLang="zh-CN" sz="4400" b="1">
                <a:solidFill>
                  <a:srgbClr val="FF0000"/>
                </a:solidFill>
                <a:latin typeface="Arial" panose="020B0604020202020204" pitchFamily="34" charset="0"/>
              </a:rPr>
              <a:t>D </a:t>
            </a:r>
            <a:endParaRPr lang="en-US" altLang="zh-CN" sz="4400" b="1">
              <a:solidFill>
                <a:srgbClr val="FF0000"/>
              </a:solidFill>
              <a:latin typeface="Arial" panose="020B0604020202020204" pitchFamily="34" charset="0"/>
            </a:endParaRPr>
          </a:p>
        </p:txBody>
      </p:sp>
      <p:sp>
        <p:nvSpPr>
          <p:cNvPr id="11268" name="文本框 11267"/>
          <p:cNvSpPr txBox="1"/>
          <p:nvPr/>
        </p:nvSpPr>
        <p:spPr>
          <a:xfrm>
            <a:off x="228600" y="1246188"/>
            <a:ext cx="8763000" cy="1554162"/>
          </a:xfrm>
          <a:prstGeom prst="rect">
            <a:avLst/>
          </a:prstGeom>
          <a:noFill/>
          <a:ln w="9525">
            <a:noFill/>
          </a:ln>
        </p:spPr>
        <p:txBody>
          <a:bodyPr>
            <a:spAutoFit/>
          </a:bodyPr>
          <a:p>
            <a:pPr>
              <a:spcBef>
                <a:spcPct val="50000"/>
              </a:spcBef>
            </a:pPr>
            <a:r>
              <a:rPr lang="en-US" altLang="zh-CN" sz="3200" b="1" dirty="0">
                <a:latin typeface="楷体_GB2312" pitchFamily="49" charset="-122"/>
                <a:ea typeface="楷体_GB2312" pitchFamily="49" charset="-122"/>
              </a:rPr>
              <a:t>3</a:t>
            </a:r>
            <a:r>
              <a:rPr lang="zh-CN" altLang="en-US" sz="3200" b="1" dirty="0">
                <a:latin typeface="楷体_GB2312" pitchFamily="49" charset="-122"/>
                <a:ea typeface="楷体_GB2312" pitchFamily="49" charset="-122"/>
              </a:rPr>
              <a:t>、电负性差值大的元素之间形成的化学键主要为</a:t>
            </a:r>
            <a:r>
              <a:rPr lang="en-US" altLang="zh-CN" sz="3200" b="1" dirty="0">
                <a:latin typeface="楷体_GB2312" pitchFamily="49" charset="-122"/>
                <a:ea typeface="楷体_GB2312" pitchFamily="49" charset="-122"/>
              </a:rPr>
              <a:t>(    )                                              A.</a:t>
            </a:r>
            <a:r>
              <a:rPr lang="zh-CN" altLang="en-US" sz="3200" b="1" dirty="0">
                <a:latin typeface="楷体_GB2312" pitchFamily="49" charset="-122"/>
                <a:ea typeface="楷体_GB2312" pitchFamily="49" charset="-122"/>
              </a:rPr>
              <a:t>共价键   </a:t>
            </a:r>
            <a:r>
              <a:rPr lang="en-US" altLang="zh-CN" sz="3200" b="1" dirty="0">
                <a:latin typeface="楷体_GB2312" pitchFamily="49" charset="-122"/>
                <a:ea typeface="楷体_GB2312" pitchFamily="49" charset="-122"/>
              </a:rPr>
              <a:t>B.</a:t>
            </a:r>
            <a:r>
              <a:rPr lang="zh-CN" altLang="en-US" sz="3200" b="1" dirty="0">
                <a:latin typeface="楷体_GB2312" pitchFamily="49" charset="-122"/>
                <a:ea typeface="楷体_GB2312" pitchFamily="49" charset="-122"/>
              </a:rPr>
              <a:t>离子键   </a:t>
            </a:r>
            <a:r>
              <a:rPr lang="en-US" altLang="zh-CN" sz="3200" b="1" dirty="0">
                <a:latin typeface="楷体_GB2312" pitchFamily="49" charset="-122"/>
                <a:ea typeface="楷体_GB2312" pitchFamily="49" charset="-122"/>
              </a:rPr>
              <a:t>C.</a:t>
            </a:r>
            <a:r>
              <a:rPr lang="zh-CN" altLang="en-US" sz="3200" b="1" dirty="0">
                <a:latin typeface="楷体_GB2312" pitchFamily="49" charset="-122"/>
                <a:ea typeface="楷体_GB2312" pitchFamily="49" charset="-122"/>
              </a:rPr>
              <a:t>金属键  </a:t>
            </a:r>
            <a:r>
              <a:rPr lang="en-US" altLang="zh-CN" sz="3200" b="1" dirty="0">
                <a:latin typeface="楷体_GB2312" pitchFamily="49" charset="-122"/>
                <a:ea typeface="楷体_GB2312" pitchFamily="49" charset="-122"/>
              </a:rPr>
              <a:t>D.</a:t>
            </a:r>
            <a:r>
              <a:rPr lang="zh-CN" altLang="en-US" sz="3200" b="1" dirty="0">
                <a:latin typeface="楷体_GB2312" pitchFamily="49" charset="-122"/>
                <a:ea typeface="楷体_GB2312" pitchFamily="49" charset="-122"/>
              </a:rPr>
              <a:t>配位键</a:t>
            </a:r>
            <a:endParaRPr lang="zh-CN" altLang="en-US" sz="3200" b="1" dirty="0">
              <a:latin typeface="楷体_GB2312" pitchFamily="49" charset="-122"/>
              <a:ea typeface="楷体_GB2312" pitchFamily="49" charset="-122"/>
            </a:endParaRPr>
          </a:p>
        </p:txBody>
      </p:sp>
      <p:sp>
        <p:nvSpPr>
          <p:cNvPr id="11272" name="文本框 11271"/>
          <p:cNvSpPr txBox="1"/>
          <p:nvPr/>
        </p:nvSpPr>
        <p:spPr>
          <a:xfrm>
            <a:off x="1066800" y="1657350"/>
            <a:ext cx="838200" cy="762000"/>
          </a:xfrm>
          <a:prstGeom prst="rect">
            <a:avLst/>
          </a:prstGeom>
          <a:noFill/>
          <a:ln w="9525">
            <a:noFill/>
          </a:ln>
        </p:spPr>
        <p:txBody>
          <a:bodyPr>
            <a:spAutoFit/>
          </a:bodyPr>
          <a:p>
            <a:pPr>
              <a:spcBef>
                <a:spcPct val="50000"/>
              </a:spcBef>
            </a:pPr>
            <a:r>
              <a:rPr lang="en-US" altLang="zh-CN" sz="4400" b="1">
                <a:solidFill>
                  <a:srgbClr val="FF0000"/>
                </a:solidFill>
                <a:latin typeface="Arial" panose="020B0604020202020204" pitchFamily="34" charset="0"/>
              </a:rPr>
              <a:t>B</a:t>
            </a:r>
            <a:endParaRPr lang="en-US" altLang="zh-CN" sz="4400" b="1">
              <a:solidFill>
                <a:srgbClr val="FF0000"/>
              </a:solidFill>
              <a:latin typeface="Arial" panose="020B0604020202020204" pitchFamily="34" charset="0"/>
            </a:endParaRPr>
          </a:p>
        </p:txBody>
      </p:sp>
      <p:sp>
        <p:nvSpPr>
          <p:cNvPr id="11273" name="文本框 11272"/>
          <p:cNvSpPr txBox="1"/>
          <p:nvPr/>
        </p:nvSpPr>
        <p:spPr>
          <a:xfrm>
            <a:off x="2286000" y="1733550"/>
            <a:ext cx="4191000" cy="641350"/>
          </a:xfrm>
          <a:prstGeom prst="rect">
            <a:avLst/>
          </a:prstGeom>
          <a:noFill/>
          <a:ln w="9525">
            <a:noFill/>
          </a:ln>
        </p:spPr>
        <p:txBody>
          <a:bodyPr>
            <a:spAutoFit/>
          </a:bodyPr>
          <a:p>
            <a:pPr>
              <a:spcBef>
                <a:spcPct val="50000"/>
              </a:spcBef>
            </a:pPr>
            <a:r>
              <a:rPr lang="zh-CN" altLang="en-US" sz="3600" b="1" dirty="0">
                <a:solidFill>
                  <a:srgbClr val="0000FF"/>
                </a:solidFill>
                <a:latin typeface="楷体_GB2312" pitchFamily="49" charset="-122"/>
                <a:ea typeface="楷体_GB2312" pitchFamily="49" charset="-122"/>
              </a:rPr>
              <a:t>差值若为零时呢</a:t>
            </a:r>
            <a:r>
              <a:rPr lang="en-US" altLang="zh-CN" sz="3600" b="1">
                <a:solidFill>
                  <a:srgbClr val="0000FF"/>
                </a:solidFill>
                <a:latin typeface="楷体_GB2312" pitchFamily="49" charset="-122"/>
                <a:ea typeface="楷体_GB2312" pitchFamily="49" charset="-122"/>
              </a:rPr>
              <a:t>?</a:t>
            </a:r>
            <a:endParaRPr lang="en-US" altLang="zh-CN" sz="3600" b="1">
              <a:solidFill>
                <a:srgbClr val="0000FF"/>
              </a:solidFill>
              <a:latin typeface="楷体_GB2312" pitchFamily="49" charset="-122"/>
              <a:ea typeface="楷体_GB2312" pitchFamily="49" charset="-122"/>
            </a:endParaRPr>
          </a:p>
        </p:txBody>
      </p:sp>
      <p:sp>
        <p:nvSpPr>
          <p:cNvPr id="11275" name="矩形 11274"/>
          <p:cNvSpPr/>
          <p:nvPr/>
        </p:nvSpPr>
        <p:spPr>
          <a:xfrm>
            <a:off x="0" y="0"/>
            <a:ext cx="2286000" cy="706755"/>
          </a:xfrm>
          <a:prstGeom prst="rect">
            <a:avLst/>
          </a:prstGeom>
          <a:solidFill>
            <a:srgbClr val="FF0000"/>
          </a:solidFill>
          <a:ln w="9525">
            <a:noFill/>
          </a:ln>
        </p:spPr>
        <p:txBody>
          <a:bodyPr wrap="square">
            <a:spAutoFit/>
          </a:bodyPr>
          <a:p>
            <a:r>
              <a:rPr lang="zh-CN" altLang="en-US" sz="4000" b="1" dirty="0">
                <a:solidFill>
                  <a:srgbClr val="FFFF00"/>
                </a:solidFill>
                <a:latin typeface="Arial" panose="020B0604020202020204" pitchFamily="34" charset="0"/>
                <a:ea typeface="楷体_GB2312" pitchFamily="49" charset="-122"/>
              </a:rPr>
              <a:t>巩固练习</a:t>
            </a:r>
            <a:endParaRPr lang="zh-CN" altLang="en-US" sz="4000" b="1" dirty="0">
              <a:solidFill>
                <a:srgbClr val="FFFF00"/>
              </a:solidFill>
              <a:latin typeface="Arial" panose="020B0604020202020204" pitchFamily="34" charset="0"/>
              <a:ea typeface="楷体_GB2312" pitchFamily="49" charset="-122"/>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1272"/>
                                        </p:tgtEl>
                                        <p:attrNameLst>
                                          <p:attrName>style.visibility</p:attrName>
                                        </p:attrNameLst>
                                      </p:cBhvr>
                                      <p:to>
                                        <p:strVal val="visible"/>
                                      </p:to>
                                    </p:set>
                                    <p:animEffect transition="in" filter="blinds(horizontal)">
                                      <p:cBhvr>
                                        <p:cTn id="7" dur="500"/>
                                        <p:tgtEl>
                                          <p:spTgt spid="1127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11273"/>
                                        </p:tgtEl>
                                        <p:attrNameLst>
                                          <p:attrName>style.visibility</p:attrName>
                                        </p:attrNameLst>
                                      </p:cBhvr>
                                      <p:to>
                                        <p:strVal val="visible"/>
                                      </p:to>
                                    </p:set>
                                    <p:animEffect transition="in" filter="wipe(up)">
                                      <p:cBhvr>
                                        <p:cTn id="12" dur="500"/>
                                        <p:tgtEl>
                                          <p:spTgt spid="11273"/>
                                        </p:tgtEl>
                                      </p:cBhvr>
                                    </p:animEffect>
                                  </p:childTnLst>
                                </p:cTn>
                              </p:par>
                            </p:childTnLst>
                          </p:cTn>
                        </p:par>
                      </p:childTnLst>
                    </p:cTn>
                  </p:par>
                  <p:par>
                    <p:cTn id="13" fill="hold">
                      <p:stCondLst>
                        <p:cond delay="indefinite"/>
                      </p:stCondLst>
                      <p:childTnLst>
                        <p:par>
                          <p:cTn id="14" fill="hold">
                            <p:stCondLst>
                              <p:cond delay="0"/>
                            </p:stCondLst>
                            <p:childTnLst>
                              <p:par>
                                <p:cTn id="15" presetID="2" presetClass="entr" presetSubtype="2" fill="hold" grpId="0" nodeType="clickEffect">
                                  <p:stCondLst>
                                    <p:cond delay="0"/>
                                  </p:stCondLst>
                                  <p:childTnLst>
                                    <p:set>
                                      <p:cBhvr>
                                        <p:cTn id="16" dur="1" fill="hold">
                                          <p:stCondLst>
                                            <p:cond delay="0"/>
                                          </p:stCondLst>
                                        </p:cTn>
                                        <p:tgtEl>
                                          <p:spTgt spid="11267"/>
                                        </p:tgtEl>
                                        <p:attrNameLst>
                                          <p:attrName>style.visibility</p:attrName>
                                        </p:attrNameLst>
                                      </p:cBhvr>
                                      <p:to>
                                        <p:strVal val="visible"/>
                                      </p:to>
                                    </p:set>
                                    <p:anim calcmode="lin" valueType="num">
                                      <p:cBhvr additive="base">
                                        <p:cTn id="17" dur="500" fill="hold"/>
                                        <p:tgtEl>
                                          <p:spTgt spid="11267"/>
                                        </p:tgtEl>
                                        <p:attrNameLst>
                                          <p:attrName>ppt_x</p:attrName>
                                        </p:attrNameLst>
                                      </p:cBhvr>
                                      <p:tavLst>
                                        <p:tav tm="0">
                                          <p:val>
                                            <p:strVal val="1+#ppt_w/2"/>
                                          </p:val>
                                        </p:tav>
                                        <p:tav tm="100000">
                                          <p:val>
                                            <p:strVal val="#ppt_x"/>
                                          </p:val>
                                        </p:tav>
                                      </p:tavLst>
                                    </p:anim>
                                    <p:anim calcmode="lin" valueType="num">
                                      <p:cBhvr additive="base">
                                        <p:cTn id="18" dur="500" fill="hold"/>
                                        <p:tgtEl>
                                          <p:spTgt spid="1126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67" grpId="0"/>
      <p:bldP spid="11272" grpId="0"/>
      <p:bldP spid="11273"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9458" name="矩形 19457"/>
          <p:cNvSpPr/>
          <p:nvPr/>
        </p:nvSpPr>
        <p:spPr>
          <a:xfrm>
            <a:off x="0" y="0"/>
            <a:ext cx="2419985" cy="706755"/>
          </a:xfrm>
          <a:prstGeom prst="rect">
            <a:avLst/>
          </a:prstGeom>
          <a:solidFill>
            <a:srgbClr val="FF0000"/>
          </a:solidFill>
          <a:ln w="9525">
            <a:noFill/>
          </a:ln>
        </p:spPr>
        <p:txBody>
          <a:bodyPr wrap="square">
            <a:spAutoFit/>
          </a:bodyPr>
          <a:p>
            <a:r>
              <a:rPr lang="zh-CN" altLang="en-US" sz="4000" b="1" dirty="0">
                <a:solidFill>
                  <a:srgbClr val="FFFF00"/>
                </a:solidFill>
                <a:latin typeface="Arial" panose="020B0604020202020204" pitchFamily="34" charset="0"/>
                <a:ea typeface="楷体_GB2312" pitchFamily="49" charset="-122"/>
              </a:rPr>
              <a:t>巩固练习</a:t>
            </a:r>
            <a:endParaRPr lang="zh-CN" altLang="en-US" sz="4000" b="1" dirty="0">
              <a:solidFill>
                <a:srgbClr val="FFFF00"/>
              </a:solidFill>
              <a:latin typeface="Arial" panose="020B0604020202020204" pitchFamily="34" charset="0"/>
              <a:ea typeface="楷体_GB2312" pitchFamily="49" charset="-122"/>
            </a:endParaRPr>
          </a:p>
        </p:txBody>
      </p:sp>
      <p:sp>
        <p:nvSpPr>
          <p:cNvPr id="19459" name="文本框 19458"/>
          <p:cNvSpPr txBox="1"/>
          <p:nvPr/>
        </p:nvSpPr>
        <p:spPr>
          <a:xfrm>
            <a:off x="304800" y="1600200"/>
            <a:ext cx="8229600" cy="4359275"/>
          </a:xfrm>
          <a:prstGeom prst="rect">
            <a:avLst/>
          </a:prstGeom>
          <a:noFill/>
          <a:ln w="9525">
            <a:noFill/>
          </a:ln>
        </p:spPr>
        <p:txBody>
          <a:bodyPr>
            <a:spAutoFit/>
          </a:bodyPr>
          <a:p>
            <a:pPr algn="ctr">
              <a:spcBef>
                <a:spcPct val="50000"/>
              </a:spcBef>
            </a:pPr>
            <a:r>
              <a:rPr lang="en-US" altLang="zh-CN" sz="4000" b="1" dirty="0">
                <a:latin typeface="楷体_GB2312" pitchFamily="49" charset="-122"/>
                <a:ea typeface="楷体_GB2312" pitchFamily="49" charset="-122"/>
              </a:rPr>
              <a:t>5</a:t>
            </a:r>
            <a:r>
              <a:rPr lang="zh-CN" altLang="en-US" sz="4000" b="1" dirty="0">
                <a:latin typeface="楷体_GB2312" pitchFamily="49" charset="-122"/>
                <a:ea typeface="楷体_GB2312" pitchFamily="49" charset="-122"/>
              </a:rPr>
              <a:t>、已知四种元素的电子排布式为：      </a:t>
            </a:r>
            <a:r>
              <a:rPr lang="en-US" altLang="zh-CN" sz="4000" b="1">
                <a:latin typeface="楷体_GB2312" pitchFamily="49" charset="-122"/>
                <a:ea typeface="楷体_GB2312" pitchFamily="49" charset="-122"/>
              </a:rPr>
              <a:t>A.ns</a:t>
            </a:r>
            <a:r>
              <a:rPr lang="en-US" altLang="zh-CN" sz="4000" b="1" baseline="30000">
                <a:latin typeface="楷体_GB2312" pitchFamily="49" charset="-122"/>
                <a:ea typeface="楷体_GB2312" pitchFamily="49" charset="-122"/>
              </a:rPr>
              <a:t>2</a:t>
            </a:r>
            <a:r>
              <a:rPr lang="en-US" altLang="zh-CN" sz="4000" b="1">
                <a:latin typeface="楷体_GB2312" pitchFamily="49" charset="-122"/>
                <a:ea typeface="楷体_GB2312" pitchFamily="49" charset="-122"/>
              </a:rPr>
              <a:t>np</a:t>
            </a:r>
            <a:r>
              <a:rPr lang="en-US" altLang="zh-CN" sz="4000" b="1" baseline="30000">
                <a:latin typeface="楷体_GB2312" pitchFamily="49" charset="-122"/>
                <a:ea typeface="楷体_GB2312" pitchFamily="49" charset="-122"/>
              </a:rPr>
              <a:t>3          </a:t>
            </a:r>
            <a:r>
              <a:rPr lang="en-US" altLang="zh-CN" sz="4000" b="1">
                <a:latin typeface="楷体_GB2312" pitchFamily="49" charset="-122"/>
                <a:ea typeface="楷体_GB2312" pitchFamily="49" charset="-122"/>
              </a:rPr>
              <a:t>B.ns</a:t>
            </a:r>
            <a:r>
              <a:rPr lang="en-US" altLang="zh-CN" sz="4000" b="1" baseline="30000">
                <a:latin typeface="楷体_GB2312" pitchFamily="49" charset="-122"/>
                <a:ea typeface="楷体_GB2312" pitchFamily="49" charset="-122"/>
              </a:rPr>
              <a:t>2</a:t>
            </a:r>
            <a:r>
              <a:rPr lang="en-US" altLang="zh-CN" sz="4000" b="1">
                <a:latin typeface="楷体_GB2312" pitchFamily="49" charset="-122"/>
                <a:ea typeface="楷体_GB2312" pitchFamily="49" charset="-122"/>
              </a:rPr>
              <a:t>np</a:t>
            </a:r>
            <a:r>
              <a:rPr lang="en-US" altLang="zh-CN" sz="4000" b="1" baseline="30000">
                <a:latin typeface="楷体_GB2312" pitchFamily="49" charset="-122"/>
                <a:ea typeface="楷体_GB2312" pitchFamily="49" charset="-122"/>
              </a:rPr>
              <a:t>4</a:t>
            </a:r>
            <a:endParaRPr lang="en-US" altLang="zh-CN" sz="4000" b="1" baseline="30000">
              <a:latin typeface="楷体_GB2312" pitchFamily="49" charset="-122"/>
              <a:ea typeface="楷体_GB2312" pitchFamily="49" charset="-122"/>
            </a:endParaRPr>
          </a:p>
          <a:p>
            <a:pPr>
              <a:spcBef>
                <a:spcPct val="50000"/>
              </a:spcBef>
            </a:pPr>
            <a:r>
              <a:rPr lang="en-US" altLang="zh-CN" sz="4000" b="1">
                <a:latin typeface="楷体_GB2312" pitchFamily="49" charset="-122"/>
                <a:ea typeface="楷体_GB2312" pitchFamily="49" charset="-122"/>
              </a:rPr>
              <a:t>     C.ns</a:t>
            </a:r>
            <a:r>
              <a:rPr lang="en-US" altLang="zh-CN" sz="4000" b="1" baseline="30000">
                <a:latin typeface="楷体_GB2312" pitchFamily="49" charset="-122"/>
                <a:ea typeface="楷体_GB2312" pitchFamily="49" charset="-122"/>
              </a:rPr>
              <a:t>2</a:t>
            </a:r>
            <a:r>
              <a:rPr lang="en-US" altLang="zh-CN" sz="4000" b="1">
                <a:latin typeface="楷体_GB2312" pitchFamily="49" charset="-122"/>
                <a:ea typeface="楷体_GB2312" pitchFamily="49" charset="-122"/>
              </a:rPr>
              <a:t>np</a:t>
            </a:r>
            <a:r>
              <a:rPr lang="en-US" altLang="zh-CN" sz="4000" b="1" baseline="30000">
                <a:latin typeface="楷体_GB2312" pitchFamily="49" charset="-122"/>
                <a:ea typeface="楷体_GB2312" pitchFamily="49" charset="-122"/>
              </a:rPr>
              <a:t>5         </a:t>
            </a:r>
            <a:r>
              <a:rPr lang="en-US" altLang="zh-CN" sz="4000" b="1">
                <a:latin typeface="楷体_GB2312" pitchFamily="49" charset="-122"/>
                <a:ea typeface="楷体_GB2312" pitchFamily="49" charset="-122"/>
              </a:rPr>
              <a:t> D.ns</a:t>
            </a:r>
            <a:r>
              <a:rPr lang="en-US" altLang="zh-CN" sz="4000" b="1" baseline="30000">
                <a:latin typeface="楷体_GB2312" pitchFamily="49" charset="-122"/>
                <a:ea typeface="楷体_GB2312" pitchFamily="49" charset="-122"/>
              </a:rPr>
              <a:t>2</a:t>
            </a:r>
            <a:r>
              <a:rPr lang="en-US" altLang="zh-CN" sz="4000" b="1">
                <a:latin typeface="楷体_GB2312" pitchFamily="49" charset="-122"/>
                <a:ea typeface="楷体_GB2312" pitchFamily="49" charset="-122"/>
              </a:rPr>
              <a:t>np</a:t>
            </a:r>
            <a:r>
              <a:rPr lang="en-US" altLang="zh-CN" sz="4000" b="1" baseline="30000">
                <a:latin typeface="楷体_GB2312" pitchFamily="49" charset="-122"/>
                <a:ea typeface="楷体_GB2312" pitchFamily="49" charset="-122"/>
              </a:rPr>
              <a:t>6</a:t>
            </a:r>
            <a:endParaRPr lang="en-US" altLang="zh-CN" sz="4000" b="1" baseline="30000">
              <a:latin typeface="楷体_GB2312" pitchFamily="49" charset="-122"/>
              <a:ea typeface="楷体_GB2312" pitchFamily="49" charset="-122"/>
            </a:endParaRPr>
          </a:p>
          <a:p>
            <a:pPr>
              <a:spcBef>
                <a:spcPct val="50000"/>
              </a:spcBef>
            </a:pPr>
            <a:r>
              <a:rPr lang="en-US" altLang="zh-CN" sz="4000" b="1" dirty="0">
                <a:latin typeface="楷体_GB2312" pitchFamily="49" charset="-122"/>
                <a:ea typeface="楷体_GB2312" pitchFamily="49" charset="-122"/>
              </a:rPr>
              <a:t>    </a:t>
            </a:r>
            <a:r>
              <a:rPr lang="zh-CN" altLang="en-US" sz="4000" b="1" dirty="0">
                <a:latin typeface="楷体_GB2312" pitchFamily="49" charset="-122"/>
                <a:ea typeface="楷体_GB2312" pitchFamily="49" charset="-122"/>
              </a:rPr>
              <a:t>则他们的第一电离能按从大到小的顺序为</a:t>
            </a:r>
            <a:r>
              <a:rPr lang="zh-CN" altLang="en-US" sz="4000" b="1" u="sng" dirty="0">
                <a:latin typeface="楷体_GB2312" pitchFamily="49" charset="-122"/>
                <a:ea typeface="楷体_GB2312" pitchFamily="49" charset="-122"/>
              </a:rPr>
              <a:t>              </a:t>
            </a:r>
            <a:r>
              <a:rPr lang="zh-CN" altLang="en-US" sz="4000" b="1" dirty="0">
                <a:latin typeface="楷体_GB2312" pitchFamily="49" charset="-122"/>
                <a:ea typeface="楷体_GB2312" pitchFamily="49" charset="-122"/>
              </a:rPr>
              <a:t>，电负性的大小顺序为</a:t>
            </a:r>
            <a:r>
              <a:rPr lang="zh-CN" altLang="en-US" sz="4000" b="1" u="sng" dirty="0">
                <a:latin typeface="楷体_GB2312" pitchFamily="49" charset="-122"/>
                <a:ea typeface="楷体_GB2312" pitchFamily="49" charset="-122"/>
              </a:rPr>
              <a:t>            </a:t>
            </a:r>
            <a:r>
              <a:rPr lang="zh-CN" altLang="en-US" sz="4000" b="1" dirty="0">
                <a:latin typeface="楷体_GB2312" pitchFamily="49" charset="-122"/>
                <a:ea typeface="楷体_GB2312" pitchFamily="49" charset="-122"/>
              </a:rPr>
              <a:t>。              </a:t>
            </a:r>
            <a:r>
              <a:rPr lang="zh-CN" altLang="en-US" sz="4000" b="1" u="sng" dirty="0">
                <a:latin typeface="楷体_GB2312" pitchFamily="49" charset="-122"/>
                <a:ea typeface="楷体_GB2312" pitchFamily="49" charset="-122"/>
              </a:rPr>
              <a:t>　                　　　　　</a:t>
            </a:r>
            <a:endParaRPr lang="zh-CN" altLang="en-US" sz="4000" b="1" baseline="30000">
              <a:latin typeface="楷体_GB2312" pitchFamily="49" charset="-122"/>
              <a:ea typeface="楷体_GB2312" pitchFamily="49" charset="-122"/>
            </a:endParaRPr>
          </a:p>
        </p:txBody>
      </p:sp>
      <p:sp>
        <p:nvSpPr>
          <p:cNvPr id="19460" name="文本框 19459"/>
          <p:cNvSpPr txBox="1"/>
          <p:nvPr/>
        </p:nvSpPr>
        <p:spPr>
          <a:xfrm>
            <a:off x="3276600" y="4648200"/>
            <a:ext cx="3048000" cy="641350"/>
          </a:xfrm>
          <a:prstGeom prst="rect">
            <a:avLst/>
          </a:prstGeom>
          <a:noFill/>
          <a:ln w="9525">
            <a:noFill/>
          </a:ln>
        </p:spPr>
        <p:txBody>
          <a:bodyPr>
            <a:spAutoFit/>
          </a:bodyPr>
          <a:p>
            <a:pPr>
              <a:spcBef>
                <a:spcPct val="50000"/>
              </a:spcBef>
            </a:pPr>
            <a:r>
              <a:rPr lang="en-US" altLang="zh-CN" sz="3600" b="1" dirty="0">
                <a:solidFill>
                  <a:srgbClr val="FF0000"/>
                </a:solidFill>
                <a:latin typeface="楷体_GB2312" pitchFamily="49" charset="-122"/>
                <a:ea typeface="楷体_GB2312" pitchFamily="49" charset="-122"/>
              </a:rPr>
              <a:t>D</a:t>
            </a:r>
            <a:r>
              <a:rPr lang="zh-CN" altLang="en-US" sz="3600" b="1" dirty="0">
                <a:solidFill>
                  <a:srgbClr val="FF0000"/>
                </a:solidFill>
                <a:latin typeface="楷体_GB2312" pitchFamily="49" charset="-122"/>
                <a:ea typeface="楷体_GB2312" pitchFamily="49" charset="-122"/>
              </a:rPr>
              <a:t>＞</a:t>
            </a:r>
            <a:r>
              <a:rPr lang="en-US" altLang="zh-CN" sz="3600" b="1" dirty="0">
                <a:solidFill>
                  <a:srgbClr val="FF0000"/>
                </a:solidFill>
                <a:latin typeface="楷体_GB2312" pitchFamily="49" charset="-122"/>
                <a:ea typeface="楷体_GB2312" pitchFamily="49" charset="-122"/>
              </a:rPr>
              <a:t>C</a:t>
            </a:r>
            <a:r>
              <a:rPr lang="zh-CN" altLang="en-US" sz="3600" b="1" dirty="0">
                <a:solidFill>
                  <a:srgbClr val="FF0000"/>
                </a:solidFill>
                <a:latin typeface="楷体_GB2312" pitchFamily="49" charset="-122"/>
                <a:ea typeface="楷体_GB2312" pitchFamily="49" charset="-122"/>
              </a:rPr>
              <a:t>＞</a:t>
            </a:r>
            <a:r>
              <a:rPr lang="en-US" altLang="zh-CN" sz="3600" b="1" dirty="0">
                <a:solidFill>
                  <a:srgbClr val="FF0000"/>
                </a:solidFill>
                <a:latin typeface="楷体_GB2312" pitchFamily="49" charset="-122"/>
                <a:ea typeface="楷体_GB2312" pitchFamily="49" charset="-122"/>
              </a:rPr>
              <a:t>A</a:t>
            </a:r>
            <a:r>
              <a:rPr lang="zh-CN" altLang="en-US" sz="3600" b="1" dirty="0">
                <a:solidFill>
                  <a:srgbClr val="FF0000"/>
                </a:solidFill>
                <a:latin typeface="楷体_GB2312" pitchFamily="49" charset="-122"/>
                <a:ea typeface="楷体_GB2312" pitchFamily="49" charset="-122"/>
              </a:rPr>
              <a:t>＞</a:t>
            </a:r>
            <a:r>
              <a:rPr lang="en-US" altLang="zh-CN" sz="3600" b="1">
                <a:solidFill>
                  <a:srgbClr val="FF0000"/>
                </a:solidFill>
                <a:latin typeface="楷体_GB2312" pitchFamily="49" charset="-122"/>
                <a:ea typeface="楷体_GB2312" pitchFamily="49" charset="-122"/>
              </a:rPr>
              <a:t>B</a:t>
            </a:r>
            <a:endParaRPr lang="en-US" altLang="zh-CN" sz="3600" b="1">
              <a:solidFill>
                <a:srgbClr val="FF0000"/>
              </a:solidFill>
              <a:latin typeface="楷体_GB2312" pitchFamily="49" charset="-122"/>
              <a:ea typeface="楷体_GB2312" pitchFamily="49" charset="-122"/>
            </a:endParaRPr>
          </a:p>
        </p:txBody>
      </p:sp>
      <p:sp>
        <p:nvSpPr>
          <p:cNvPr id="19462" name="文本框 19461"/>
          <p:cNvSpPr txBox="1"/>
          <p:nvPr/>
        </p:nvSpPr>
        <p:spPr>
          <a:xfrm>
            <a:off x="4191000" y="5257800"/>
            <a:ext cx="3048000" cy="641350"/>
          </a:xfrm>
          <a:prstGeom prst="rect">
            <a:avLst/>
          </a:prstGeom>
          <a:noFill/>
          <a:ln w="9525">
            <a:noFill/>
          </a:ln>
        </p:spPr>
        <p:txBody>
          <a:bodyPr>
            <a:spAutoFit/>
          </a:bodyPr>
          <a:p>
            <a:pPr>
              <a:spcBef>
                <a:spcPct val="50000"/>
              </a:spcBef>
            </a:pPr>
            <a:r>
              <a:rPr lang="en-US" altLang="zh-CN" sz="3600" b="1" dirty="0">
                <a:solidFill>
                  <a:srgbClr val="FF0000"/>
                </a:solidFill>
                <a:latin typeface="楷体_GB2312" pitchFamily="49" charset="-122"/>
                <a:ea typeface="楷体_GB2312" pitchFamily="49" charset="-122"/>
              </a:rPr>
              <a:t>D</a:t>
            </a:r>
            <a:r>
              <a:rPr lang="zh-CN" altLang="en-US" sz="3600" b="1" dirty="0">
                <a:solidFill>
                  <a:srgbClr val="FF0000"/>
                </a:solidFill>
                <a:latin typeface="楷体_GB2312" pitchFamily="49" charset="-122"/>
                <a:ea typeface="楷体_GB2312" pitchFamily="49" charset="-122"/>
              </a:rPr>
              <a:t>＞</a:t>
            </a:r>
            <a:r>
              <a:rPr lang="en-US" altLang="zh-CN" sz="3600" b="1" dirty="0">
                <a:solidFill>
                  <a:srgbClr val="FF0000"/>
                </a:solidFill>
                <a:latin typeface="楷体_GB2312" pitchFamily="49" charset="-122"/>
                <a:ea typeface="楷体_GB2312" pitchFamily="49" charset="-122"/>
              </a:rPr>
              <a:t>C</a:t>
            </a:r>
            <a:r>
              <a:rPr lang="zh-CN" altLang="en-US" sz="3600" b="1" dirty="0">
                <a:solidFill>
                  <a:srgbClr val="FF0000"/>
                </a:solidFill>
                <a:latin typeface="楷体_GB2312" pitchFamily="49" charset="-122"/>
                <a:ea typeface="楷体_GB2312" pitchFamily="49" charset="-122"/>
              </a:rPr>
              <a:t>＞</a:t>
            </a:r>
            <a:r>
              <a:rPr lang="en-US" altLang="zh-CN" sz="3600" b="1" dirty="0">
                <a:solidFill>
                  <a:srgbClr val="FF0000"/>
                </a:solidFill>
                <a:latin typeface="楷体_GB2312" pitchFamily="49" charset="-122"/>
                <a:ea typeface="楷体_GB2312" pitchFamily="49" charset="-122"/>
              </a:rPr>
              <a:t>B</a:t>
            </a:r>
            <a:r>
              <a:rPr lang="zh-CN" altLang="en-US" sz="3600" b="1" dirty="0">
                <a:solidFill>
                  <a:srgbClr val="FF0000"/>
                </a:solidFill>
                <a:latin typeface="楷体_GB2312" pitchFamily="49" charset="-122"/>
                <a:ea typeface="楷体_GB2312" pitchFamily="49" charset="-122"/>
              </a:rPr>
              <a:t>＞</a:t>
            </a:r>
            <a:r>
              <a:rPr lang="en-US" altLang="zh-CN" sz="3600" b="1">
                <a:solidFill>
                  <a:srgbClr val="FF0000"/>
                </a:solidFill>
                <a:latin typeface="楷体_GB2312" pitchFamily="49" charset="-122"/>
                <a:ea typeface="楷体_GB2312" pitchFamily="49" charset="-122"/>
              </a:rPr>
              <a:t>A</a:t>
            </a:r>
            <a:endParaRPr lang="en-US" altLang="zh-CN" sz="3600" b="1">
              <a:solidFill>
                <a:srgbClr val="FF0000"/>
              </a:solidFill>
              <a:latin typeface="楷体_GB2312" pitchFamily="49" charset="-122"/>
              <a:ea typeface="楷体_GB2312" pitchFamily="49"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9460"/>
                                        </p:tgtEl>
                                        <p:attrNameLst>
                                          <p:attrName>style.visibility</p:attrName>
                                        </p:attrNameLst>
                                      </p:cBhvr>
                                      <p:to>
                                        <p:strVal val="visible"/>
                                      </p:to>
                                    </p:set>
                                    <p:animEffect transition="in" filter="wipe(left)">
                                      <p:cBhvr>
                                        <p:cTn id="7" dur="500"/>
                                        <p:tgtEl>
                                          <p:spTgt spid="19460"/>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9462"/>
                                        </p:tgtEl>
                                        <p:attrNameLst>
                                          <p:attrName>style.visibility</p:attrName>
                                        </p:attrNameLst>
                                      </p:cBhvr>
                                      <p:to>
                                        <p:strVal val="visible"/>
                                      </p:to>
                                    </p:set>
                                    <p:animEffect transition="in" filter="wipe(left)">
                                      <p:cBhvr>
                                        <p:cTn id="12" dur="500"/>
                                        <p:tgtEl>
                                          <p:spTgt spid="1946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60" grpId="0"/>
      <p:bldP spid="19462"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3314" name="文本框 13313"/>
          <p:cNvSpPr txBox="1"/>
          <p:nvPr/>
        </p:nvSpPr>
        <p:spPr>
          <a:xfrm>
            <a:off x="76200" y="1295400"/>
            <a:ext cx="8839200" cy="4724400"/>
          </a:xfrm>
          <a:prstGeom prst="rect">
            <a:avLst/>
          </a:prstGeom>
          <a:noFill/>
          <a:ln w="9525">
            <a:noFill/>
          </a:ln>
        </p:spPr>
        <p:txBody>
          <a:bodyPr>
            <a:spAutoFit/>
          </a:bodyPr>
          <a:p>
            <a:pPr>
              <a:spcBef>
                <a:spcPct val="50000"/>
              </a:spcBef>
            </a:pPr>
            <a:r>
              <a:rPr lang="en-US" altLang="zh-CN" sz="3200" b="1" dirty="0">
                <a:latin typeface="楷体_GB2312" pitchFamily="49" charset="-122"/>
                <a:ea typeface="楷体_GB2312" pitchFamily="49" charset="-122"/>
              </a:rPr>
              <a:t>6</a:t>
            </a:r>
            <a:r>
              <a:rPr lang="zh-CN" altLang="en-US" sz="3200" b="1" dirty="0">
                <a:latin typeface="楷体_GB2312" pitchFamily="49" charset="-122"/>
                <a:ea typeface="楷体_GB2312" pitchFamily="49" charset="-122"/>
              </a:rPr>
              <a:t>、</a:t>
            </a:r>
            <a:r>
              <a:rPr lang="en-US" altLang="zh-CN" sz="3200" b="1">
                <a:latin typeface="楷体_GB2312" pitchFamily="49" charset="-122"/>
                <a:ea typeface="楷体_GB2312" pitchFamily="49" charset="-122"/>
              </a:rPr>
              <a:t>A</a:t>
            </a:r>
            <a:r>
              <a:rPr lang="en-US" altLang="en-US" sz="3200" b="1">
                <a:latin typeface="Arial" panose="020B0604020202020204" pitchFamily="34" charset="0"/>
              </a:rPr>
              <a:t>、</a:t>
            </a:r>
            <a:r>
              <a:rPr lang="en-US" altLang="zh-CN" sz="3200" b="1">
                <a:latin typeface="楷体_GB2312" pitchFamily="49" charset="-122"/>
                <a:ea typeface="楷体_GB2312" pitchFamily="49" charset="-122"/>
              </a:rPr>
              <a:t>B</a:t>
            </a:r>
            <a:r>
              <a:rPr lang="en-US" altLang="en-US" sz="3200" b="1">
                <a:latin typeface="Arial" panose="020B0604020202020204" pitchFamily="34" charset="0"/>
              </a:rPr>
              <a:t>、</a:t>
            </a:r>
            <a:r>
              <a:rPr lang="en-US" altLang="zh-CN" sz="3200" b="1">
                <a:latin typeface="楷体_GB2312" pitchFamily="49" charset="-122"/>
                <a:ea typeface="楷体_GB2312" pitchFamily="49" charset="-122"/>
              </a:rPr>
              <a:t>C</a:t>
            </a:r>
            <a:r>
              <a:rPr lang="en-US" altLang="en-US" sz="3200" b="1">
                <a:latin typeface="Arial" panose="020B0604020202020204" pitchFamily="34" charset="0"/>
              </a:rPr>
              <a:t>、</a:t>
            </a:r>
            <a:r>
              <a:rPr lang="en-US" altLang="zh-CN" sz="3200" b="1" dirty="0">
                <a:latin typeface="楷体_GB2312" pitchFamily="49" charset="-122"/>
                <a:ea typeface="楷体_GB2312" pitchFamily="49" charset="-122"/>
              </a:rPr>
              <a:t>D</a:t>
            </a:r>
            <a:r>
              <a:rPr lang="zh-CN" altLang="en-US" sz="3200" b="1" dirty="0">
                <a:latin typeface="楷体_GB2312" pitchFamily="49" charset="-122"/>
                <a:ea typeface="楷体_GB2312" pitchFamily="49" charset="-122"/>
              </a:rPr>
              <a:t>四种元素，已知</a:t>
            </a:r>
            <a:r>
              <a:rPr lang="en-US" altLang="zh-CN" sz="3200" b="1" dirty="0">
                <a:latin typeface="楷体_GB2312" pitchFamily="49" charset="-122"/>
                <a:ea typeface="楷体_GB2312" pitchFamily="49" charset="-122"/>
              </a:rPr>
              <a:t>A</a:t>
            </a:r>
            <a:r>
              <a:rPr lang="zh-CN" altLang="en-US" sz="3200" b="1" dirty="0">
                <a:latin typeface="楷体_GB2312" pitchFamily="49" charset="-122"/>
                <a:ea typeface="楷体_GB2312" pitchFamily="49" charset="-122"/>
              </a:rPr>
              <a:t>元素是地壳中含量最多的元素</a:t>
            </a:r>
            <a:r>
              <a:rPr lang="zh-CN" altLang="en-US" sz="3200" b="1" dirty="0">
                <a:latin typeface="Arial" panose="020B0604020202020204" pitchFamily="34" charset="0"/>
              </a:rPr>
              <a:t>；</a:t>
            </a:r>
            <a:r>
              <a:rPr lang="en-US" altLang="zh-CN" sz="3200" b="1" dirty="0">
                <a:latin typeface="楷体_GB2312" pitchFamily="49" charset="-122"/>
                <a:ea typeface="楷体_GB2312" pitchFamily="49" charset="-122"/>
              </a:rPr>
              <a:t>B</a:t>
            </a:r>
            <a:r>
              <a:rPr lang="zh-CN" altLang="en-US" sz="3200" b="1" dirty="0">
                <a:latin typeface="楷体_GB2312" pitchFamily="49" charset="-122"/>
                <a:ea typeface="楷体_GB2312" pitchFamily="49" charset="-122"/>
              </a:rPr>
              <a:t>元素为金属元素，已知它的原子核外</a:t>
            </a:r>
            <a:r>
              <a:rPr lang="en-US" altLang="zh-CN" sz="3200" b="1" dirty="0">
                <a:latin typeface="楷体_GB2312" pitchFamily="49" charset="-122"/>
                <a:ea typeface="楷体_GB2312" pitchFamily="49" charset="-122"/>
              </a:rPr>
              <a:t>K</a:t>
            </a:r>
            <a:r>
              <a:rPr lang="zh-CN" altLang="en-US" sz="3200" b="1" dirty="0">
                <a:latin typeface="楷体_GB2312" pitchFamily="49" charset="-122"/>
                <a:ea typeface="楷体_GB2312" pitchFamily="49" charset="-122"/>
              </a:rPr>
              <a:t>、</a:t>
            </a:r>
            <a:r>
              <a:rPr lang="en-US" altLang="zh-CN" sz="3200" b="1" dirty="0">
                <a:latin typeface="楷体_GB2312" pitchFamily="49" charset="-122"/>
                <a:ea typeface="楷体_GB2312" pitchFamily="49" charset="-122"/>
              </a:rPr>
              <a:t>L</a:t>
            </a:r>
            <a:r>
              <a:rPr lang="zh-CN" altLang="en-US" sz="3200" b="1" dirty="0">
                <a:latin typeface="楷体_GB2312" pitchFamily="49" charset="-122"/>
                <a:ea typeface="楷体_GB2312" pitchFamily="49" charset="-122"/>
              </a:rPr>
              <a:t>层上电子数之和等于</a:t>
            </a:r>
            <a:r>
              <a:rPr lang="en-US" altLang="zh-CN" sz="3200" b="1" dirty="0">
                <a:latin typeface="楷体_GB2312" pitchFamily="49" charset="-122"/>
                <a:ea typeface="楷体_GB2312" pitchFamily="49" charset="-122"/>
              </a:rPr>
              <a:t>M</a:t>
            </a:r>
            <a:r>
              <a:rPr lang="zh-CN" altLang="en-US" sz="3200" b="1" dirty="0">
                <a:latin typeface="楷体_GB2312" pitchFamily="49" charset="-122"/>
                <a:ea typeface="楷体_GB2312" pitchFamily="49" charset="-122"/>
              </a:rPr>
              <a:t>、</a:t>
            </a:r>
            <a:r>
              <a:rPr lang="en-US" altLang="zh-CN" sz="3200" b="1" dirty="0">
                <a:latin typeface="楷体_GB2312" pitchFamily="49" charset="-122"/>
                <a:ea typeface="楷体_GB2312" pitchFamily="49" charset="-122"/>
              </a:rPr>
              <a:t>N</a:t>
            </a:r>
            <a:r>
              <a:rPr lang="zh-CN" altLang="en-US" sz="3200" b="1" dirty="0">
                <a:latin typeface="楷体_GB2312" pitchFamily="49" charset="-122"/>
                <a:ea typeface="楷体_GB2312" pitchFamily="49" charset="-122"/>
              </a:rPr>
              <a:t>层电子数之和</a:t>
            </a:r>
            <a:r>
              <a:rPr lang="zh-CN" altLang="en-US" sz="3200" b="1" dirty="0">
                <a:latin typeface="Arial" panose="020B0604020202020204" pitchFamily="34" charset="0"/>
              </a:rPr>
              <a:t>；</a:t>
            </a:r>
            <a:r>
              <a:rPr lang="en-US" altLang="zh-CN" sz="3200" b="1" dirty="0">
                <a:latin typeface="楷体_GB2312" pitchFamily="49" charset="-122"/>
                <a:ea typeface="楷体_GB2312" pitchFamily="49" charset="-122"/>
              </a:rPr>
              <a:t>C</a:t>
            </a:r>
            <a:r>
              <a:rPr lang="zh-CN" altLang="en-US" sz="3200" b="1" dirty="0">
                <a:latin typeface="楷体_GB2312" pitchFamily="49" charset="-122"/>
                <a:ea typeface="楷体_GB2312" pitchFamily="49" charset="-122"/>
              </a:rPr>
              <a:t>元素是第</a:t>
            </a:r>
            <a:r>
              <a:rPr lang="en-US" altLang="zh-CN" sz="3200" b="1" dirty="0">
                <a:latin typeface="楷体_GB2312" pitchFamily="49" charset="-122"/>
                <a:ea typeface="楷体_GB2312" pitchFamily="49" charset="-122"/>
              </a:rPr>
              <a:t>3</a:t>
            </a:r>
            <a:r>
              <a:rPr lang="zh-CN" altLang="en-US" sz="3200" b="1" dirty="0">
                <a:latin typeface="楷体_GB2312" pitchFamily="49" charset="-122"/>
                <a:ea typeface="楷体_GB2312" pitchFamily="49" charset="-122"/>
              </a:rPr>
              <a:t>周期第一电离能最小的元素，</a:t>
            </a:r>
            <a:r>
              <a:rPr lang="en-US" altLang="zh-CN" sz="3200" b="1" dirty="0">
                <a:latin typeface="楷体_GB2312" pitchFamily="49" charset="-122"/>
                <a:ea typeface="楷体_GB2312" pitchFamily="49" charset="-122"/>
              </a:rPr>
              <a:t>D</a:t>
            </a:r>
            <a:r>
              <a:rPr lang="zh-CN" altLang="en-US" sz="3200" b="1" dirty="0">
                <a:latin typeface="楷体_GB2312" pitchFamily="49" charset="-122"/>
                <a:ea typeface="楷体_GB2312" pitchFamily="49" charset="-122"/>
              </a:rPr>
              <a:t>元素在第</a:t>
            </a:r>
            <a:r>
              <a:rPr lang="en-US" altLang="zh-CN" sz="3200" b="1" dirty="0">
                <a:latin typeface="楷体_GB2312" pitchFamily="49" charset="-122"/>
                <a:ea typeface="楷体_GB2312" pitchFamily="49" charset="-122"/>
              </a:rPr>
              <a:t>3</a:t>
            </a:r>
            <a:r>
              <a:rPr lang="zh-CN" altLang="en-US" sz="3200" b="1" dirty="0">
                <a:latin typeface="楷体_GB2312" pitchFamily="49" charset="-122"/>
                <a:ea typeface="楷体_GB2312" pitchFamily="49" charset="-122"/>
              </a:rPr>
              <a:t>周期中电负性最大。                                           </a:t>
            </a:r>
            <a:endParaRPr lang="zh-CN" altLang="en-US" sz="3200" b="1" dirty="0">
              <a:latin typeface="楷体_GB2312" pitchFamily="49" charset="-122"/>
              <a:ea typeface="楷体_GB2312" pitchFamily="49" charset="-122"/>
            </a:endParaRPr>
          </a:p>
          <a:p>
            <a:pPr>
              <a:spcBef>
                <a:spcPct val="50000"/>
              </a:spcBef>
            </a:pPr>
            <a:r>
              <a:rPr lang="en-US" altLang="zh-CN" sz="3200" b="1" dirty="0">
                <a:latin typeface="楷体_GB2312" pitchFamily="49" charset="-122"/>
                <a:ea typeface="楷体_GB2312" pitchFamily="49" charset="-122"/>
              </a:rPr>
              <a:t>(1)</a:t>
            </a:r>
            <a:r>
              <a:rPr lang="zh-CN" altLang="en-US" sz="3200" b="1" dirty="0">
                <a:latin typeface="楷体_GB2312" pitchFamily="49" charset="-122"/>
                <a:ea typeface="楷体_GB2312" pitchFamily="49" charset="-122"/>
              </a:rPr>
              <a:t>试推断</a:t>
            </a:r>
            <a:r>
              <a:rPr lang="en-US" altLang="zh-CN" sz="3200" b="1" dirty="0">
                <a:latin typeface="楷体_GB2312" pitchFamily="49" charset="-122"/>
                <a:ea typeface="楷体_GB2312" pitchFamily="49" charset="-122"/>
              </a:rPr>
              <a:t>A</a:t>
            </a:r>
            <a:r>
              <a:rPr lang="zh-CN" altLang="en-US" sz="3200" b="1" dirty="0">
                <a:latin typeface="楷体_GB2312" pitchFamily="49" charset="-122"/>
                <a:ea typeface="楷体_GB2312" pitchFamily="49" charset="-122"/>
              </a:rPr>
              <a:t>、</a:t>
            </a:r>
            <a:r>
              <a:rPr lang="en-US" altLang="zh-CN" sz="3200" b="1" dirty="0">
                <a:latin typeface="楷体_GB2312" pitchFamily="49" charset="-122"/>
                <a:ea typeface="楷体_GB2312" pitchFamily="49" charset="-122"/>
              </a:rPr>
              <a:t>B</a:t>
            </a:r>
            <a:r>
              <a:rPr lang="zh-CN" altLang="en-US" sz="3200" b="1" dirty="0">
                <a:latin typeface="楷体_GB2312" pitchFamily="49" charset="-122"/>
                <a:ea typeface="楷体_GB2312" pitchFamily="49" charset="-122"/>
              </a:rPr>
              <a:t>、</a:t>
            </a:r>
            <a:r>
              <a:rPr lang="en-US" altLang="zh-CN" sz="3200" b="1" dirty="0">
                <a:latin typeface="楷体_GB2312" pitchFamily="49" charset="-122"/>
                <a:ea typeface="楷体_GB2312" pitchFamily="49" charset="-122"/>
              </a:rPr>
              <a:t>C</a:t>
            </a:r>
            <a:r>
              <a:rPr lang="zh-CN" altLang="en-US" sz="3200" b="1" dirty="0">
                <a:latin typeface="楷体_GB2312" pitchFamily="49" charset="-122"/>
                <a:ea typeface="楷体_GB2312" pitchFamily="49" charset="-122"/>
              </a:rPr>
              <a:t>、</a:t>
            </a:r>
            <a:r>
              <a:rPr lang="en-US" altLang="zh-CN" sz="3200" b="1" dirty="0">
                <a:latin typeface="楷体_GB2312" pitchFamily="49" charset="-122"/>
                <a:ea typeface="楷体_GB2312" pitchFamily="49" charset="-122"/>
              </a:rPr>
              <a:t>D</a:t>
            </a:r>
            <a:r>
              <a:rPr lang="zh-CN" altLang="en-US" sz="3200" b="1" dirty="0">
                <a:latin typeface="楷体_GB2312" pitchFamily="49" charset="-122"/>
                <a:ea typeface="楷体_GB2312" pitchFamily="49" charset="-122"/>
              </a:rPr>
              <a:t>四种元素的名称和符号。                                             </a:t>
            </a:r>
            <a:endParaRPr lang="zh-CN" altLang="en-US" sz="3200" b="1" dirty="0">
              <a:latin typeface="楷体_GB2312" pitchFamily="49" charset="-122"/>
              <a:ea typeface="楷体_GB2312" pitchFamily="49" charset="-122"/>
            </a:endParaRPr>
          </a:p>
          <a:p>
            <a:pPr>
              <a:lnSpc>
                <a:spcPct val="125000"/>
              </a:lnSpc>
              <a:spcBef>
                <a:spcPct val="50000"/>
              </a:spcBef>
            </a:pPr>
            <a:r>
              <a:rPr lang="en-US" altLang="zh-CN" sz="3200" b="1" dirty="0">
                <a:latin typeface="楷体_GB2312" pitchFamily="49" charset="-122"/>
                <a:ea typeface="楷体_GB2312" pitchFamily="49" charset="-122"/>
              </a:rPr>
              <a:t>(2)</a:t>
            </a:r>
            <a:r>
              <a:rPr lang="zh-CN" altLang="en-US" sz="3200" b="1" dirty="0">
                <a:latin typeface="楷体_GB2312" pitchFamily="49" charset="-122"/>
                <a:ea typeface="楷体_GB2312" pitchFamily="49" charset="-122"/>
              </a:rPr>
              <a:t>写出上述元素两两化合生成的离子化合物的 化学式。</a:t>
            </a:r>
            <a:endParaRPr lang="zh-CN" altLang="en-US" sz="3200" b="1" dirty="0">
              <a:latin typeface="楷体_GB2312" pitchFamily="49" charset="-122"/>
              <a:ea typeface="楷体_GB2312" pitchFamily="49" charset="-122"/>
            </a:endParaRPr>
          </a:p>
        </p:txBody>
      </p:sp>
      <p:sp>
        <p:nvSpPr>
          <p:cNvPr id="13315" name="文本框 13314"/>
          <p:cNvSpPr txBox="1"/>
          <p:nvPr/>
        </p:nvSpPr>
        <p:spPr>
          <a:xfrm>
            <a:off x="1828800" y="4449763"/>
            <a:ext cx="762000" cy="579437"/>
          </a:xfrm>
          <a:prstGeom prst="rect">
            <a:avLst/>
          </a:prstGeom>
          <a:noFill/>
          <a:ln w="9525">
            <a:noFill/>
          </a:ln>
        </p:spPr>
        <p:txBody>
          <a:bodyPr>
            <a:spAutoFit/>
          </a:bodyPr>
          <a:p>
            <a:pPr>
              <a:spcBef>
                <a:spcPct val="50000"/>
              </a:spcBef>
            </a:pPr>
            <a:r>
              <a:rPr lang="en-US" altLang="zh-CN" sz="3200" b="1">
                <a:solidFill>
                  <a:srgbClr val="FF0000"/>
                </a:solidFill>
                <a:latin typeface="Arial" panose="020B0604020202020204" pitchFamily="34" charset="0"/>
              </a:rPr>
              <a:t>O     </a:t>
            </a:r>
            <a:endParaRPr lang="en-US" altLang="zh-CN" sz="3200" b="1">
              <a:solidFill>
                <a:srgbClr val="FF0000"/>
              </a:solidFill>
              <a:latin typeface="Arial" panose="020B0604020202020204" pitchFamily="34" charset="0"/>
            </a:endParaRPr>
          </a:p>
        </p:txBody>
      </p:sp>
      <p:sp>
        <p:nvSpPr>
          <p:cNvPr id="13316" name="文本框 13315"/>
          <p:cNvSpPr txBox="1"/>
          <p:nvPr/>
        </p:nvSpPr>
        <p:spPr>
          <a:xfrm>
            <a:off x="2438400" y="4449763"/>
            <a:ext cx="889000" cy="579437"/>
          </a:xfrm>
          <a:prstGeom prst="rect">
            <a:avLst/>
          </a:prstGeom>
          <a:noFill/>
          <a:ln w="9525">
            <a:noFill/>
          </a:ln>
        </p:spPr>
        <p:txBody>
          <a:bodyPr>
            <a:spAutoFit/>
          </a:bodyPr>
          <a:p>
            <a:pPr>
              <a:spcBef>
                <a:spcPct val="50000"/>
              </a:spcBef>
            </a:pPr>
            <a:r>
              <a:rPr lang="en-US" altLang="zh-CN" sz="3200" b="1">
                <a:solidFill>
                  <a:srgbClr val="FF0000"/>
                </a:solidFill>
                <a:latin typeface="Arial" panose="020B0604020202020204" pitchFamily="34" charset="0"/>
              </a:rPr>
              <a:t>Ca</a:t>
            </a:r>
            <a:endParaRPr lang="en-US" altLang="zh-CN" sz="3200" b="1">
              <a:solidFill>
                <a:srgbClr val="FF0000"/>
              </a:solidFill>
              <a:latin typeface="Arial" panose="020B0604020202020204" pitchFamily="34" charset="0"/>
            </a:endParaRPr>
          </a:p>
        </p:txBody>
      </p:sp>
      <p:sp>
        <p:nvSpPr>
          <p:cNvPr id="13317" name="文本框 13316"/>
          <p:cNvSpPr txBox="1"/>
          <p:nvPr/>
        </p:nvSpPr>
        <p:spPr>
          <a:xfrm>
            <a:off x="3200400" y="4449763"/>
            <a:ext cx="1143000" cy="579437"/>
          </a:xfrm>
          <a:prstGeom prst="rect">
            <a:avLst/>
          </a:prstGeom>
          <a:noFill/>
          <a:ln w="9525">
            <a:noFill/>
          </a:ln>
        </p:spPr>
        <p:txBody>
          <a:bodyPr>
            <a:spAutoFit/>
          </a:bodyPr>
          <a:p>
            <a:pPr>
              <a:spcBef>
                <a:spcPct val="50000"/>
              </a:spcBef>
            </a:pPr>
            <a:r>
              <a:rPr lang="en-US" altLang="zh-CN" sz="3200" b="1">
                <a:solidFill>
                  <a:srgbClr val="FF0000"/>
                </a:solidFill>
                <a:latin typeface="Arial" panose="020B0604020202020204" pitchFamily="34" charset="0"/>
              </a:rPr>
              <a:t>Na</a:t>
            </a:r>
            <a:endParaRPr lang="en-US" altLang="zh-CN" sz="3200" b="1">
              <a:solidFill>
                <a:srgbClr val="FF0000"/>
              </a:solidFill>
              <a:latin typeface="Arial" panose="020B0604020202020204" pitchFamily="34" charset="0"/>
            </a:endParaRPr>
          </a:p>
        </p:txBody>
      </p:sp>
      <p:sp>
        <p:nvSpPr>
          <p:cNvPr id="13318" name="文本框 13317"/>
          <p:cNvSpPr txBox="1"/>
          <p:nvPr/>
        </p:nvSpPr>
        <p:spPr>
          <a:xfrm>
            <a:off x="3810000" y="4449763"/>
            <a:ext cx="1143000" cy="579437"/>
          </a:xfrm>
          <a:prstGeom prst="rect">
            <a:avLst/>
          </a:prstGeom>
          <a:noFill/>
          <a:ln w="9525">
            <a:noFill/>
          </a:ln>
        </p:spPr>
        <p:txBody>
          <a:bodyPr>
            <a:spAutoFit/>
          </a:bodyPr>
          <a:p>
            <a:pPr>
              <a:spcBef>
                <a:spcPct val="50000"/>
              </a:spcBef>
            </a:pPr>
            <a:r>
              <a:rPr lang="en-US" altLang="zh-CN" sz="3200" b="1" err="1">
                <a:solidFill>
                  <a:srgbClr val="FF0000"/>
                </a:solidFill>
                <a:latin typeface="Arial" panose="020B0604020202020204" pitchFamily="34" charset="0"/>
              </a:rPr>
              <a:t>Cl</a:t>
            </a:r>
            <a:endParaRPr lang="en-US" altLang="zh-CN" sz="3200" b="1">
              <a:solidFill>
                <a:srgbClr val="FF0000"/>
              </a:solidFill>
              <a:latin typeface="Arial" panose="020B0604020202020204" pitchFamily="34" charset="0"/>
            </a:endParaRPr>
          </a:p>
        </p:txBody>
      </p:sp>
      <p:sp>
        <p:nvSpPr>
          <p:cNvPr id="13319" name="文本框 13318"/>
          <p:cNvSpPr txBox="1"/>
          <p:nvPr/>
        </p:nvSpPr>
        <p:spPr>
          <a:xfrm>
            <a:off x="609600" y="6019800"/>
            <a:ext cx="8153400" cy="641350"/>
          </a:xfrm>
          <a:prstGeom prst="rect">
            <a:avLst/>
          </a:prstGeom>
          <a:noFill/>
          <a:ln w="9525">
            <a:noFill/>
          </a:ln>
        </p:spPr>
        <p:txBody>
          <a:bodyPr>
            <a:spAutoFit/>
          </a:bodyPr>
          <a:p>
            <a:pPr>
              <a:spcBef>
                <a:spcPct val="50000"/>
              </a:spcBef>
            </a:pPr>
            <a:r>
              <a:rPr lang="en-US" altLang="zh-CN" sz="3600" err="1">
                <a:solidFill>
                  <a:srgbClr val="FF0000"/>
                </a:solidFill>
                <a:latin typeface="Arial" panose="020B0604020202020204" pitchFamily="34" charset="0"/>
              </a:rPr>
              <a:t>CaO</a:t>
            </a:r>
            <a:r>
              <a:rPr lang="en-US" altLang="zh-CN" sz="3600">
                <a:solidFill>
                  <a:srgbClr val="FF0000"/>
                </a:solidFill>
                <a:latin typeface="Arial" panose="020B0604020202020204" pitchFamily="34" charset="0"/>
              </a:rPr>
              <a:t>    Na</a:t>
            </a:r>
            <a:r>
              <a:rPr lang="en-US" altLang="zh-CN" sz="3600" baseline="-25000">
                <a:solidFill>
                  <a:srgbClr val="FF0000"/>
                </a:solidFill>
                <a:latin typeface="Arial" panose="020B0604020202020204" pitchFamily="34" charset="0"/>
              </a:rPr>
              <a:t>2</a:t>
            </a:r>
            <a:r>
              <a:rPr lang="en-US" altLang="zh-CN" sz="3600">
                <a:solidFill>
                  <a:srgbClr val="FF0000"/>
                </a:solidFill>
                <a:latin typeface="Arial" panose="020B0604020202020204" pitchFamily="34" charset="0"/>
              </a:rPr>
              <a:t>O     Na</a:t>
            </a:r>
            <a:r>
              <a:rPr lang="en-US" altLang="zh-CN" sz="3600" baseline="-25000">
                <a:solidFill>
                  <a:srgbClr val="FF0000"/>
                </a:solidFill>
                <a:latin typeface="Arial" panose="020B0604020202020204" pitchFamily="34" charset="0"/>
              </a:rPr>
              <a:t>2</a:t>
            </a:r>
            <a:r>
              <a:rPr lang="en-US" altLang="zh-CN" sz="3600">
                <a:solidFill>
                  <a:srgbClr val="FF0000"/>
                </a:solidFill>
                <a:latin typeface="Arial" panose="020B0604020202020204" pitchFamily="34" charset="0"/>
              </a:rPr>
              <a:t>O</a:t>
            </a:r>
            <a:r>
              <a:rPr lang="en-US" altLang="zh-CN" sz="3600" baseline="-25000">
                <a:solidFill>
                  <a:srgbClr val="FF0000"/>
                </a:solidFill>
                <a:latin typeface="Arial" panose="020B0604020202020204" pitchFamily="34" charset="0"/>
              </a:rPr>
              <a:t>2</a:t>
            </a:r>
            <a:r>
              <a:rPr lang="en-US" altLang="zh-CN" sz="3600">
                <a:solidFill>
                  <a:srgbClr val="FF0000"/>
                </a:solidFill>
                <a:latin typeface="Arial" panose="020B0604020202020204" pitchFamily="34" charset="0"/>
              </a:rPr>
              <a:t>   CaCl</a:t>
            </a:r>
            <a:r>
              <a:rPr lang="en-US" altLang="zh-CN" sz="3600" baseline="-25000">
                <a:solidFill>
                  <a:srgbClr val="FF0000"/>
                </a:solidFill>
                <a:latin typeface="Arial" panose="020B0604020202020204" pitchFamily="34" charset="0"/>
              </a:rPr>
              <a:t>2</a:t>
            </a:r>
            <a:r>
              <a:rPr lang="en-US" altLang="zh-CN" sz="3600" err="1">
                <a:solidFill>
                  <a:srgbClr val="FF0000"/>
                </a:solidFill>
                <a:latin typeface="Arial" panose="020B0604020202020204" pitchFamily="34" charset="0"/>
              </a:rPr>
              <a:t>    NaCl</a:t>
            </a:r>
            <a:endParaRPr lang="en-US" altLang="zh-CN" sz="3600">
              <a:solidFill>
                <a:srgbClr val="FF0000"/>
              </a:solidFill>
              <a:latin typeface="Arial" panose="020B0604020202020204" pitchFamily="34" charset="0"/>
            </a:endParaRPr>
          </a:p>
        </p:txBody>
      </p:sp>
      <p:sp>
        <p:nvSpPr>
          <p:cNvPr id="13321" name="矩形 13320"/>
          <p:cNvSpPr/>
          <p:nvPr/>
        </p:nvSpPr>
        <p:spPr>
          <a:xfrm>
            <a:off x="0" y="0"/>
            <a:ext cx="2315210" cy="706755"/>
          </a:xfrm>
          <a:prstGeom prst="rect">
            <a:avLst/>
          </a:prstGeom>
          <a:solidFill>
            <a:srgbClr val="FF0000"/>
          </a:solidFill>
          <a:ln w="9525">
            <a:noFill/>
          </a:ln>
        </p:spPr>
        <p:txBody>
          <a:bodyPr wrap="square">
            <a:spAutoFit/>
          </a:bodyPr>
          <a:p>
            <a:r>
              <a:rPr lang="zh-CN" altLang="en-US" sz="4000" b="1" dirty="0">
                <a:solidFill>
                  <a:srgbClr val="FFFF00"/>
                </a:solidFill>
                <a:latin typeface="Arial" panose="020B0604020202020204" pitchFamily="34" charset="0"/>
                <a:ea typeface="楷体_GB2312" pitchFamily="49" charset="-122"/>
              </a:rPr>
              <a:t>巩固练习</a:t>
            </a:r>
            <a:endParaRPr lang="zh-CN" altLang="en-US" sz="4000" b="1" dirty="0">
              <a:solidFill>
                <a:srgbClr val="FFFF00"/>
              </a:solidFill>
              <a:latin typeface="Arial" panose="020B0604020202020204" pitchFamily="34" charset="0"/>
              <a:ea typeface="楷体_GB2312" pitchFamily="49" charset="-122"/>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3315"/>
                                        </p:tgtEl>
                                        <p:attrNameLst>
                                          <p:attrName>style.visibility</p:attrName>
                                        </p:attrNameLst>
                                      </p:cBhvr>
                                      <p:to>
                                        <p:strVal val="visible"/>
                                      </p:to>
                                    </p:set>
                                    <p:animEffect transition="in" filter="wipe(left)">
                                      <p:cBhvr>
                                        <p:cTn id="7" dur="2000"/>
                                        <p:tgtEl>
                                          <p:spTgt spid="13315"/>
                                        </p:tgtEl>
                                      </p:cBhvr>
                                    </p:animEffect>
                                  </p:childTnLst>
                                </p:cTn>
                              </p:par>
                            </p:childTnLst>
                          </p:cTn>
                        </p:par>
                        <p:par>
                          <p:cTn id="8" fill="hold">
                            <p:stCondLst>
                              <p:cond delay="2000"/>
                            </p:stCondLst>
                            <p:childTnLst>
                              <p:par>
                                <p:cTn id="9" presetID="22" presetClass="entr" presetSubtype="8" fill="hold" grpId="0" nodeType="afterEffect">
                                  <p:stCondLst>
                                    <p:cond delay="0"/>
                                  </p:stCondLst>
                                  <p:childTnLst>
                                    <p:set>
                                      <p:cBhvr>
                                        <p:cTn id="10" dur="1" fill="hold">
                                          <p:stCondLst>
                                            <p:cond delay="0"/>
                                          </p:stCondLst>
                                        </p:cTn>
                                        <p:tgtEl>
                                          <p:spTgt spid="13316"/>
                                        </p:tgtEl>
                                        <p:attrNameLst>
                                          <p:attrName>style.visibility</p:attrName>
                                        </p:attrNameLst>
                                      </p:cBhvr>
                                      <p:to>
                                        <p:strVal val="visible"/>
                                      </p:to>
                                    </p:set>
                                    <p:animEffect transition="in" filter="wipe(left)">
                                      <p:cBhvr>
                                        <p:cTn id="11" dur="2000"/>
                                        <p:tgtEl>
                                          <p:spTgt spid="13316"/>
                                        </p:tgtEl>
                                      </p:cBhvr>
                                    </p:animEffect>
                                  </p:childTnLst>
                                </p:cTn>
                              </p:par>
                            </p:childTnLst>
                          </p:cTn>
                        </p:par>
                        <p:par>
                          <p:cTn id="12" fill="hold">
                            <p:stCondLst>
                              <p:cond delay="4000"/>
                            </p:stCondLst>
                            <p:childTnLst>
                              <p:par>
                                <p:cTn id="13" presetID="22" presetClass="entr" presetSubtype="8" fill="hold" grpId="0" nodeType="afterEffect">
                                  <p:stCondLst>
                                    <p:cond delay="0"/>
                                  </p:stCondLst>
                                  <p:childTnLst>
                                    <p:set>
                                      <p:cBhvr>
                                        <p:cTn id="14" dur="1" fill="hold">
                                          <p:stCondLst>
                                            <p:cond delay="0"/>
                                          </p:stCondLst>
                                        </p:cTn>
                                        <p:tgtEl>
                                          <p:spTgt spid="13317"/>
                                        </p:tgtEl>
                                        <p:attrNameLst>
                                          <p:attrName>style.visibility</p:attrName>
                                        </p:attrNameLst>
                                      </p:cBhvr>
                                      <p:to>
                                        <p:strVal val="visible"/>
                                      </p:to>
                                    </p:set>
                                    <p:animEffect transition="in" filter="wipe(left)">
                                      <p:cBhvr>
                                        <p:cTn id="15" dur="2000"/>
                                        <p:tgtEl>
                                          <p:spTgt spid="13317"/>
                                        </p:tgtEl>
                                      </p:cBhvr>
                                    </p:animEffect>
                                  </p:childTnLst>
                                </p:cTn>
                              </p:par>
                            </p:childTnLst>
                          </p:cTn>
                        </p:par>
                        <p:par>
                          <p:cTn id="16" fill="hold">
                            <p:stCondLst>
                              <p:cond delay="6000"/>
                            </p:stCondLst>
                            <p:childTnLst>
                              <p:par>
                                <p:cTn id="17" presetID="22" presetClass="entr" presetSubtype="8" fill="hold" grpId="0" nodeType="afterEffect">
                                  <p:stCondLst>
                                    <p:cond delay="0"/>
                                  </p:stCondLst>
                                  <p:childTnLst>
                                    <p:set>
                                      <p:cBhvr>
                                        <p:cTn id="18" dur="1" fill="hold">
                                          <p:stCondLst>
                                            <p:cond delay="0"/>
                                          </p:stCondLst>
                                        </p:cTn>
                                        <p:tgtEl>
                                          <p:spTgt spid="13318"/>
                                        </p:tgtEl>
                                        <p:attrNameLst>
                                          <p:attrName>style.visibility</p:attrName>
                                        </p:attrNameLst>
                                      </p:cBhvr>
                                      <p:to>
                                        <p:strVal val="visible"/>
                                      </p:to>
                                    </p:set>
                                    <p:animEffect transition="in" filter="wipe(left)">
                                      <p:cBhvr>
                                        <p:cTn id="19" dur="1000"/>
                                        <p:tgtEl>
                                          <p:spTgt spid="13318"/>
                                        </p:tgtEl>
                                      </p:cBhvr>
                                    </p:animEffect>
                                  </p:childTnLst>
                                </p:cTn>
                              </p:par>
                            </p:childTnLst>
                          </p:cTn>
                        </p:par>
                      </p:childTnLst>
                    </p:cTn>
                  </p:par>
                  <p:par>
                    <p:cTn id="20" fill="hold">
                      <p:stCondLst>
                        <p:cond delay="indefinite"/>
                      </p:stCondLst>
                      <p:childTnLst>
                        <p:par>
                          <p:cTn id="21" fill="hold">
                            <p:stCondLst>
                              <p:cond delay="0"/>
                            </p:stCondLst>
                            <p:childTnLst>
                              <p:par>
                                <p:cTn id="22" presetID="3" presetClass="entr" presetSubtype="10" fill="hold" grpId="0" nodeType="clickEffect">
                                  <p:stCondLst>
                                    <p:cond delay="0"/>
                                  </p:stCondLst>
                                  <p:childTnLst>
                                    <p:set>
                                      <p:cBhvr>
                                        <p:cTn id="23" dur="1" fill="hold">
                                          <p:stCondLst>
                                            <p:cond delay="0"/>
                                          </p:stCondLst>
                                        </p:cTn>
                                        <p:tgtEl>
                                          <p:spTgt spid="13319"/>
                                        </p:tgtEl>
                                        <p:attrNameLst>
                                          <p:attrName>style.visibility</p:attrName>
                                        </p:attrNameLst>
                                      </p:cBhvr>
                                      <p:to>
                                        <p:strVal val="visible"/>
                                      </p:to>
                                    </p:set>
                                    <p:animEffect transition="in" filter="blinds(horizontal)">
                                      <p:cBhvr>
                                        <p:cTn id="24" dur="500"/>
                                        <p:tgtEl>
                                          <p:spTgt spid="133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315" grpId="0"/>
      <p:bldP spid="13316" grpId="0"/>
      <p:bldP spid="13317" grpId="0"/>
      <p:bldP spid="13318" grpId="0"/>
      <p:bldP spid="13319" grpId="0"/>
    </p:bldLst>
  </p:timing>
</p:sld>
</file>

<file path=ppt/theme/theme1.xml><?xml version="1.0" encoding="utf-8"?>
<a:theme xmlns:a="http://schemas.openxmlformats.org/drawingml/2006/main" name="古瓶荷花">
  <a:themeElements>
    <a:clrScheme name="">
      <a:dk1>
        <a:srgbClr val="0033CC"/>
      </a:dk1>
      <a:lt1>
        <a:srgbClr val="FFFFFF"/>
      </a:lt1>
      <a:dk2>
        <a:srgbClr val="007572"/>
      </a:dk2>
      <a:lt2>
        <a:srgbClr val="C0C0C0"/>
      </a:lt2>
      <a:accent1>
        <a:srgbClr val="CCECFF"/>
      </a:accent1>
      <a:accent2>
        <a:srgbClr val="3399FF"/>
      </a:accent2>
      <a:accent3>
        <a:srgbClr val="FFFFFF"/>
      </a:accent3>
      <a:accent4>
        <a:srgbClr val="002AAF"/>
      </a:accent4>
      <a:accent5>
        <a:srgbClr val="E2F4FF"/>
      </a:accent5>
      <a:accent6>
        <a:srgbClr val="2D89E5"/>
      </a:accent6>
      <a:hlink>
        <a:srgbClr val="CC0066"/>
      </a:hlink>
      <a:folHlink>
        <a:srgbClr val="7D7DA9"/>
      </a:folHlink>
    </a:clrScheme>
    <a:fontScheme name="">
      <a:majorFont>
        <a:latin typeface="Arial"/>
        <a:ea typeface="宋体"/>
        <a:cs typeface=""/>
      </a:majorFont>
      <a:minorFont>
        <a:latin typeface="Arial"/>
        <a:ea typeface="宋体"/>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raClrSchemeLst>
    <a:extraClrScheme>
      <a:clrScheme name="">
        <a:dk1>
          <a:srgbClr val="0033CC"/>
        </a:dk1>
        <a:lt1>
          <a:srgbClr val="FFFFFF"/>
        </a:lt1>
        <a:dk2>
          <a:srgbClr val="007572"/>
        </a:dk2>
        <a:lt2>
          <a:srgbClr val="C0C0C0"/>
        </a:lt2>
        <a:accent1>
          <a:srgbClr val="CCECFF"/>
        </a:accent1>
        <a:accent2>
          <a:srgbClr val="3399FF"/>
        </a:accent2>
        <a:accent3>
          <a:srgbClr val="FFFFFF"/>
        </a:accent3>
        <a:accent4>
          <a:srgbClr val="002AAF"/>
        </a:accent4>
        <a:accent5>
          <a:srgbClr val="E2F4FF"/>
        </a:accent5>
        <a:accent6>
          <a:srgbClr val="2D89E5"/>
        </a:accent6>
        <a:hlink>
          <a:srgbClr val="CC0066"/>
        </a:hlink>
        <a:folHlink>
          <a:srgbClr val="7D7DA9"/>
        </a:folHlink>
      </a:clrScheme>
      <a:clrMap bg1="lt1" tx1="dk1" bg2="lt2" tx2="dk2" accent1="accent1" accent2="accent2" accent3="accent3" accent4="accent4" accent5="accent5" accent6="accent6" hlink="hlink" folHlink="folHlink"/>
    </a:extraClrScheme>
    <a:extraClrScheme>
      <a:clrScheme name="">
        <a:dk1>
          <a:srgbClr val="007A77"/>
        </a:dk1>
        <a:lt1>
          <a:srgbClr val="EFF6EE"/>
        </a:lt1>
        <a:dk2>
          <a:srgbClr val="0066CC"/>
        </a:dk2>
        <a:lt2>
          <a:srgbClr val="C0C0C0"/>
        </a:lt2>
        <a:accent1>
          <a:srgbClr val="E7EEE6"/>
        </a:accent1>
        <a:accent2>
          <a:srgbClr val="FF9933"/>
        </a:accent2>
        <a:accent3>
          <a:srgbClr val="F5FAF5"/>
        </a:accent3>
        <a:accent4>
          <a:srgbClr val="006866"/>
        </a:accent4>
        <a:accent5>
          <a:srgbClr val="F1F5F0"/>
        </a:accent5>
        <a:accent6>
          <a:srgbClr val="E5892D"/>
        </a:accent6>
        <a:hlink>
          <a:srgbClr val="636395"/>
        </a:hlink>
        <a:folHlink>
          <a:srgbClr val="CC3300"/>
        </a:folHlink>
      </a:clrScheme>
      <a:clrMap bg1="lt1" tx1="dk1" bg2="lt2" tx2="dk2" accent1="accent1" accent2="accent2" accent3="accent3" accent4="accent4" accent5="accent5" accent6="accent6" hlink="hlink" folHlink="folHlink"/>
    </a:extraClrScheme>
    <a:extraClrScheme>
      <a:clrScheme name="">
        <a:dk1>
          <a:srgbClr val="000000"/>
        </a:dk1>
        <a:lt1>
          <a:srgbClr val="CCFFCC"/>
        </a:lt1>
        <a:dk2>
          <a:srgbClr val="E88A00"/>
        </a:dk2>
        <a:lt2>
          <a:srgbClr val="C0C0C0"/>
        </a:lt2>
        <a:accent1>
          <a:srgbClr val="CCECFF"/>
        </a:accent1>
        <a:accent2>
          <a:srgbClr val="336600"/>
        </a:accent2>
        <a:accent3>
          <a:srgbClr val="E2FFE2"/>
        </a:accent3>
        <a:accent4>
          <a:srgbClr val="000000"/>
        </a:accent4>
        <a:accent5>
          <a:srgbClr val="E2F4FF"/>
        </a:accent5>
        <a:accent6>
          <a:srgbClr val="2D5B00"/>
        </a:accent6>
        <a:hlink>
          <a:srgbClr val="3333CC"/>
        </a:hlink>
        <a:folHlink>
          <a:srgbClr val="3399FF"/>
        </a:folHlink>
      </a:clrScheme>
      <a:clrMap bg1="lt1" tx1="dk1" bg2="lt2" tx2="dk2" accent1="accent1" accent2="accent2" accent3="accent3" accent4="accent4" accent5="accent5" accent6="accent6" hlink="hlink" folHlink="folHlink"/>
    </a:extraClrScheme>
    <a:extraClrScheme>
      <a:clrScheme name="">
        <a:dk1>
          <a:srgbClr val="000000"/>
        </a:dk1>
        <a:lt1>
          <a:srgbClr val="FFFFCC"/>
        </a:lt1>
        <a:dk2>
          <a:srgbClr val="CC3300"/>
        </a:dk2>
        <a:lt2>
          <a:srgbClr val="C0C0C0"/>
        </a:lt2>
        <a:accent1>
          <a:srgbClr val="FFFFCC"/>
        </a:accent1>
        <a:accent2>
          <a:srgbClr val="339933"/>
        </a:accent2>
        <a:accent3>
          <a:srgbClr val="FFFFE2"/>
        </a:accent3>
        <a:accent4>
          <a:srgbClr val="000000"/>
        </a:accent4>
        <a:accent5>
          <a:srgbClr val="FFFFE2"/>
        </a:accent5>
        <a:accent6>
          <a:srgbClr val="2D892D"/>
        </a:accent6>
        <a:hlink>
          <a:srgbClr val="0066FF"/>
        </a:hlink>
        <a:folHlink>
          <a:srgbClr val="6F6F9F"/>
        </a:folHlink>
      </a:clrScheme>
      <a:clrMap bg1="lt1" tx1="dk1" bg2="lt2" tx2="dk2" accent1="accent1" accent2="accent2" accent3="accent3" accent4="accent4" accent5="accent5" accent6="accent6" hlink="hlink" folHlink="folHlink"/>
    </a:extraClrScheme>
    <a:extraClrScheme>
      <a:clrScheme name="">
        <a:dk1>
          <a:srgbClr val="636395"/>
        </a:dk1>
        <a:lt1>
          <a:srgbClr val="FFE2C5"/>
        </a:lt1>
        <a:dk2>
          <a:srgbClr val="000000"/>
        </a:dk2>
        <a:lt2>
          <a:srgbClr val="C0C0C0"/>
        </a:lt2>
        <a:accent1>
          <a:srgbClr val="FFE1E1"/>
        </a:accent1>
        <a:accent2>
          <a:srgbClr val="FF9933"/>
        </a:accent2>
        <a:accent3>
          <a:srgbClr val="FFEEDE"/>
        </a:accent3>
        <a:accent4>
          <a:srgbClr val="545480"/>
        </a:accent4>
        <a:accent5>
          <a:srgbClr val="FFEDED"/>
        </a:accent5>
        <a:accent6>
          <a:srgbClr val="E5892D"/>
        </a:accent6>
        <a:hlink>
          <a:srgbClr val="008080"/>
        </a:hlink>
        <a:folHlink>
          <a:srgbClr val="3399FF"/>
        </a:folHlink>
      </a:clrScheme>
      <a:clrMap bg1="lt1" tx1="dk1" bg2="lt2" tx2="dk2" accent1="accent1" accent2="accent2" accent3="accent3" accent4="accent4" accent5="accent5" accent6="accent6" hlink="hlink" folHlink="folHlink"/>
    </a:extraClrScheme>
    <a:extraClrScheme>
      <a:clrScheme name="">
        <a:dk1>
          <a:srgbClr val="626292"/>
        </a:dk1>
        <a:lt1>
          <a:srgbClr val="CCECFF"/>
        </a:lt1>
        <a:dk2>
          <a:srgbClr val="3333CC"/>
        </a:dk2>
        <a:lt2>
          <a:srgbClr val="C0C0C0"/>
        </a:lt2>
        <a:accent1>
          <a:srgbClr val="D9F1FF"/>
        </a:accent1>
        <a:accent2>
          <a:srgbClr val="FF9900"/>
        </a:accent2>
        <a:accent3>
          <a:srgbClr val="E2F4FF"/>
        </a:accent3>
        <a:accent4>
          <a:srgbClr val="53537D"/>
        </a:accent4>
        <a:accent5>
          <a:srgbClr val="E9F7FF"/>
        </a:accent5>
        <a:accent6>
          <a:srgbClr val="E58900"/>
        </a:accent6>
        <a:hlink>
          <a:srgbClr val="CC0066"/>
        </a:hlink>
        <a:folHlink>
          <a:srgbClr val="009999"/>
        </a:folHlink>
      </a:clrScheme>
      <a:clrMap bg1="lt1" tx1="dk1" bg2="lt2" tx2="dk2" accent1="accent1" accent2="accent2" accent3="accent3" accent4="accent4" accent5="accent5" accent6="accent6" hlink="hlink" folHlink="folHlink"/>
    </a:extraClrScheme>
    <a:extraClrScheme>
      <a:clrScheme name="">
        <a:dk1>
          <a:srgbClr val="0066CC"/>
        </a:dk1>
        <a:lt1>
          <a:srgbClr val="FFE1E1"/>
        </a:lt1>
        <a:dk2>
          <a:srgbClr val="006600"/>
        </a:dk2>
        <a:lt2>
          <a:srgbClr val="C0C0C0"/>
        </a:lt2>
        <a:accent1>
          <a:srgbClr val="FFFFCC"/>
        </a:accent1>
        <a:accent2>
          <a:srgbClr val="009999"/>
        </a:accent2>
        <a:accent3>
          <a:srgbClr val="FFEDED"/>
        </a:accent3>
        <a:accent4>
          <a:srgbClr val="0057AF"/>
        </a:accent4>
        <a:accent5>
          <a:srgbClr val="FFFFE2"/>
        </a:accent5>
        <a:accent6>
          <a:srgbClr val="008989"/>
        </a:accent6>
        <a:hlink>
          <a:srgbClr val="EC0000"/>
        </a:hlink>
        <a:folHlink>
          <a:srgbClr val="0099FF"/>
        </a:folHlink>
      </a:clrScheme>
      <a:clrMap bg1="lt1" tx1="dk1" bg2="lt2" tx2="dk2" accent1="accent1" accent2="accent2" accent3="accent3" accent4="accent4" accent5="accent5" accent6="accent6" hlink="hlink" folHlink="folHlink"/>
    </a:extraClrScheme>
    <a:extraClrScheme>
      <a:clrScheme name="">
        <a:dk1>
          <a:srgbClr val="292929"/>
        </a:dk1>
        <a:lt1>
          <a:srgbClr val="DDDDDD"/>
        </a:lt1>
        <a:dk2>
          <a:srgbClr val="0066CC"/>
        </a:dk2>
        <a:lt2>
          <a:srgbClr val="B2B2B2"/>
        </a:lt2>
        <a:accent1>
          <a:srgbClr val="CACADC"/>
        </a:accent1>
        <a:accent2>
          <a:srgbClr val="FFCC00"/>
        </a:accent2>
        <a:accent3>
          <a:srgbClr val="EBEBEB"/>
        </a:accent3>
        <a:accent4>
          <a:srgbClr val="222222"/>
        </a:accent4>
        <a:accent5>
          <a:srgbClr val="E1E1EA"/>
        </a:accent5>
        <a:accent6>
          <a:srgbClr val="E5B700"/>
        </a:accent6>
        <a:hlink>
          <a:srgbClr val="008080"/>
        </a:hlink>
        <a:folHlink>
          <a:srgbClr val="7D7DA9"/>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7"/>
      </a:accent6>
      <a:hlink>
        <a:srgbClr val="CCCCFF"/>
      </a:hlink>
      <a:folHlink>
        <a:srgbClr val="B2B2B2"/>
      </a:folHlink>
    </a:clrScheme>
    <a:fontScheme name="Cambria-Calibri">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2007-2010">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atMod val="350000"/>
                <a:shade val="99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CDESIGNK</Template>
  <TotalTime>0</TotalTime>
  <Words>5996</Words>
  <Application>WPS 演示</Application>
  <PresentationFormat>在屏幕上显示</PresentationFormat>
  <Paragraphs>771</Paragraphs>
  <Slides>37</Slides>
  <Notes>16</Notes>
  <HiddenSlides>0</HiddenSlides>
  <MMClips>0</MMClips>
  <ScaleCrop>false</ScaleCrop>
  <HeadingPairs>
    <vt:vector size="6" baseType="variant">
      <vt:variant>
        <vt:lpstr>已用的字体</vt:lpstr>
      </vt:variant>
      <vt:variant>
        <vt:i4>25</vt:i4>
      </vt:variant>
      <vt:variant>
        <vt:lpstr>主题</vt:lpstr>
      </vt:variant>
      <vt:variant>
        <vt:i4>1</vt:i4>
      </vt:variant>
      <vt:variant>
        <vt:lpstr>幻灯片标题</vt:lpstr>
      </vt:variant>
      <vt:variant>
        <vt:i4>37</vt:i4>
      </vt:variant>
    </vt:vector>
  </HeadingPairs>
  <TitlesOfParts>
    <vt:vector size="63" baseType="lpstr">
      <vt:lpstr>Arial</vt:lpstr>
      <vt:lpstr>宋体</vt:lpstr>
      <vt:lpstr>Wingdings</vt:lpstr>
      <vt:lpstr>Times New Roman</vt:lpstr>
      <vt:lpstr>Wingdings 2</vt:lpstr>
      <vt:lpstr>幼圆</vt:lpstr>
      <vt:lpstr>Verdana</vt:lpstr>
      <vt:lpstr>楷体_GB2312</vt:lpstr>
      <vt:lpstr>隶书</vt:lpstr>
      <vt:lpstr>仿宋</vt:lpstr>
      <vt:lpstr>黑体</vt:lpstr>
      <vt:lpstr>华文行楷</vt:lpstr>
      <vt:lpstr>华文新魏</vt:lpstr>
      <vt:lpstr>Franklin Gothic Medium</vt:lpstr>
      <vt:lpstr>GungsuhChe</vt:lpstr>
      <vt:lpstr>Calibri</vt:lpstr>
      <vt:lpstr>微软雅黑</vt:lpstr>
      <vt:lpstr>华文彩云</vt:lpstr>
      <vt:lpstr>Arial Unicode MS</vt:lpstr>
      <vt:lpstr>华文楷体</vt:lpstr>
      <vt:lpstr>Tahoma</vt:lpstr>
      <vt:lpstr>方正彩云简体</vt:lpstr>
      <vt:lpstr>Arial Narrow</vt:lpstr>
      <vt:lpstr>Wingdings</vt:lpstr>
      <vt:lpstr>新宋体</vt:lpstr>
      <vt:lpstr>古瓶荷花</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   4.电离能的应用</vt:lpstr>
      <vt:lpstr>   4.电离能的应用</vt:lpstr>
      <vt:lpstr>   4.电离能的应用</vt:lpstr>
      <vt:lpstr>PowerPoint 演示文稿</vt:lpstr>
      <vt:lpstr>概念辨析</vt:lpstr>
      <vt:lpstr>PowerPoint 演示文稿</vt:lpstr>
      <vt:lpstr>PowerPoint 演示文稿</vt:lpstr>
      <vt:lpstr>PowerPoint 演示文稿</vt:lpstr>
      <vt:lpstr>原因解释</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四、元素的电负性与元素其它性质的关系</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知识复习 请同学们回忆一下：我们学过的元素主要性质有哪些？他们各有怎样的递变规律？</dc:title>
  <dc:creator>hx</dc:creator>
  <cp:lastModifiedBy>七叶</cp:lastModifiedBy>
  <cp:revision>52</cp:revision>
  <dcterms:created xsi:type="dcterms:W3CDTF">2006-11-24T10:45:00Z</dcterms:created>
  <dcterms:modified xsi:type="dcterms:W3CDTF">2018-09-12T14:08:59Z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2052-10.1.0.7520</vt:lpwstr>
  </property>
</Properties>
</file>