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mp4" ContentType="video/mp4"/>
  <Default Extension="rels" ContentType="application/vnd.openxmlformats-package.relationship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3"/>
  </p:sldMasterIdLst>
  <p:notesMasterIdLst>
    <p:notesMasterId r:id="rId24"/>
  </p:notesMasterIdLst>
  <p:sldIdLst>
    <p:sldId id="257" r:id="rId4"/>
    <p:sldId id="428" r:id="rId5"/>
    <p:sldId id="381" r:id="rId6"/>
    <p:sldId id="382" r:id="rId7"/>
    <p:sldId id="499" r:id="rId8"/>
    <p:sldId id="541" r:id="rId9"/>
    <p:sldId id="501" r:id="rId10"/>
    <p:sldId id="538" r:id="rId11"/>
    <p:sldId id="354" r:id="rId12"/>
    <p:sldId id="505" r:id="rId13"/>
    <p:sldId id="475" r:id="rId14"/>
    <p:sldId id="507" r:id="rId15"/>
    <p:sldId id="542" r:id="rId16"/>
    <p:sldId id="511" r:id="rId17"/>
    <p:sldId id="534" r:id="rId18"/>
    <p:sldId id="535" r:id="rId19"/>
    <p:sldId id="536" r:id="rId20"/>
    <p:sldId id="555" r:id="rId21"/>
    <p:sldId id="543" r:id="rId22"/>
    <p:sldId id="297" r:id="rId23"/>
  </p:sldIdLst>
  <p:sldSz cx="12192000" cy="6858000"/>
  <p:notesSz cx="6858000" cy="9144000"/>
  <p:embeddedFontLst>
    <p:embeddedFont>
      <p:font typeface="微软雅黑" panose="020B0503020204020204" pitchFamily="34" charset="-122"/>
      <p:regular r:id="rId28"/>
    </p:embeddedFont>
    <p:embeddedFont>
      <p:font typeface="等线" panose="02010600030101010101" pitchFamily="2" charset="-122"/>
      <p:regular r:id="rId29"/>
    </p:embeddedFon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Comic Sans MS" panose="030F0702030302020204" pitchFamily="66" charset="0"/>
      <p:regular r:id="rId34"/>
      <p:bold r:id="rId35"/>
      <p:italic r:id="rId36"/>
      <p:boldItalic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  <p:embeddedFont>
      <p:font typeface="方正小标宋简体" panose="02000000000000000000" pitchFamily="2" charset="-122"/>
      <p:regular r:id="rId42"/>
    </p:embeddedFont>
    <p:embeddedFont>
      <p:font typeface="仿宋" panose="02010609060101010101" pitchFamily="49" charset="-122"/>
      <p:regular r:id="rId43"/>
    </p:embeddedFont>
    <p:embeddedFont>
      <p:font typeface="等线 Light" panose="02010600030101010101" charset="-122"/>
      <p:regular r:id="rId44"/>
    </p:embeddedFont>
  </p:embeddedFontLst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999" userDrawn="1">
          <p15:clr>
            <a:srgbClr val="A4A3A4"/>
          </p15:clr>
        </p15:guide>
        <p15:guide id="3" orient="horz" pos="3916" userDrawn="1">
          <p15:clr>
            <a:srgbClr val="A4A3A4"/>
          </p15:clr>
        </p15:guide>
        <p15:guide id="4" orient="horz" pos="368" userDrawn="1">
          <p15:clr>
            <a:srgbClr val="A4A3A4"/>
          </p15:clr>
        </p15:guide>
        <p15:guide id="5" pos="7398" userDrawn="1">
          <p15:clr>
            <a:srgbClr val="A4A3A4"/>
          </p15:clr>
        </p15:guide>
        <p15:guide id="6" pos="200" userDrawn="1">
          <p15:clr>
            <a:srgbClr val="A4A3A4"/>
          </p15:clr>
        </p15:guide>
        <p15:guide id="7" orient="horz" pos="9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  <a:srgbClr val="FEF5DC"/>
    <a:srgbClr val="FDE7A6"/>
    <a:srgbClr val="FFFFFF"/>
    <a:srgbClr val="FBC42B"/>
    <a:srgbClr val="E5E5E5"/>
    <a:srgbClr val="80C0E2"/>
    <a:srgbClr val="C8585E"/>
    <a:srgbClr val="FBF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93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9" y="398"/>
      </p:cViewPr>
      <p:guideLst>
        <p:guide orient="horz" pos="2124"/>
        <p:guide pos="3999"/>
        <p:guide orient="horz" pos="3916"/>
        <p:guide orient="horz" pos="368"/>
        <p:guide pos="7398"/>
        <p:guide pos="200"/>
        <p:guide orient="horz" pos="9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gs" Target="tags/tag79.xml"/><Relationship Id="rId46" Type="http://schemas.openxmlformats.org/officeDocument/2006/relationships/customXml" Target="../customXml/item2.xml"/><Relationship Id="rId45" Type="http://schemas.openxmlformats.org/officeDocument/2006/relationships/customXml" Target="../customXml/item1.xml"/><Relationship Id="rId44" Type="http://schemas.openxmlformats.org/officeDocument/2006/relationships/font" Target="fonts/font17.fntdata"/><Relationship Id="rId43" Type="http://schemas.openxmlformats.org/officeDocument/2006/relationships/font" Target="fonts/font16.fntdata"/><Relationship Id="rId42" Type="http://schemas.openxmlformats.org/officeDocument/2006/relationships/font" Target="fonts/font15.fntdata"/><Relationship Id="rId41" Type="http://schemas.openxmlformats.org/officeDocument/2006/relationships/font" Target="fonts/font14.fntdata"/><Relationship Id="rId40" Type="http://schemas.openxmlformats.org/officeDocument/2006/relationships/font" Target="fonts/font13.fntdata"/><Relationship Id="rId4" Type="http://schemas.openxmlformats.org/officeDocument/2006/relationships/slide" Target="slides/slide1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图形 6"/>
          <p:cNvGrpSpPr/>
          <p:nvPr/>
        </p:nvGrpSpPr>
        <p:grpSpPr>
          <a:xfrm>
            <a:off x="289697" y="262828"/>
            <a:ext cx="5618774" cy="1225064"/>
            <a:chOff x="302340" y="224595"/>
            <a:chExt cx="6077899" cy="1283649"/>
          </a:xfrm>
          <a:solidFill>
            <a:srgbClr val="EDCE63"/>
          </a:solidFill>
        </p:grpSpPr>
        <p:sp>
          <p:nvSpPr>
            <p:cNvPr id="27" name="任意多边形: 形状 26"/>
            <p:cNvSpPr/>
            <p:nvPr/>
          </p:nvSpPr>
          <p:spPr>
            <a:xfrm>
              <a:off x="302340" y="1335479"/>
              <a:ext cx="179676" cy="172765"/>
            </a:xfrm>
            <a:custGeom>
              <a:avLst/>
              <a:gdLst>
                <a:gd name="connsiteX0" fmla="*/ 179676 w 179676"/>
                <a:gd name="connsiteY0" fmla="*/ 110570 h 172765"/>
                <a:gd name="connsiteX1" fmla="*/ 117481 w 179676"/>
                <a:gd name="connsiteY1" fmla="*/ 117481 h 172765"/>
                <a:gd name="connsiteX2" fmla="*/ 88111 w 179676"/>
                <a:gd name="connsiteY2" fmla="*/ 172766 h 172765"/>
                <a:gd name="connsiteX3" fmla="*/ 62196 w 179676"/>
                <a:gd name="connsiteY3" fmla="*/ 115753 h 172765"/>
                <a:gd name="connsiteX4" fmla="*/ 0 w 179676"/>
                <a:gd name="connsiteY4" fmla="*/ 105387 h 172765"/>
                <a:gd name="connsiteX5" fmla="*/ 46647 w 179676"/>
                <a:gd name="connsiteY5" fmla="*/ 62196 h 172765"/>
                <a:gd name="connsiteX6" fmla="*/ 38008 w 179676"/>
                <a:gd name="connsiteY6" fmla="*/ 0 h 172765"/>
                <a:gd name="connsiteX7" fmla="*/ 93294 w 179676"/>
                <a:gd name="connsiteY7" fmla="*/ 31098 h 172765"/>
                <a:gd name="connsiteX8" fmla="*/ 148579 w 179676"/>
                <a:gd name="connsiteY8" fmla="*/ 5183 h 172765"/>
                <a:gd name="connsiteX9" fmla="*/ 136485 w 179676"/>
                <a:gd name="connsiteY9" fmla="*/ 65651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179676" y="110570"/>
                  </a:moveTo>
                  <a:lnTo>
                    <a:pt x="117481" y="117481"/>
                  </a:lnTo>
                  <a:lnTo>
                    <a:pt x="88111" y="172766"/>
                  </a:lnTo>
                  <a:lnTo>
                    <a:pt x="62196" y="115753"/>
                  </a:lnTo>
                  <a:lnTo>
                    <a:pt x="0" y="105387"/>
                  </a:lnTo>
                  <a:lnTo>
                    <a:pt x="46647" y="62196"/>
                  </a:lnTo>
                  <a:lnTo>
                    <a:pt x="38008" y="0"/>
                  </a:lnTo>
                  <a:lnTo>
                    <a:pt x="93294" y="31098"/>
                  </a:lnTo>
                  <a:lnTo>
                    <a:pt x="148579" y="5183"/>
                  </a:lnTo>
                  <a:lnTo>
                    <a:pt x="136485" y="65651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677241" y="314433"/>
              <a:ext cx="176221" cy="177948"/>
            </a:xfrm>
            <a:custGeom>
              <a:avLst/>
              <a:gdLst>
                <a:gd name="connsiteX0" fmla="*/ 124391 w 176221"/>
                <a:gd name="connsiteY0" fmla="*/ 177949 h 177948"/>
                <a:gd name="connsiteX1" fmla="*/ 76017 w 176221"/>
                <a:gd name="connsiteY1" fmla="*/ 139940 h 177948"/>
                <a:gd name="connsiteX2" fmla="*/ 15549 w 176221"/>
                <a:gd name="connsiteY2" fmla="*/ 158944 h 177948"/>
                <a:gd name="connsiteX3" fmla="*/ 36281 w 176221"/>
                <a:gd name="connsiteY3" fmla="*/ 100204 h 177948"/>
                <a:gd name="connsiteX4" fmla="*/ 0 w 176221"/>
                <a:gd name="connsiteY4" fmla="*/ 48374 h 177948"/>
                <a:gd name="connsiteX5" fmla="*/ 62196 w 176221"/>
                <a:gd name="connsiteY5" fmla="*/ 50102 h 177948"/>
                <a:gd name="connsiteX6" fmla="*/ 100204 w 176221"/>
                <a:gd name="connsiteY6" fmla="*/ 0 h 177948"/>
                <a:gd name="connsiteX7" fmla="*/ 117481 w 176221"/>
                <a:gd name="connsiteY7" fmla="*/ 60468 h 177948"/>
                <a:gd name="connsiteX8" fmla="*/ 176221 w 176221"/>
                <a:gd name="connsiteY8" fmla="*/ 79472 h 177948"/>
                <a:gd name="connsiteX9" fmla="*/ 124391 w 176221"/>
                <a:gd name="connsiteY9" fmla="*/ 115753 h 17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221" h="177948">
                  <a:moveTo>
                    <a:pt x="124391" y="177949"/>
                  </a:moveTo>
                  <a:lnTo>
                    <a:pt x="76017" y="139940"/>
                  </a:lnTo>
                  <a:lnTo>
                    <a:pt x="15549" y="158944"/>
                  </a:lnTo>
                  <a:lnTo>
                    <a:pt x="36281" y="100204"/>
                  </a:lnTo>
                  <a:lnTo>
                    <a:pt x="0" y="48374"/>
                  </a:lnTo>
                  <a:lnTo>
                    <a:pt x="62196" y="50102"/>
                  </a:lnTo>
                  <a:lnTo>
                    <a:pt x="100204" y="0"/>
                  </a:lnTo>
                  <a:lnTo>
                    <a:pt x="117481" y="60468"/>
                  </a:lnTo>
                  <a:lnTo>
                    <a:pt x="176221" y="79472"/>
                  </a:lnTo>
                  <a:lnTo>
                    <a:pt x="12439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2340976" y="694518"/>
              <a:ext cx="177948" cy="174493"/>
            </a:xfrm>
            <a:custGeom>
              <a:avLst/>
              <a:gdLst>
                <a:gd name="connsiteX0" fmla="*/ 177949 w 177948"/>
                <a:gd name="connsiteY0" fmla="*/ 119208 h 174493"/>
                <a:gd name="connsiteX1" fmla="*/ 115753 w 177948"/>
                <a:gd name="connsiteY1" fmla="*/ 122664 h 174493"/>
                <a:gd name="connsiteX2" fmla="*/ 81200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0204 h 174493"/>
                <a:gd name="connsiteX5" fmla="*/ 48374 w 177948"/>
                <a:gd name="connsiteY5" fmla="*/ 62196 h 174493"/>
                <a:gd name="connsiteX6" fmla="*/ 44919 w 177948"/>
                <a:gd name="connsiteY6" fmla="*/ 0 h 174493"/>
                <a:gd name="connsiteX7" fmla="*/ 96749 w 177948"/>
                <a:gd name="connsiteY7" fmla="*/ 34553 h 174493"/>
                <a:gd name="connsiteX8" fmla="*/ 155489 w 177948"/>
                <a:gd name="connsiteY8" fmla="*/ 12094 h 174493"/>
                <a:gd name="connsiteX9" fmla="*/ 138213 w 177948"/>
                <a:gd name="connsiteY9" fmla="*/ 70834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9208"/>
                  </a:moveTo>
                  <a:lnTo>
                    <a:pt x="115753" y="122664"/>
                  </a:lnTo>
                  <a:lnTo>
                    <a:pt x="81200" y="174493"/>
                  </a:lnTo>
                  <a:lnTo>
                    <a:pt x="60468" y="115753"/>
                  </a:lnTo>
                  <a:lnTo>
                    <a:pt x="0" y="100204"/>
                  </a:lnTo>
                  <a:lnTo>
                    <a:pt x="48374" y="62196"/>
                  </a:lnTo>
                  <a:lnTo>
                    <a:pt x="44919" y="0"/>
                  </a:lnTo>
                  <a:lnTo>
                    <a:pt x="96749" y="34553"/>
                  </a:lnTo>
                  <a:lnTo>
                    <a:pt x="155489" y="12094"/>
                  </a:lnTo>
                  <a:lnTo>
                    <a:pt x="138213" y="70834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630122" y="224595"/>
              <a:ext cx="179676" cy="172765"/>
            </a:xfrm>
            <a:custGeom>
              <a:avLst/>
              <a:gdLst>
                <a:gd name="connsiteX0" fmla="*/ 91566 w 179676"/>
                <a:gd name="connsiteY0" fmla="*/ 172766 h 172765"/>
                <a:gd name="connsiteX1" fmla="*/ 62196 w 179676"/>
                <a:gd name="connsiteY1" fmla="*/ 117481 h 172765"/>
                <a:gd name="connsiteX2" fmla="*/ 0 w 179676"/>
                <a:gd name="connsiteY2" fmla="*/ 112298 h 172765"/>
                <a:gd name="connsiteX3" fmla="*/ 43191 w 179676"/>
                <a:gd name="connsiteY3" fmla="*/ 65651 h 172765"/>
                <a:gd name="connsiteX4" fmla="*/ 29370 w 179676"/>
                <a:gd name="connsiteY4" fmla="*/ 5183 h 172765"/>
                <a:gd name="connsiteX5" fmla="*/ 86383 w 179676"/>
                <a:gd name="connsiteY5" fmla="*/ 31098 h 172765"/>
                <a:gd name="connsiteX6" fmla="*/ 139940 w 179676"/>
                <a:gd name="connsiteY6" fmla="*/ 0 h 172765"/>
                <a:gd name="connsiteX7" fmla="*/ 133030 w 179676"/>
                <a:gd name="connsiteY7" fmla="*/ 62196 h 172765"/>
                <a:gd name="connsiteX8" fmla="*/ 179676 w 179676"/>
                <a:gd name="connsiteY8" fmla="*/ 103659 h 172765"/>
                <a:gd name="connsiteX9" fmla="*/ 117481 w 179676"/>
                <a:gd name="connsiteY9" fmla="*/ 115753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91566" y="172766"/>
                  </a:moveTo>
                  <a:lnTo>
                    <a:pt x="62196" y="117481"/>
                  </a:lnTo>
                  <a:lnTo>
                    <a:pt x="0" y="112298"/>
                  </a:lnTo>
                  <a:lnTo>
                    <a:pt x="43191" y="65651"/>
                  </a:lnTo>
                  <a:lnTo>
                    <a:pt x="29370" y="5183"/>
                  </a:lnTo>
                  <a:lnTo>
                    <a:pt x="86383" y="31098"/>
                  </a:lnTo>
                  <a:lnTo>
                    <a:pt x="139940" y="0"/>
                  </a:lnTo>
                  <a:lnTo>
                    <a:pt x="133030" y="62196"/>
                  </a:lnTo>
                  <a:lnTo>
                    <a:pt x="179676" y="103659"/>
                  </a:lnTo>
                  <a:lnTo>
                    <a:pt x="11748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6202290" y="466467"/>
              <a:ext cx="177948" cy="174493"/>
            </a:xfrm>
            <a:custGeom>
              <a:avLst/>
              <a:gdLst>
                <a:gd name="connsiteX0" fmla="*/ 177949 w 177948"/>
                <a:gd name="connsiteY0" fmla="*/ 115753 h 174493"/>
                <a:gd name="connsiteX1" fmla="*/ 115753 w 177948"/>
                <a:gd name="connsiteY1" fmla="*/ 120936 h 174493"/>
                <a:gd name="connsiteX2" fmla="*/ 84655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3659 h 174493"/>
                <a:gd name="connsiteX5" fmla="*/ 46647 w 177948"/>
                <a:gd name="connsiteY5" fmla="*/ 62196 h 174493"/>
                <a:gd name="connsiteX6" fmla="*/ 39736 w 177948"/>
                <a:gd name="connsiteY6" fmla="*/ 0 h 174493"/>
                <a:gd name="connsiteX7" fmla="*/ 93293 w 177948"/>
                <a:gd name="connsiteY7" fmla="*/ 32825 h 174493"/>
                <a:gd name="connsiteX8" fmla="*/ 150306 w 177948"/>
                <a:gd name="connsiteY8" fmla="*/ 8638 h 174493"/>
                <a:gd name="connsiteX9" fmla="*/ 136485 w 177948"/>
                <a:gd name="connsiteY9" fmla="*/ 69106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5753"/>
                  </a:moveTo>
                  <a:lnTo>
                    <a:pt x="115753" y="120936"/>
                  </a:lnTo>
                  <a:lnTo>
                    <a:pt x="84655" y="174493"/>
                  </a:lnTo>
                  <a:lnTo>
                    <a:pt x="60468" y="115753"/>
                  </a:lnTo>
                  <a:lnTo>
                    <a:pt x="0" y="103659"/>
                  </a:lnTo>
                  <a:lnTo>
                    <a:pt x="46647" y="62196"/>
                  </a:lnTo>
                  <a:lnTo>
                    <a:pt x="39736" y="0"/>
                  </a:lnTo>
                  <a:lnTo>
                    <a:pt x="93293" y="32825"/>
                  </a:lnTo>
                  <a:lnTo>
                    <a:pt x="150306" y="8638"/>
                  </a:lnTo>
                  <a:lnTo>
                    <a:pt x="136485" y="6910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32" name="图形 6"/>
          <p:cNvGrpSpPr/>
          <p:nvPr/>
        </p:nvGrpSpPr>
        <p:grpSpPr>
          <a:xfrm>
            <a:off x="6202290" y="4978676"/>
            <a:ext cx="5693673" cy="1630219"/>
            <a:chOff x="2814354" y="4193024"/>
            <a:chExt cx="6490809" cy="2403171"/>
          </a:xfrm>
          <a:solidFill>
            <a:srgbClr val="EDCE63"/>
          </a:solidFill>
        </p:grpSpPr>
        <p:sp>
          <p:nvSpPr>
            <p:cNvPr id="33" name="任意多边形: 形状 32"/>
            <p:cNvSpPr/>
            <p:nvPr/>
          </p:nvSpPr>
          <p:spPr>
            <a:xfrm>
              <a:off x="9125487" y="4193024"/>
              <a:ext cx="179675" cy="172765"/>
            </a:xfrm>
            <a:custGeom>
              <a:avLst/>
              <a:gdLst>
                <a:gd name="connsiteX0" fmla="*/ 179676 w 179675"/>
                <a:gd name="connsiteY0" fmla="*/ 114026 h 172765"/>
                <a:gd name="connsiteX1" fmla="*/ 117481 w 179675"/>
                <a:gd name="connsiteY1" fmla="*/ 119209 h 172765"/>
                <a:gd name="connsiteX2" fmla="*/ 86383 w 179675"/>
                <a:gd name="connsiteY2" fmla="*/ 172766 h 172765"/>
                <a:gd name="connsiteX3" fmla="*/ 62195 w 179675"/>
                <a:gd name="connsiteY3" fmla="*/ 115753 h 172765"/>
                <a:gd name="connsiteX4" fmla="*/ 0 w 179675"/>
                <a:gd name="connsiteY4" fmla="*/ 101932 h 172765"/>
                <a:gd name="connsiteX5" fmla="*/ 48374 w 179675"/>
                <a:gd name="connsiteY5" fmla="*/ 62196 h 172765"/>
                <a:gd name="connsiteX6" fmla="*/ 41463 w 179675"/>
                <a:gd name="connsiteY6" fmla="*/ 0 h 172765"/>
                <a:gd name="connsiteX7" fmla="*/ 95021 w 179675"/>
                <a:gd name="connsiteY7" fmla="*/ 32826 h 172765"/>
                <a:gd name="connsiteX8" fmla="*/ 152034 w 179675"/>
                <a:gd name="connsiteY8" fmla="*/ 6911 h 172765"/>
                <a:gd name="connsiteX9" fmla="*/ 138213 w 179675"/>
                <a:gd name="connsiteY9" fmla="*/ 67379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5" h="172765">
                  <a:moveTo>
                    <a:pt x="179676" y="114026"/>
                  </a:moveTo>
                  <a:lnTo>
                    <a:pt x="117481" y="119209"/>
                  </a:lnTo>
                  <a:lnTo>
                    <a:pt x="86383" y="172766"/>
                  </a:lnTo>
                  <a:lnTo>
                    <a:pt x="62195" y="115753"/>
                  </a:lnTo>
                  <a:lnTo>
                    <a:pt x="0" y="101932"/>
                  </a:lnTo>
                  <a:lnTo>
                    <a:pt x="48374" y="62196"/>
                  </a:lnTo>
                  <a:lnTo>
                    <a:pt x="41463" y="0"/>
                  </a:lnTo>
                  <a:lnTo>
                    <a:pt x="95021" y="32826"/>
                  </a:lnTo>
                  <a:lnTo>
                    <a:pt x="152034" y="6911"/>
                  </a:lnTo>
                  <a:lnTo>
                    <a:pt x="138213" y="67379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517038" y="5856759"/>
              <a:ext cx="177948" cy="176221"/>
            </a:xfrm>
            <a:custGeom>
              <a:avLst/>
              <a:gdLst>
                <a:gd name="connsiteX0" fmla="*/ 129574 w 177948"/>
                <a:gd name="connsiteY0" fmla="*/ 176221 h 176221"/>
                <a:gd name="connsiteX1" fmla="*/ 79472 w 177948"/>
                <a:gd name="connsiteY1" fmla="*/ 139940 h 176221"/>
                <a:gd name="connsiteX2" fmla="*/ 19004 w 177948"/>
                <a:gd name="connsiteY2" fmla="*/ 162400 h 176221"/>
                <a:gd name="connsiteX3" fmla="*/ 38008 w 177948"/>
                <a:gd name="connsiteY3" fmla="*/ 101932 h 176221"/>
                <a:gd name="connsiteX4" fmla="*/ 0 w 177948"/>
                <a:gd name="connsiteY4" fmla="*/ 53557 h 176221"/>
                <a:gd name="connsiteX5" fmla="*/ 62196 w 177948"/>
                <a:gd name="connsiteY5" fmla="*/ 51830 h 176221"/>
                <a:gd name="connsiteX6" fmla="*/ 96749 w 177948"/>
                <a:gd name="connsiteY6" fmla="*/ 0 h 176221"/>
                <a:gd name="connsiteX7" fmla="*/ 117481 w 177948"/>
                <a:gd name="connsiteY7" fmla="*/ 58740 h 176221"/>
                <a:gd name="connsiteX8" fmla="*/ 177949 w 177948"/>
                <a:gd name="connsiteY8" fmla="*/ 76017 h 176221"/>
                <a:gd name="connsiteX9" fmla="*/ 127847 w 177948"/>
                <a:gd name="connsiteY9" fmla="*/ 114026 h 17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6221">
                  <a:moveTo>
                    <a:pt x="129574" y="176221"/>
                  </a:moveTo>
                  <a:lnTo>
                    <a:pt x="79472" y="139940"/>
                  </a:lnTo>
                  <a:lnTo>
                    <a:pt x="19004" y="162400"/>
                  </a:lnTo>
                  <a:lnTo>
                    <a:pt x="38008" y="101932"/>
                  </a:lnTo>
                  <a:lnTo>
                    <a:pt x="0" y="53557"/>
                  </a:lnTo>
                  <a:lnTo>
                    <a:pt x="62196" y="51830"/>
                  </a:lnTo>
                  <a:lnTo>
                    <a:pt x="96749" y="0"/>
                  </a:lnTo>
                  <a:lnTo>
                    <a:pt x="117481" y="58740"/>
                  </a:lnTo>
                  <a:lnTo>
                    <a:pt x="177949" y="76017"/>
                  </a:lnTo>
                  <a:lnTo>
                    <a:pt x="127847" y="11402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2814354" y="6416520"/>
              <a:ext cx="171038" cy="179676"/>
            </a:xfrm>
            <a:custGeom>
              <a:avLst/>
              <a:gdLst>
                <a:gd name="connsiteX0" fmla="*/ 171038 w 171038"/>
                <a:gd name="connsiteY0" fmla="*/ 145123 h 179676"/>
                <a:gd name="connsiteX1" fmla="*/ 108842 w 171038"/>
                <a:gd name="connsiteY1" fmla="*/ 134758 h 179676"/>
                <a:gd name="connsiteX2" fmla="*/ 65651 w 171038"/>
                <a:gd name="connsiteY2" fmla="*/ 179676 h 179676"/>
                <a:gd name="connsiteX3" fmla="*/ 57013 w 171038"/>
                <a:gd name="connsiteY3" fmla="*/ 117481 h 179676"/>
                <a:gd name="connsiteX4" fmla="*/ 0 w 171038"/>
                <a:gd name="connsiteY4" fmla="*/ 89838 h 179676"/>
                <a:gd name="connsiteX5" fmla="*/ 57013 w 171038"/>
                <a:gd name="connsiteY5" fmla="*/ 62196 h 179676"/>
                <a:gd name="connsiteX6" fmla="*/ 65651 w 171038"/>
                <a:gd name="connsiteY6" fmla="*/ 0 h 179676"/>
                <a:gd name="connsiteX7" fmla="*/ 110570 w 171038"/>
                <a:gd name="connsiteY7" fmla="*/ 44919 h 179676"/>
                <a:gd name="connsiteX8" fmla="*/ 171038 w 171038"/>
                <a:gd name="connsiteY8" fmla="*/ 34553 h 179676"/>
                <a:gd name="connsiteX9" fmla="*/ 141668 w 171038"/>
                <a:gd name="connsiteY9" fmla="*/ 89838 h 1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038" h="179676">
                  <a:moveTo>
                    <a:pt x="171038" y="145123"/>
                  </a:moveTo>
                  <a:lnTo>
                    <a:pt x="108842" y="134758"/>
                  </a:lnTo>
                  <a:lnTo>
                    <a:pt x="65651" y="179676"/>
                  </a:lnTo>
                  <a:lnTo>
                    <a:pt x="57013" y="117481"/>
                  </a:lnTo>
                  <a:lnTo>
                    <a:pt x="0" y="89838"/>
                  </a:lnTo>
                  <a:lnTo>
                    <a:pt x="57013" y="62196"/>
                  </a:lnTo>
                  <a:lnTo>
                    <a:pt x="65651" y="0"/>
                  </a:lnTo>
                  <a:lnTo>
                    <a:pt x="110570" y="44919"/>
                  </a:lnTo>
                  <a:lnTo>
                    <a:pt x="171038" y="34553"/>
                  </a:lnTo>
                  <a:lnTo>
                    <a:pt x="141668" y="89838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36" name="图形 6"/>
          <p:cNvGrpSpPr/>
          <p:nvPr/>
        </p:nvGrpSpPr>
        <p:grpSpPr>
          <a:xfrm>
            <a:off x="447895" y="224595"/>
            <a:ext cx="8868930" cy="6418286"/>
            <a:chOff x="447895" y="224595"/>
            <a:chExt cx="8868930" cy="6418286"/>
          </a:xfrm>
          <a:solidFill>
            <a:schemeClr val="accent1"/>
          </a:solidFill>
        </p:grpSpPr>
        <p:grpSp>
          <p:nvGrpSpPr>
            <p:cNvPr id="37" name="图形 6"/>
            <p:cNvGrpSpPr/>
            <p:nvPr/>
          </p:nvGrpSpPr>
          <p:grpSpPr>
            <a:xfrm>
              <a:off x="447895" y="224595"/>
              <a:ext cx="7186623" cy="2582848"/>
              <a:chOff x="447895" y="224595"/>
              <a:chExt cx="7186623" cy="2582848"/>
            </a:xfrm>
            <a:solidFill>
              <a:schemeClr val="accent1"/>
            </a:solidFill>
          </p:grpSpPr>
          <p:sp>
            <p:nvSpPr>
              <p:cNvPr id="38" name="任意多边形: 形状 37"/>
              <p:cNvSpPr/>
              <p:nvPr/>
            </p:nvSpPr>
            <p:spPr>
              <a:xfrm>
                <a:off x="648303" y="977854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7013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2498624" y="1836500"/>
                <a:ext cx="53125" cy="55323"/>
              </a:xfrm>
              <a:custGeom>
                <a:avLst/>
                <a:gdLst>
                  <a:gd name="connsiteX0" fmla="*/ 27210 w 53125"/>
                  <a:gd name="connsiteY0" fmla="*/ 0 h 55323"/>
                  <a:gd name="connsiteX1" fmla="*/ 27210 w 53125"/>
                  <a:gd name="connsiteY1" fmla="*/ 55285 h 55323"/>
                  <a:gd name="connsiteX2" fmla="*/ 27210 w 53125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1764" y="57013"/>
                      <a:pt x="61764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2697305" y="224595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4376588" y="996858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921114" y="1129888"/>
                <a:ext cx="54420" cy="55284"/>
              </a:xfrm>
              <a:custGeom>
                <a:avLst/>
                <a:gdLst>
                  <a:gd name="connsiteX0" fmla="*/ 27210 w 54420"/>
                  <a:gd name="connsiteY0" fmla="*/ 0 h 55284"/>
                  <a:gd name="connsiteX1" fmla="*/ 27210 w 54420"/>
                  <a:gd name="connsiteY1" fmla="*/ 55285 h 55284"/>
                  <a:gd name="connsiteX2" fmla="*/ 27210 w 54420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4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5285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7581393" y="348986"/>
                <a:ext cx="53125" cy="55285"/>
              </a:xfrm>
              <a:custGeom>
                <a:avLst/>
                <a:gdLst>
                  <a:gd name="connsiteX0" fmla="*/ 27211 w 53125"/>
                  <a:gd name="connsiteY0" fmla="*/ 0 h 55285"/>
                  <a:gd name="connsiteX1" fmla="*/ 27211 w 53125"/>
                  <a:gd name="connsiteY1" fmla="*/ 55285 h 55285"/>
                  <a:gd name="connsiteX2" fmla="*/ 27211 w 53125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447895" y="275215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5" name="图形 6"/>
            <p:cNvGrpSpPr/>
            <p:nvPr/>
          </p:nvGrpSpPr>
          <p:grpSpPr>
            <a:xfrm>
              <a:off x="1945774" y="4745875"/>
              <a:ext cx="7371051" cy="1897006"/>
              <a:chOff x="1945774" y="4745875"/>
              <a:chExt cx="7371051" cy="1897006"/>
            </a:xfrm>
            <a:solidFill>
              <a:schemeClr val="accent1"/>
            </a:solidFill>
          </p:grpSpPr>
          <p:sp>
            <p:nvSpPr>
              <p:cNvPr id="46" name="任意多边形: 形状 45"/>
              <p:cNvSpPr/>
              <p:nvPr/>
            </p:nvSpPr>
            <p:spPr>
              <a:xfrm>
                <a:off x="1945774" y="6578919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5285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2678301" y="5718546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5492655" y="6587558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7013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6446322" y="5291814"/>
                <a:ext cx="54420" cy="55285"/>
              </a:xfrm>
              <a:custGeom>
                <a:avLst/>
                <a:gdLst>
                  <a:gd name="connsiteX0" fmla="*/ 27211 w 54420"/>
                  <a:gd name="connsiteY0" fmla="*/ 0 h 55285"/>
                  <a:gd name="connsiteX1" fmla="*/ 27211 w 54420"/>
                  <a:gd name="connsiteY1" fmla="*/ 55285 h 55285"/>
                  <a:gd name="connsiteX2" fmla="*/ 27211 w 54420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8790753" y="4745875"/>
                <a:ext cx="53125" cy="55284"/>
              </a:xfrm>
              <a:custGeom>
                <a:avLst/>
                <a:gdLst>
                  <a:gd name="connsiteX0" fmla="*/ 27211 w 53125"/>
                  <a:gd name="connsiteY0" fmla="*/ 0 h 55284"/>
                  <a:gd name="connsiteX1" fmla="*/ 27211 w 53125"/>
                  <a:gd name="connsiteY1" fmla="*/ 55285 h 55284"/>
                  <a:gd name="connsiteX2" fmla="*/ 27211 w 53125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9262404" y="549567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3" name="任意多边形: 形状 52"/>
          <p:cNvSpPr/>
          <p:nvPr/>
        </p:nvSpPr>
        <p:spPr>
          <a:xfrm>
            <a:off x="3356584" y="5948931"/>
            <a:ext cx="54421" cy="55323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/>
        </p:nvSpPr>
        <p:spPr>
          <a:xfrm>
            <a:off x="4265332" y="5029817"/>
            <a:ext cx="54421" cy="55285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5" name="任意多边形: 形状 54"/>
          <p:cNvSpPr/>
          <p:nvPr/>
        </p:nvSpPr>
        <p:spPr>
          <a:xfrm>
            <a:off x="3190729" y="4703290"/>
            <a:ext cx="54421" cy="55323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/>
        </p:nvSpPr>
        <p:spPr>
          <a:xfrm>
            <a:off x="1337638" y="3367810"/>
            <a:ext cx="54421" cy="55284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>
            <a:off x="6523380" y="5076464"/>
            <a:ext cx="54421" cy="55323"/>
          </a:xfrm>
          <a:custGeom>
            <a:avLst/>
            <a:gdLst>
              <a:gd name="connsiteX0" fmla="*/ 27210 w 54421"/>
              <a:gd name="connsiteY0" fmla="*/ 0 h 55323"/>
              <a:gd name="connsiteX1" fmla="*/ 27210 w 54421"/>
              <a:gd name="connsiteY1" fmla="*/ 55285 h 55323"/>
              <a:gd name="connsiteX2" fmla="*/ 27210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2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/>
        </p:nvSpPr>
        <p:spPr>
          <a:xfrm>
            <a:off x="10593742" y="4039869"/>
            <a:ext cx="53125" cy="55323"/>
          </a:xfrm>
          <a:custGeom>
            <a:avLst/>
            <a:gdLst>
              <a:gd name="connsiteX0" fmla="*/ 27210 w 53125"/>
              <a:gd name="connsiteY0" fmla="*/ 0 h 55323"/>
              <a:gd name="connsiteX1" fmla="*/ 27210 w 53125"/>
              <a:gd name="connsiteY1" fmla="*/ 55285 h 55323"/>
              <a:gd name="connsiteX2" fmla="*/ 27210 w 53125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25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1763" y="57012"/>
                  <a:pt x="61763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9" name="任意多边形: 形状 58"/>
          <p:cNvSpPr/>
          <p:nvPr/>
        </p:nvSpPr>
        <p:spPr>
          <a:xfrm>
            <a:off x="6691649" y="1278466"/>
            <a:ext cx="54421" cy="55284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/>
        </p:nvSpPr>
        <p:spPr>
          <a:xfrm>
            <a:off x="8070320" y="2009265"/>
            <a:ext cx="54420" cy="55323"/>
          </a:xfrm>
          <a:custGeom>
            <a:avLst/>
            <a:gdLst>
              <a:gd name="connsiteX0" fmla="*/ 27211 w 54420"/>
              <a:gd name="connsiteY0" fmla="*/ 0 h 55323"/>
              <a:gd name="connsiteX1" fmla="*/ 27211 w 54420"/>
              <a:gd name="connsiteY1" fmla="*/ 55285 h 55323"/>
              <a:gd name="connsiteX2" fmla="*/ 27211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3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/>
        </p:nvSpPr>
        <p:spPr>
          <a:xfrm>
            <a:off x="8759656" y="884560"/>
            <a:ext cx="54421" cy="55285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/>
        </p:nvSpPr>
        <p:spPr>
          <a:xfrm>
            <a:off x="8999800" y="3149519"/>
            <a:ext cx="54420" cy="55323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/>
        </p:nvSpPr>
        <p:spPr>
          <a:xfrm>
            <a:off x="9824934" y="4924430"/>
            <a:ext cx="54420" cy="55323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图形 6"/>
          <p:cNvGrpSpPr/>
          <p:nvPr/>
        </p:nvGrpSpPr>
        <p:grpSpPr>
          <a:xfrm>
            <a:off x="447895" y="224595"/>
            <a:ext cx="8868930" cy="6418286"/>
            <a:chOff x="447895" y="224595"/>
            <a:chExt cx="8868930" cy="6418286"/>
          </a:xfrm>
          <a:solidFill>
            <a:schemeClr val="accent1"/>
          </a:solidFill>
        </p:grpSpPr>
        <p:grpSp>
          <p:nvGrpSpPr>
            <p:cNvPr id="37" name="图形 6"/>
            <p:cNvGrpSpPr/>
            <p:nvPr/>
          </p:nvGrpSpPr>
          <p:grpSpPr>
            <a:xfrm>
              <a:off x="447895" y="224595"/>
              <a:ext cx="7186623" cy="2582848"/>
              <a:chOff x="447895" y="224595"/>
              <a:chExt cx="7186623" cy="2582848"/>
            </a:xfrm>
            <a:solidFill>
              <a:schemeClr val="accent1"/>
            </a:solidFill>
          </p:grpSpPr>
          <p:sp>
            <p:nvSpPr>
              <p:cNvPr id="38" name="任意多边形: 形状 37"/>
              <p:cNvSpPr/>
              <p:nvPr/>
            </p:nvSpPr>
            <p:spPr>
              <a:xfrm>
                <a:off x="648303" y="977854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7013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2498624" y="1836500"/>
                <a:ext cx="53125" cy="55323"/>
              </a:xfrm>
              <a:custGeom>
                <a:avLst/>
                <a:gdLst>
                  <a:gd name="connsiteX0" fmla="*/ 27210 w 53125"/>
                  <a:gd name="connsiteY0" fmla="*/ 0 h 55323"/>
                  <a:gd name="connsiteX1" fmla="*/ 27210 w 53125"/>
                  <a:gd name="connsiteY1" fmla="*/ 55285 h 55323"/>
                  <a:gd name="connsiteX2" fmla="*/ 27210 w 53125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1764" y="57013"/>
                      <a:pt x="61764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2697305" y="224595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4376588" y="996858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921114" y="1129888"/>
                <a:ext cx="54420" cy="55284"/>
              </a:xfrm>
              <a:custGeom>
                <a:avLst/>
                <a:gdLst>
                  <a:gd name="connsiteX0" fmla="*/ 27210 w 54420"/>
                  <a:gd name="connsiteY0" fmla="*/ 0 h 55284"/>
                  <a:gd name="connsiteX1" fmla="*/ 27210 w 54420"/>
                  <a:gd name="connsiteY1" fmla="*/ 55285 h 55284"/>
                  <a:gd name="connsiteX2" fmla="*/ 27210 w 54420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4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5285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7581393" y="348986"/>
                <a:ext cx="53125" cy="55285"/>
              </a:xfrm>
              <a:custGeom>
                <a:avLst/>
                <a:gdLst>
                  <a:gd name="connsiteX0" fmla="*/ 27211 w 53125"/>
                  <a:gd name="connsiteY0" fmla="*/ 0 h 55285"/>
                  <a:gd name="connsiteX1" fmla="*/ 27211 w 53125"/>
                  <a:gd name="connsiteY1" fmla="*/ 55285 h 55285"/>
                  <a:gd name="connsiteX2" fmla="*/ 27211 w 53125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447895" y="275215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5" name="图形 6"/>
            <p:cNvGrpSpPr/>
            <p:nvPr/>
          </p:nvGrpSpPr>
          <p:grpSpPr>
            <a:xfrm>
              <a:off x="1945774" y="4745875"/>
              <a:ext cx="7371051" cy="1897006"/>
              <a:chOff x="1945774" y="4745875"/>
              <a:chExt cx="7371051" cy="1897006"/>
            </a:xfrm>
            <a:solidFill>
              <a:schemeClr val="accent1"/>
            </a:solidFill>
          </p:grpSpPr>
          <p:sp>
            <p:nvSpPr>
              <p:cNvPr id="46" name="任意多边形: 形状 45"/>
              <p:cNvSpPr/>
              <p:nvPr/>
            </p:nvSpPr>
            <p:spPr>
              <a:xfrm>
                <a:off x="1945774" y="6578919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5285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2678301" y="5718546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5492655" y="6587558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7013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6446322" y="5291814"/>
                <a:ext cx="54420" cy="55285"/>
              </a:xfrm>
              <a:custGeom>
                <a:avLst/>
                <a:gdLst>
                  <a:gd name="connsiteX0" fmla="*/ 27211 w 54420"/>
                  <a:gd name="connsiteY0" fmla="*/ 0 h 55285"/>
                  <a:gd name="connsiteX1" fmla="*/ 27211 w 54420"/>
                  <a:gd name="connsiteY1" fmla="*/ 55285 h 55285"/>
                  <a:gd name="connsiteX2" fmla="*/ 27211 w 54420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8790753" y="4745875"/>
                <a:ext cx="53125" cy="55284"/>
              </a:xfrm>
              <a:custGeom>
                <a:avLst/>
                <a:gdLst>
                  <a:gd name="connsiteX0" fmla="*/ 27211 w 53125"/>
                  <a:gd name="connsiteY0" fmla="*/ 0 h 55284"/>
                  <a:gd name="connsiteX1" fmla="*/ 27211 w 53125"/>
                  <a:gd name="connsiteY1" fmla="*/ 55285 h 55284"/>
                  <a:gd name="connsiteX2" fmla="*/ 27211 w 53125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9262404" y="549567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5" name="任意多边形: 形状 54"/>
          <p:cNvSpPr/>
          <p:nvPr/>
        </p:nvSpPr>
        <p:spPr>
          <a:xfrm>
            <a:off x="3190729" y="4703290"/>
            <a:ext cx="54421" cy="55323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/>
        </p:nvSpPr>
        <p:spPr>
          <a:xfrm>
            <a:off x="1337638" y="3367810"/>
            <a:ext cx="54421" cy="55284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/>
        </p:nvSpPr>
        <p:spPr>
          <a:xfrm>
            <a:off x="8759656" y="884560"/>
            <a:ext cx="54421" cy="55285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/>
        </p:nvSpPr>
        <p:spPr>
          <a:xfrm>
            <a:off x="8999800" y="3149519"/>
            <a:ext cx="54420" cy="55323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32" name="图形 6"/>
          <p:cNvGrpSpPr/>
          <p:nvPr/>
        </p:nvGrpSpPr>
        <p:grpSpPr>
          <a:xfrm>
            <a:off x="6917766" y="4796492"/>
            <a:ext cx="5041093" cy="1866425"/>
            <a:chOff x="2814354" y="4193024"/>
            <a:chExt cx="6490809" cy="2403171"/>
          </a:xfrm>
          <a:solidFill>
            <a:srgbClr val="EDCE63"/>
          </a:solidFill>
        </p:grpSpPr>
        <p:sp>
          <p:nvSpPr>
            <p:cNvPr id="33" name="任意多边形: 形状 32"/>
            <p:cNvSpPr/>
            <p:nvPr/>
          </p:nvSpPr>
          <p:spPr>
            <a:xfrm>
              <a:off x="9125487" y="4193024"/>
              <a:ext cx="179675" cy="172765"/>
            </a:xfrm>
            <a:custGeom>
              <a:avLst/>
              <a:gdLst>
                <a:gd name="connsiteX0" fmla="*/ 179676 w 179675"/>
                <a:gd name="connsiteY0" fmla="*/ 114026 h 172765"/>
                <a:gd name="connsiteX1" fmla="*/ 117481 w 179675"/>
                <a:gd name="connsiteY1" fmla="*/ 119209 h 172765"/>
                <a:gd name="connsiteX2" fmla="*/ 86383 w 179675"/>
                <a:gd name="connsiteY2" fmla="*/ 172766 h 172765"/>
                <a:gd name="connsiteX3" fmla="*/ 62195 w 179675"/>
                <a:gd name="connsiteY3" fmla="*/ 115753 h 172765"/>
                <a:gd name="connsiteX4" fmla="*/ 0 w 179675"/>
                <a:gd name="connsiteY4" fmla="*/ 101932 h 172765"/>
                <a:gd name="connsiteX5" fmla="*/ 48374 w 179675"/>
                <a:gd name="connsiteY5" fmla="*/ 62196 h 172765"/>
                <a:gd name="connsiteX6" fmla="*/ 41463 w 179675"/>
                <a:gd name="connsiteY6" fmla="*/ 0 h 172765"/>
                <a:gd name="connsiteX7" fmla="*/ 95021 w 179675"/>
                <a:gd name="connsiteY7" fmla="*/ 32826 h 172765"/>
                <a:gd name="connsiteX8" fmla="*/ 152034 w 179675"/>
                <a:gd name="connsiteY8" fmla="*/ 6911 h 172765"/>
                <a:gd name="connsiteX9" fmla="*/ 138213 w 179675"/>
                <a:gd name="connsiteY9" fmla="*/ 67379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5" h="172765">
                  <a:moveTo>
                    <a:pt x="179676" y="114026"/>
                  </a:moveTo>
                  <a:lnTo>
                    <a:pt x="117481" y="119209"/>
                  </a:lnTo>
                  <a:lnTo>
                    <a:pt x="86383" y="172766"/>
                  </a:lnTo>
                  <a:lnTo>
                    <a:pt x="62195" y="115753"/>
                  </a:lnTo>
                  <a:lnTo>
                    <a:pt x="0" y="101932"/>
                  </a:lnTo>
                  <a:lnTo>
                    <a:pt x="48374" y="62196"/>
                  </a:lnTo>
                  <a:lnTo>
                    <a:pt x="41463" y="0"/>
                  </a:lnTo>
                  <a:lnTo>
                    <a:pt x="95021" y="32826"/>
                  </a:lnTo>
                  <a:lnTo>
                    <a:pt x="152034" y="6911"/>
                  </a:lnTo>
                  <a:lnTo>
                    <a:pt x="138213" y="67379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517038" y="5856759"/>
              <a:ext cx="177948" cy="176221"/>
            </a:xfrm>
            <a:custGeom>
              <a:avLst/>
              <a:gdLst>
                <a:gd name="connsiteX0" fmla="*/ 129574 w 177948"/>
                <a:gd name="connsiteY0" fmla="*/ 176221 h 176221"/>
                <a:gd name="connsiteX1" fmla="*/ 79472 w 177948"/>
                <a:gd name="connsiteY1" fmla="*/ 139940 h 176221"/>
                <a:gd name="connsiteX2" fmla="*/ 19004 w 177948"/>
                <a:gd name="connsiteY2" fmla="*/ 162400 h 176221"/>
                <a:gd name="connsiteX3" fmla="*/ 38008 w 177948"/>
                <a:gd name="connsiteY3" fmla="*/ 101932 h 176221"/>
                <a:gd name="connsiteX4" fmla="*/ 0 w 177948"/>
                <a:gd name="connsiteY4" fmla="*/ 53557 h 176221"/>
                <a:gd name="connsiteX5" fmla="*/ 62196 w 177948"/>
                <a:gd name="connsiteY5" fmla="*/ 51830 h 176221"/>
                <a:gd name="connsiteX6" fmla="*/ 96749 w 177948"/>
                <a:gd name="connsiteY6" fmla="*/ 0 h 176221"/>
                <a:gd name="connsiteX7" fmla="*/ 117481 w 177948"/>
                <a:gd name="connsiteY7" fmla="*/ 58740 h 176221"/>
                <a:gd name="connsiteX8" fmla="*/ 177949 w 177948"/>
                <a:gd name="connsiteY8" fmla="*/ 76017 h 176221"/>
                <a:gd name="connsiteX9" fmla="*/ 127847 w 177948"/>
                <a:gd name="connsiteY9" fmla="*/ 114026 h 17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6221">
                  <a:moveTo>
                    <a:pt x="129574" y="176221"/>
                  </a:moveTo>
                  <a:lnTo>
                    <a:pt x="79472" y="139940"/>
                  </a:lnTo>
                  <a:lnTo>
                    <a:pt x="19004" y="162400"/>
                  </a:lnTo>
                  <a:lnTo>
                    <a:pt x="38008" y="101932"/>
                  </a:lnTo>
                  <a:lnTo>
                    <a:pt x="0" y="53557"/>
                  </a:lnTo>
                  <a:lnTo>
                    <a:pt x="62196" y="51830"/>
                  </a:lnTo>
                  <a:lnTo>
                    <a:pt x="96749" y="0"/>
                  </a:lnTo>
                  <a:lnTo>
                    <a:pt x="117481" y="58740"/>
                  </a:lnTo>
                  <a:lnTo>
                    <a:pt x="177949" y="76017"/>
                  </a:lnTo>
                  <a:lnTo>
                    <a:pt x="127847" y="11402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2814354" y="6416520"/>
              <a:ext cx="171038" cy="179676"/>
            </a:xfrm>
            <a:custGeom>
              <a:avLst/>
              <a:gdLst>
                <a:gd name="connsiteX0" fmla="*/ 171038 w 171038"/>
                <a:gd name="connsiteY0" fmla="*/ 145123 h 179676"/>
                <a:gd name="connsiteX1" fmla="*/ 108842 w 171038"/>
                <a:gd name="connsiteY1" fmla="*/ 134758 h 179676"/>
                <a:gd name="connsiteX2" fmla="*/ 65651 w 171038"/>
                <a:gd name="connsiteY2" fmla="*/ 179676 h 179676"/>
                <a:gd name="connsiteX3" fmla="*/ 57013 w 171038"/>
                <a:gd name="connsiteY3" fmla="*/ 117481 h 179676"/>
                <a:gd name="connsiteX4" fmla="*/ 0 w 171038"/>
                <a:gd name="connsiteY4" fmla="*/ 89838 h 179676"/>
                <a:gd name="connsiteX5" fmla="*/ 57013 w 171038"/>
                <a:gd name="connsiteY5" fmla="*/ 62196 h 179676"/>
                <a:gd name="connsiteX6" fmla="*/ 65651 w 171038"/>
                <a:gd name="connsiteY6" fmla="*/ 0 h 179676"/>
                <a:gd name="connsiteX7" fmla="*/ 110570 w 171038"/>
                <a:gd name="connsiteY7" fmla="*/ 44919 h 179676"/>
                <a:gd name="connsiteX8" fmla="*/ 171038 w 171038"/>
                <a:gd name="connsiteY8" fmla="*/ 34553 h 179676"/>
                <a:gd name="connsiteX9" fmla="*/ 141668 w 171038"/>
                <a:gd name="connsiteY9" fmla="*/ 89838 h 1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038" h="179676">
                  <a:moveTo>
                    <a:pt x="171038" y="145123"/>
                  </a:moveTo>
                  <a:lnTo>
                    <a:pt x="108842" y="134758"/>
                  </a:lnTo>
                  <a:lnTo>
                    <a:pt x="65651" y="179676"/>
                  </a:lnTo>
                  <a:lnTo>
                    <a:pt x="57013" y="117481"/>
                  </a:lnTo>
                  <a:lnTo>
                    <a:pt x="0" y="89838"/>
                  </a:lnTo>
                  <a:lnTo>
                    <a:pt x="57013" y="62196"/>
                  </a:lnTo>
                  <a:lnTo>
                    <a:pt x="65651" y="0"/>
                  </a:lnTo>
                  <a:lnTo>
                    <a:pt x="110570" y="44919"/>
                  </a:lnTo>
                  <a:lnTo>
                    <a:pt x="171038" y="34553"/>
                  </a:lnTo>
                  <a:lnTo>
                    <a:pt x="141668" y="89838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3" name="任意多边形: 形状 52"/>
          <p:cNvSpPr/>
          <p:nvPr/>
        </p:nvSpPr>
        <p:spPr>
          <a:xfrm>
            <a:off x="5326742" y="6150356"/>
            <a:ext cx="42266" cy="42967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/>
        </p:nvSpPr>
        <p:spPr>
          <a:xfrm>
            <a:off x="6032522" y="5436525"/>
            <a:ext cx="42266" cy="42937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>
            <a:off x="7786237" y="5472753"/>
            <a:ext cx="42266" cy="42967"/>
          </a:xfrm>
          <a:custGeom>
            <a:avLst/>
            <a:gdLst>
              <a:gd name="connsiteX0" fmla="*/ 27210 w 54421"/>
              <a:gd name="connsiteY0" fmla="*/ 0 h 55323"/>
              <a:gd name="connsiteX1" fmla="*/ 27210 w 54421"/>
              <a:gd name="connsiteY1" fmla="*/ 55285 h 55323"/>
              <a:gd name="connsiteX2" fmla="*/ 27210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2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/>
        </p:nvSpPr>
        <p:spPr>
          <a:xfrm>
            <a:off x="10947488" y="4667681"/>
            <a:ext cx="41260" cy="42967"/>
          </a:xfrm>
          <a:custGeom>
            <a:avLst/>
            <a:gdLst>
              <a:gd name="connsiteX0" fmla="*/ 27210 w 53125"/>
              <a:gd name="connsiteY0" fmla="*/ 0 h 55323"/>
              <a:gd name="connsiteX1" fmla="*/ 27210 w 53125"/>
              <a:gd name="connsiteY1" fmla="*/ 55285 h 55323"/>
              <a:gd name="connsiteX2" fmla="*/ 27210 w 53125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25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1763" y="57012"/>
                  <a:pt x="61763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/>
        </p:nvSpPr>
        <p:spPr>
          <a:xfrm>
            <a:off x="10350392" y="5354676"/>
            <a:ext cx="42265" cy="42967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26" name="图形 6"/>
          <p:cNvGrpSpPr/>
          <p:nvPr userDrawn="1"/>
        </p:nvGrpSpPr>
        <p:grpSpPr>
          <a:xfrm>
            <a:off x="213140" y="159351"/>
            <a:ext cx="4284711" cy="904928"/>
            <a:chOff x="302340" y="224595"/>
            <a:chExt cx="6077899" cy="1283649"/>
          </a:xfrm>
          <a:solidFill>
            <a:srgbClr val="EDCE63"/>
          </a:solidFill>
        </p:grpSpPr>
        <p:sp>
          <p:nvSpPr>
            <p:cNvPr id="27" name="任意多边形: 形状 26"/>
            <p:cNvSpPr/>
            <p:nvPr/>
          </p:nvSpPr>
          <p:spPr>
            <a:xfrm>
              <a:off x="302340" y="1335479"/>
              <a:ext cx="179676" cy="172765"/>
            </a:xfrm>
            <a:custGeom>
              <a:avLst/>
              <a:gdLst>
                <a:gd name="connsiteX0" fmla="*/ 179676 w 179676"/>
                <a:gd name="connsiteY0" fmla="*/ 110570 h 172765"/>
                <a:gd name="connsiteX1" fmla="*/ 117481 w 179676"/>
                <a:gd name="connsiteY1" fmla="*/ 117481 h 172765"/>
                <a:gd name="connsiteX2" fmla="*/ 88111 w 179676"/>
                <a:gd name="connsiteY2" fmla="*/ 172766 h 172765"/>
                <a:gd name="connsiteX3" fmla="*/ 62196 w 179676"/>
                <a:gd name="connsiteY3" fmla="*/ 115753 h 172765"/>
                <a:gd name="connsiteX4" fmla="*/ 0 w 179676"/>
                <a:gd name="connsiteY4" fmla="*/ 105387 h 172765"/>
                <a:gd name="connsiteX5" fmla="*/ 46647 w 179676"/>
                <a:gd name="connsiteY5" fmla="*/ 62196 h 172765"/>
                <a:gd name="connsiteX6" fmla="*/ 38008 w 179676"/>
                <a:gd name="connsiteY6" fmla="*/ 0 h 172765"/>
                <a:gd name="connsiteX7" fmla="*/ 93294 w 179676"/>
                <a:gd name="connsiteY7" fmla="*/ 31098 h 172765"/>
                <a:gd name="connsiteX8" fmla="*/ 148579 w 179676"/>
                <a:gd name="connsiteY8" fmla="*/ 5183 h 172765"/>
                <a:gd name="connsiteX9" fmla="*/ 136485 w 179676"/>
                <a:gd name="connsiteY9" fmla="*/ 65651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179676" y="110570"/>
                  </a:moveTo>
                  <a:lnTo>
                    <a:pt x="117481" y="117481"/>
                  </a:lnTo>
                  <a:lnTo>
                    <a:pt x="88111" y="172766"/>
                  </a:lnTo>
                  <a:lnTo>
                    <a:pt x="62196" y="115753"/>
                  </a:lnTo>
                  <a:lnTo>
                    <a:pt x="0" y="105387"/>
                  </a:lnTo>
                  <a:lnTo>
                    <a:pt x="46647" y="62196"/>
                  </a:lnTo>
                  <a:lnTo>
                    <a:pt x="38008" y="0"/>
                  </a:lnTo>
                  <a:lnTo>
                    <a:pt x="93294" y="31098"/>
                  </a:lnTo>
                  <a:lnTo>
                    <a:pt x="148579" y="5183"/>
                  </a:lnTo>
                  <a:lnTo>
                    <a:pt x="136485" y="65651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677241" y="314433"/>
              <a:ext cx="176221" cy="177948"/>
            </a:xfrm>
            <a:custGeom>
              <a:avLst/>
              <a:gdLst>
                <a:gd name="connsiteX0" fmla="*/ 124391 w 176221"/>
                <a:gd name="connsiteY0" fmla="*/ 177949 h 177948"/>
                <a:gd name="connsiteX1" fmla="*/ 76017 w 176221"/>
                <a:gd name="connsiteY1" fmla="*/ 139940 h 177948"/>
                <a:gd name="connsiteX2" fmla="*/ 15549 w 176221"/>
                <a:gd name="connsiteY2" fmla="*/ 158944 h 177948"/>
                <a:gd name="connsiteX3" fmla="*/ 36281 w 176221"/>
                <a:gd name="connsiteY3" fmla="*/ 100204 h 177948"/>
                <a:gd name="connsiteX4" fmla="*/ 0 w 176221"/>
                <a:gd name="connsiteY4" fmla="*/ 48374 h 177948"/>
                <a:gd name="connsiteX5" fmla="*/ 62196 w 176221"/>
                <a:gd name="connsiteY5" fmla="*/ 50102 h 177948"/>
                <a:gd name="connsiteX6" fmla="*/ 100204 w 176221"/>
                <a:gd name="connsiteY6" fmla="*/ 0 h 177948"/>
                <a:gd name="connsiteX7" fmla="*/ 117481 w 176221"/>
                <a:gd name="connsiteY7" fmla="*/ 60468 h 177948"/>
                <a:gd name="connsiteX8" fmla="*/ 176221 w 176221"/>
                <a:gd name="connsiteY8" fmla="*/ 79472 h 177948"/>
                <a:gd name="connsiteX9" fmla="*/ 124391 w 176221"/>
                <a:gd name="connsiteY9" fmla="*/ 115753 h 17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221" h="177948">
                  <a:moveTo>
                    <a:pt x="124391" y="177949"/>
                  </a:moveTo>
                  <a:lnTo>
                    <a:pt x="76017" y="139940"/>
                  </a:lnTo>
                  <a:lnTo>
                    <a:pt x="15549" y="158944"/>
                  </a:lnTo>
                  <a:lnTo>
                    <a:pt x="36281" y="100204"/>
                  </a:lnTo>
                  <a:lnTo>
                    <a:pt x="0" y="48374"/>
                  </a:lnTo>
                  <a:lnTo>
                    <a:pt x="62196" y="50102"/>
                  </a:lnTo>
                  <a:lnTo>
                    <a:pt x="100204" y="0"/>
                  </a:lnTo>
                  <a:lnTo>
                    <a:pt x="117481" y="60468"/>
                  </a:lnTo>
                  <a:lnTo>
                    <a:pt x="176221" y="79472"/>
                  </a:lnTo>
                  <a:lnTo>
                    <a:pt x="12439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2340976" y="694518"/>
              <a:ext cx="177948" cy="174493"/>
            </a:xfrm>
            <a:custGeom>
              <a:avLst/>
              <a:gdLst>
                <a:gd name="connsiteX0" fmla="*/ 177949 w 177948"/>
                <a:gd name="connsiteY0" fmla="*/ 119208 h 174493"/>
                <a:gd name="connsiteX1" fmla="*/ 115753 w 177948"/>
                <a:gd name="connsiteY1" fmla="*/ 122664 h 174493"/>
                <a:gd name="connsiteX2" fmla="*/ 81200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0204 h 174493"/>
                <a:gd name="connsiteX5" fmla="*/ 48374 w 177948"/>
                <a:gd name="connsiteY5" fmla="*/ 62196 h 174493"/>
                <a:gd name="connsiteX6" fmla="*/ 44919 w 177948"/>
                <a:gd name="connsiteY6" fmla="*/ 0 h 174493"/>
                <a:gd name="connsiteX7" fmla="*/ 96749 w 177948"/>
                <a:gd name="connsiteY7" fmla="*/ 34553 h 174493"/>
                <a:gd name="connsiteX8" fmla="*/ 155489 w 177948"/>
                <a:gd name="connsiteY8" fmla="*/ 12094 h 174493"/>
                <a:gd name="connsiteX9" fmla="*/ 138213 w 177948"/>
                <a:gd name="connsiteY9" fmla="*/ 70834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9208"/>
                  </a:moveTo>
                  <a:lnTo>
                    <a:pt x="115753" y="122664"/>
                  </a:lnTo>
                  <a:lnTo>
                    <a:pt x="81200" y="174493"/>
                  </a:lnTo>
                  <a:lnTo>
                    <a:pt x="60468" y="115753"/>
                  </a:lnTo>
                  <a:lnTo>
                    <a:pt x="0" y="100204"/>
                  </a:lnTo>
                  <a:lnTo>
                    <a:pt x="48374" y="62196"/>
                  </a:lnTo>
                  <a:lnTo>
                    <a:pt x="44919" y="0"/>
                  </a:lnTo>
                  <a:lnTo>
                    <a:pt x="96749" y="34553"/>
                  </a:lnTo>
                  <a:lnTo>
                    <a:pt x="155489" y="12094"/>
                  </a:lnTo>
                  <a:lnTo>
                    <a:pt x="138213" y="70834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630122" y="224595"/>
              <a:ext cx="179676" cy="172765"/>
            </a:xfrm>
            <a:custGeom>
              <a:avLst/>
              <a:gdLst>
                <a:gd name="connsiteX0" fmla="*/ 91566 w 179676"/>
                <a:gd name="connsiteY0" fmla="*/ 172766 h 172765"/>
                <a:gd name="connsiteX1" fmla="*/ 62196 w 179676"/>
                <a:gd name="connsiteY1" fmla="*/ 117481 h 172765"/>
                <a:gd name="connsiteX2" fmla="*/ 0 w 179676"/>
                <a:gd name="connsiteY2" fmla="*/ 112298 h 172765"/>
                <a:gd name="connsiteX3" fmla="*/ 43191 w 179676"/>
                <a:gd name="connsiteY3" fmla="*/ 65651 h 172765"/>
                <a:gd name="connsiteX4" fmla="*/ 29370 w 179676"/>
                <a:gd name="connsiteY4" fmla="*/ 5183 h 172765"/>
                <a:gd name="connsiteX5" fmla="*/ 86383 w 179676"/>
                <a:gd name="connsiteY5" fmla="*/ 31098 h 172765"/>
                <a:gd name="connsiteX6" fmla="*/ 139940 w 179676"/>
                <a:gd name="connsiteY6" fmla="*/ 0 h 172765"/>
                <a:gd name="connsiteX7" fmla="*/ 133030 w 179676"/>
                <a:gd name="connsiteY7" fmla="*/ 62196 h 172765"/>
                <a:gd name="connsiteX8" fmla="*/ 179676 w 179676"/>
                <a:gd name="connsiteY8" fmla="*/ 103659 h 172765"/>
                <a:gd name="connsiteX9" fmla="*/ 117481 w 179676"/>
                <a:gd name="connsiteY9" fmla="*/ 115753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91566" y="172766"/>
                  </a:moveTo>
                  <a:lnTo>
                    <a:pt x="62196" y="117481"/>
                  </a:lnTo>
                  <a:lnTo>
                    <a:pt x="0" y="112298"/>
                  </a:lnTo>
                  <a:lnTo>
                    <a:pt x="43191" y="65651"/>
                  </a:lnTo>
                  <a:lnTo>
                    <a:pt x="29370" y="5183"/>
                  </a:lnTo>
                  <a:lnTo>
                    <a:pt x="86383" y="31098"/>
                  </a:lnTo>
                  <a:lnTo>
                    <a:pt x="139940" y="0"/>
                  </a:lnTo>
                  <a:lnTo>
                    <a:pt x="133030" y="62196"/>
                  </a:lnTo>
                  <a:lnTo>
                    <a:pt x="179676" y="103659"/>
                  </a:lnTo>
                  <a:lnTo>
                    <a:pt x="11748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6202290" y="466467"/>
              <a:ext cx="177948" cy="174493"/>
            </a:xfrm>
            <a:custGeom>
              <a:avLst/>
              <a:gdLst>
                <a:gd name="connsiteX0" fmla="*/ 177949 w 177948"/>
                <a:gd name="connsiteY0" fmla="*/ 115753 h 174493"/>
                <a:gd name="connsiteX1" fmla="*/ 115753 w 177948"/>
                <a:gd name="connsiteY1" fmla="*/ 120936 h 174493"/>
                <a:gd name="connsiteX2" fmla="*/ 84655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3659 h 174493"/>
                <a:gd name="connsiteX5" fmla="*/ 46647 w 177948"/>
                <a:gd name="connsiteY5" fmla="*/ 62196 h 174493"/>
                <a:gd name="connsiteX6" fmla="*/ 39736 w 177948"/>
                <a:gd name="connsiteY6" fmla="*/ 0 h 174493"/>
                <a:gd name="connsiteX7" fmla="*/ 93293 w 177948"/>
                <a:gd name="connsiteY7" fmla="*/ 32825 h 174493"/>
                <a:gd name="connsiteX8" fmla="*/ 150306 w 177948"/>
                <a:gd name="connsiteY8" fmla="*/ 8638 h 174493"/>
                <a:gd name="connsiteX9" fmla="*/ 136485 w 177948"/>
                <a:gd name="connsiteY9" fmla="*/ 69106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5753"/>
                  </a:moveTo>
                  <a:lnTo>
                    <a:pt x="115753" y="120936"/>
                  </a:lnTo>
                  <a:lnTo>
                    <a:pt x="84655" y="174493"/>
                  </a:lnTo>
                  <a:lnTo>
                    <a:pt x="60468" y="115753"/>
                  </a:lnTo>
                  <a:lnTo>
                    <a:pt x="0" y="103659"/>
                  </a:lnTo>
                  <a:lnTo>
                    <a:pt x="46647" y="62196"/>
                  </a:lnTo>
                  <a:lnTo>
                    <a:pt x="39736" y="0"/>
                  </a:lnTo>
                  <a:lnTo>
                    <a:pt x="93293" y="32825"/>
                  </a:lnTo>
                  <a:lnTo>
                    <a:pt x="150306" y="8638"/>
                  </a:lnTo>
                  <a:lnTo>
                    <a:pt x="136485" y="6910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9" name="任意多边形: 形状 58"/>
          <p:cNvSpPr/>
          <p:nvPr userDrawn="1"/>
        </p:nvSpPr>
        <p:spPr>
          <a:xfrm>
            <a:off x="4717384" y="902294"/>
            <a:ext cx="38365" cy="38973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 userDrawn="1"/>
        </p:nvSpPr>
        <p:spPr>
          <a:xfrm>
            <a:off x="5689300" y="1417482"/>
            <a:ext cx="38364" cy="39001"/>
          </a:xfrm>
          <a:custGeom>
            <a:avLst/>
            <a:gdLst>
              <a:gd name="connsiteX0" fmla="*/ 27211 w 54420"/>
              <a:gd name="connsiteY0" fmla="*/ 0 h 55323"/>
              <a:gd name="connsiteX1" fmla="*/ 27211 w 54420"/>
              <a:gd name="connsiteY1" fmla="*/ 55285 h 55323"/>
              <a:gd name="connsiteX2" fmla="*/ 27211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3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图形 6"/>
          <p:cNvGrpSpPr/>
          <p:nvPr/>
        </p:nvGrpSpPr>
        <p:grpSpPr>
          <a:xfrm>
            <a:off x="447895" y="224595"/>
            <a:ext cx="8868930" cy="6418286"/>
            <a:chOff x="447895" y="224595"/>
            <a:chExt cx="8868930" cy="6418286"/>
          </a:xfrm>
          <a:solidFill>
            <a:schemeClr val="accent1"/>
          </a:solidFill>
        </p:grpSpPr>
        <p:grpSp>
          <p:nvGrpSpPr>
            <p:cNvPr id="37" name="图形 6"/>
            <p:cNvGrpSpPr/>
            <p:nvPr/>
          </p:nvGrpSpPr>
          <p:grpSpPr>
            <a:xfrm>
              <a:off x="447895" y="224595"/>
              <a:ext cx="7186623" cy="2582848"/>
              <a:chOff x="447895" y="224595"/>
              <a:chExt cx="7186623" cy="2582848"/>
            </a:xfrm>
            <a:solidFill>
              <a:schemeClr val="accent1"/>
            </a:solidFill>
          </p:grpSpPr>
          <p:sp>
            <p:nvSpPr>
              <p:cNvPr id="38" name="任意多边形: 形状 37"/>
              <p:cNvSpPr/>
              <p:nvPr/>
            </p:nvSpPr>
            <p:spPr>
              <a:xfrm>
                <a:off x="648303" y="977854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7013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2498624" y="1836500"/>
                <a:ext cx="53125" cy="55323"/>
              </a:xfrm>
              <a:custGeom>
                <a:avLst/>
                <a:gdLst>
                  <a:gd name="connsiteX0" fmla="*/ 27210 w 53125"/>
                  <a:gd name="connsiteY0" fmla="*/ 0 h 55323"/>
                  <a:gd name="connsiteX1" fmla="*/ 27210 w 53125"/>
                  <a:gd name="connsiteY1" fmla="*/ 55285 h 55323"/>
                  <a:gd name="connsiteX2" fmla="*/ 27210 w 53125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1764" y="57013"/>
                      <a:pt x="61764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2697305" y="224595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4376588" y="996858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921114" y="1129888"/>
                <a:ext cx="54420" cy="55284"/>
              </a:xfrm>
              <a:custGeom>
                <a:avLst/>
                <a:gdLst>
                  <a:gd name="connsiteX0" fmla="*/ 27210 w 54420"/>
                  <a:gd name="connsiteY0" fmla="*/ 0 h 55284"/>
                  <a:gd name="connsiteX1" fmla="*/ 27210 w 54420"/>
                  <a:gd name="connsiteY1" fmla="*/ 55285 h 55284"/>
                  <a:gd name="connsiteX2" fmla="*/ 27210 w 54420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4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5285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7581393" y="348986"/>
                <a:ext cx="53125" cy="55285"/>
              </a:xfrm>
              <a:custGeom>
                <a:avLst/>
                <a:gdLst>
                  <a:gd name="connsiteX0" fmla="*/ 27211 w 53125"/>
                  <a:gd name="connsiteY0" fmla="*/ 0 h 55285"/>
                  <a:gd name="connsiteX1" fmla="*/ 27211 w 53125"/>
                  <a:gd name="connsiteY1" fmla="*/ 55285 h 55285"/>
                  <a:gd name="connsiteX2" fmla="*/ 27211 w 53125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447895" y="275215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5" name="图形 6"/>
            <p:cNvGrpSpPr/>
            <p:nvPr/>
          </p:nvGrpSpPr>
          <p:grpSpPr>
            <a:xfrm>
              <a:off x="1945774" y="4745875"/>
              <a:ext cx="7371051" cy="1897006"/>
              <a:chOff x="1945774" y="4745875"/>
              <a:chExt cx="7371051" cy="1897006"/>
            </a:xfrm>
            <a:solidFill>
              <a:schemeClr val="accent1"/>
            </a:solidFill>
          </p:grpSpPr>
          <p:sp>
            <p:nvSpPr>
              <p:cNvPr id="46" name="任意多边形: 形状 45"/>
              <p:cNvSpPr/>
              <p:nvPr/>
            </p:nvSpPr>
            <p:spPr>
              <a:xfrm>
                <a:off x="1945774" y="6578919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5285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2678301" y="5718546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5492655" y="6587558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7013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6446322" y="5291814"/>
                <a:ext cx="54420" cy="55285"/>
              </a:xfrm>
              <a:custGeom>
                <a:avLst/>
                <a:gdLst>
                  <a:gd name="connsiteX0" fmla="*/ 27211 w 54420"/>
                  <a:gd name="connsiteY0" fmla="*/ 0 h 55285"/>
                  <a:gd name="connsiteX1" fmla="*/ 27211 w 54420"/>
                  <a:gd name="connsiteY1" fmla="*/ 55285 h 55285"/>
                  <a:gd name="connsiteX2" fmla="*/ 27211 w 54420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8790753" y="4745875"/>
                <a:ext cx="53125" cy="55284"/>
              </a:xfrm>
              <a:custGeom>
                <a:avLst/>
                <a:gdLst>
                  <a:gd name="connsiteX0" fmla="*/ 27211 w 53125"/>
                  <a:gd name="connsiteY0" fmla="*/ 0 h 55284"/>
                  <a:gd name="connsiteX1" fmla="*/ 27211 w 53125"/>
                  <a:gd name="connsiteY1" fmla="*/ 55285 h 55284"/>
                  <a:gd name="connsiteX2" fmla="*/ 27211 w 53125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9262404" y="549567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5" name="任意多边形: 形状 54"/>
          <p:cNvSpPr/>
          <p:nvPr/>
        </p:nvSpPr>
        <p:spPr>
          <a:xfrm>
            <a:off x="3190729" y="4703290"/>
            <a:ext cx="54421" cy="55323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/>
        </p:nvSpPr>
        <p:spPr>
          <a:xfrm>
            <a:off x="1337638" y="3367810"/>
            <a:ext cx="54421" cy="55284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/>
        </p:nvSpPr>
        <p:spPr>
          <a:xfrm>
            <a:off x="8759656" y="884560"/>
            <a:ext cx="54421" cy="55285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/>
        </p:nvSpPr>
        <p:spPr>
          <a:xfrm>
            <a:off x="8999800" y="3149519"/>
            <a:ext cx="54420" cy="55323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32" name="图形 6"/>
          <p:cNvGrpSpPr/>
          <p:nvPr/>
        </p:nvGrpSpPr>
        <p:grpSpPr>
          <a:xfrm>
            <a:off x="8300636" y="5336588"/>
            <a:ext cx="3715725" cy="1375718"/>
            <a:chOff x="2814354" y="4193024"/>
            <a:chExt cx="6490809" cy="2403171"/>
          </a:xfrm>
          <a:solidFill>
            <a:srgbClr val="EDCE63"/>
          </a:solidFill>
        </p:grpSpPr>
        <p:sp>
          <p:nvSpPr>
            <p:cNvPr id="33" name="任意多边形: 形状 32"/>
            <p:cNvSpPr/>
            <p:nvPr/>
          </p:nvSpPr>
          <p:spPr>
            <a:xfrm>
              <a:off x="9125487" y="4193024"/>
              <a:ext cx="179675" cy="172765"/>
            </a:xfrm>
            <a:custGeom>
              <a:avLst/>
              <a:gdLst>
                <a:gd name="connsiteX0" fmla="*/ 179676 w 179675"/>
                <a:gd name="connsiteY0" fmla="*/ 114026 h 172765"/>
                <a:gd name="connsiteX1" fmla="*/ 117481 w 179675"/>
                <a:gd name="connsiteY1" fmla="*/ 119209 h 172765"/>
                <a:gd name="connsiteX2" fmla="*/ 86383 w 179675"/>
                <a:gd name="connsiteY2" fmla="*/ 172766 h 172765"/>
                <a:gd name="connsiteX3" fmla="*/ 62195 w 179675"/>
                <a:gd name="connsiteY3" fmla="*/ 115753 h 172765"/>
                <a:gd name="connsiteX4" fmla="*/ 0 w 179675"/>
                <a:gd name="connsiteY4" fmla="*/ 101932 h 172765"/>
                <a:gd name="connsiteX5" fmla="*/ 48374 w 179675"/>
                <a:gd name="connsiteY5" fmla="*/ 62196 h 172765"/>
                <a:gd name="connsiteX6" fmla="*/ 41463 w 179675"/>
                <a:gd name="connsiteY6" fmla="*/ 0 h 172765"/>
                <a:gd name="connsiteX7" fmla="*/ 95021 w 179675"/>
                <a:gd name="connsiteY7" fmla="*/ 32826 h 172765"/>
                <a:gd name="connsiteX8" fmla="*/ 152034 w 179675"/>
                <a:gd name="connsiteY8" fmla="*/ 6911 h 172765"/>
                <a:gd name="connsiteX9" fmla="*/ 138213 w 179675"/>
                <a:gd name="connsiteY9" fmla="*/ 67379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5" h="172765">
                  <a:moveTo>
                    <a:pt x="179676" y="114026"/>
                  </a:moveTo>
                  <a:lnTo>
                    <a:pt x="117481" y="119209"/>
                  </a:lnTo>
                  <a:lnTo>
                    <a:pt x="86383" y="172766"/>
                  </a:lnTo>
                  <a:lnTo>
                    <a:pt x="62195" y="115753"/>
                  </a:lnTo>
                  <a:lnTo>
                    <a:pt x="0" y="101932"/>
                  </a:lnTo>
                  <a:lnTo>
                    <a:pt x="48374" y="62196"/>
                  </a:lnTo>
                  <a:lnTo>
                    <a:pt x="41463" y="0"/>
                  </a:lnTo>
                  <a:lnTo>
                    <a:pt x="95021" y="32826"/>
                  </a:lnTo>
                  <a:lnTo>
                    <a:pt x="152034" y="6911"/>
                  </a:lnTo>
                  <a:lnTo>
                    <a:pt x="138213" y="67379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517038" y="5856759"/>
              <a:ext cx="177948" cy="176221"/>
            </a:xfrm>
            <a:custGeom>
              <a:avLst/>
              <a:gdLst>
                <a:gd name="connsiteX0" fmla="*/ 129574 w 177948"/>
                <a:gd name="connsiteY0" fmla="*/ 176221 h 176221"/>
                <a:gd name="connsiteX1" fmla="*/ 79472 w 177948"/>
                <a:gd name="connsiteY1" fmla="*/ 139940 h 176221"/>
                <a:gd name="connsiteX2" fmla="*/ 19004 w 177948"/>
                <a:gd name="connsiteY2" fmla="*/ 162400 h 176221"/>
                <a:gd name="connsiteX3" fmla="*/ 38008 w 177948"/>
                <a:gd name="connsiteY3" fmla="*/ 101932 h 176221"/>
                <a:gd name="connsiteX4" fmla="*/ 0 w 177948"/>
                <a:gd name="connsiteY4" fmla="*/ 53557 h 176221"/>
                <a:gd name="connsiteX5" fmla="*/ 62196 w 177948"/>
                <a:gd name="connsiteY5" fmla="*/ 51830 h 176221"/>
                <a:gd name="connsiteX6" fmla="*/ 96749 w 177948"/>
                <a:gd name="connsiteY6" fmla="*/ 0 h 176221"/>
                <a:gd name="connsiteX7" fmla="*/ 117481 w 177948"/>
                <a:gd name="connsiteY7" fmla="*/ 58740 h 176221"/>
                <a:gd name="connsiteX8" fmla="*/ 177949 w 177948"/>
                <a:gd name="connsiteY8" fmla="*/ 76017 h 176221"/>
                <a:gd name="connsiteX9" fmla="*/ 127847 w 177948"/>
                <a:gd name="connsiteY9" fmla="*/ 114026 h 17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6221">
                  <a:moveTo>
                    <a:pt x="129574" y="176221"/>
                  </a:moveTo>
                  <a:lnTo>
                    <a:pt x="79472" y="139940"/>
                  </a:lnTo>
                  <a:lnTo>
                    <a:pt x="19004" y="162400"/>
                  </a:lnTo>
                  <a:lnTo>
                    <a:pt x="38008" y="101932"/>
                  </a:lnTo>
                  <a:lnTo>
                    <a:pt x="0" y="53557"/>
                  </a:lnTo>
                  <a:lnTo>
                    <a:pt x="62196" y="51830"/>
                  </a:lnTo>
                  <a:lnTo>
                    <a:pt x="96749" y="0"/>
                  </a:lnTo>
                  <a:lnTo>
                    <a:pt x="117481" y="58740"/>
                  </a:lnTo>
                  <a:lnTo>
                    <a:pt x="177949" y="76017"/>
                  </a:lnTo>
                  <a:lnTo>
                    <a:pt x="127847" y="11402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2814354" y="6416520"/>
              <a:ext cx="171038" cy="179676"/>
            </a:xfrm>
            <a:custGeom>
              <a:avLst/>
              <a:gdLst>
                <a:gd name="connsiteX0" fmla="*/ 171038 w 171038"/>
                <a:gd name="connsiteY0" fmla="*/ 145123 h 179676"/>
                <a:gd name="connsiteX1" fmla="*/ 108842 w 171038"/>
                <a:gd name="connsiteY1" fmla="*/ 134758 h 179676"/>
                <a:gd name="connsiteX2" fmla="*/ 65651 w 171038"/>
                <a:gd name="connsiteY2" fmla="*/ 179676 h 179676"/>
                <a:gd name="connsiteX3" fmla="*/ 57013 w 171038"/>
                <a:gd name="connsiteY3" fmla="*/ 117481 h 179676"/>
                <a:gd name="connsiteX4" fmla="*/ 0 w 171038"/>
                <a:gd name="connsiteY4" fmla="*/ 89838 h 179676"/>
                <a:gd name="connsiteX5" fmla="*/ 57013 w 171038"/>
                <a:gd name="connsiteY5" fmla="*/ 62196 h 179676"/>
                <a:gd name="connsiteX6" fmla="*/ 65651 w 171038"/>
                <a:gd name="connsiteY6" fmla="*/ 0 h 179676"/>
                <a:gd name="connsiteX7" fmla="*/ 110570 w 171038"/>
                <a:gd name="connsiteY7" fmla="*/ 44919 h 179676"/>
                <a:gd name="connsiteX8" fmla="*/ 171038 w 171038"/>
                <a:gd name="connsiteY8" fmla="*/ 34553 h 179676"/>
                <a:gd name="connsiteX9" fmla="*/ 141668 w 171038"/>
                <a:gd name="connsiteY9" fmla="*/ 89838 h 1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038" h="179676">
                  <a:moveTo>
                    <a:pt x="171038" y="145123"/>
                  </a:moveTo>
                  <a:lnTo>
                    <a:pt x="108842" y="134758"/>
                  </a:lnTo>
                  <a:lnTo>
                    <a:pt x="65651" y="179676"/>
                  </a:lnTo>
                  <a:lnTo>
                    <a:pt x="57013" y="117481"/>
                  </a:lnTo>
                  <a:lnTo>
                    <a:pt x="0" y="89838"/>
                  </a:lnTo>
                  <a:lnTo>
                    <a:pt x="57013" y="62196"/>
                  </a:lnTo>
                  <a:lnTo>
                    <a:pt x="65651" y="0"/>
                  </a:lnTo>
                  <a:lnTo>
                    <a:pt x="110570" y="44919"/>
                  </a:lnTo>
                  <a:lnTo>
                    <a:pt x="171038" y="34553"/>
                  </a:lnTo>
                  <a:lnTo>
                    <a:pt x="141668" y="89838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3" name="任意多边形: 形状 52"/>
          <p:cNvSpPr/>
          <p:nvPr/>
        </p:nvSpPr>
        <p:spPr>
          <a:xfrm>
            <a:off x="7127913" y="6334503"/>
            <a:ext cx="31154" cy="31670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/>
        </p:nvSpPr>
        <p:spPr>
          <a:xfrm>
            <a:off x="7648134" y="5808348"/>
            <a:ext cx="31154" cy="31648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>
            <a:off x="8940775" y="5835051"/>
            <a:ext cx="31154" cy="31670"/>
          </a:xfrm>
          <a:custGeom>
            <a:avLst/>
            <a:gdLst>
              <a:gd name="connsiteX0" fmla="*/ 27210 w 54421"/>
              <a:gd name="connsiteY0" fmla="*/ 0 h 55323"/>
              <a:gd name="connsiteX1" fmla="*/ 27210 w 54421"/>
              <a:gd name="connsiteY1" fmla="*/ 55285 h 55323"/>
              <a:gd name="connsiteX2" fmla="*/ 27210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2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/>
        </p:nvSpPr>
        <p:spPr>
          <a:xfrm>
            <a:off x="11270893" y="5241643"/>
            <a:ext cx="30412" cy="31670"/>
          </a:xfrm>
          <a:custGeom>
            <a:avLst/>
            <a:gdLst>
              <a:gd name="connsiteX0" fmla="*/ 27210 w 53125"/>
              <a:gd name="connsiteY0" fmla="*/ 0 h 55323"/>
              <a:gd name="connsiteX1" fmla="*/ 27210 w 53125"/>
              <a:gd name="connsiteY1" fmla="*/ 55285 h 55323"/>
              <a:gd name="connsiteX2" fmla="*/ 27210 w 53125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25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1763" y="57012"/>
                  <a:pt x="61763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/>
        </p:nvSpPr>
        <p:spPr>
          <a:xfrm>
            <a:off x="10830781" y="5748018"/>
            <a:ext cx="31153" cy="31670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26" name="图形 6"/>
          <p:cNvGrpSpPr/>
          <p:nvPr userDrawn="1"/>
        </p:nvGrpSpPr>
        <p:grpSpPr>
          <a:xfrm>
            <a:off x="136986" y="103651"/>
            <a:ext cx="2753789" cy="581599"/>
            <a:chOff x="302340" y="224595"/>
            <a:chExt cx="6077899" cy="1283649"/>
          </a:xfrm>
          <a:solidFill>
            <a:srgbClr val="EDCE63"/>
          </a:solidFill>
        </p:grpSpPr>
        <p:sp>
          <p:nvSpPr>
            <p:cNvPr id="27" name="任意多边形: 形状 26"/>
            <p:cNvSpPr/>
            <p:nvPr/>
          </p:nvSpPr>
          <p:spPr>
            <a:xfrm>
              <a:off x="302340" y="1335479"/>
              <a:ext cx="179676" cy="172765"/>
            </a:xfrm>
            <a:custGeom>
              <a:avLst/>
              <a:gdLst>
                <a:gd name="connsiteX0" fmla="*/ 179676 w 179676"/>
                <a:gd name="connsiteY0" fmla="*/ 110570 h 172765"/>
                <a:gd name="connsiteX1" fmla="*/ 117481 w 179676"/>
                <a:gd name="connsiteY1" fmla="*/ 117481 h 172765"/>
                <a:gd name="connsiteX2" fmla="*/ 88111 w 179676"/>
                <a:gd name="connsiteY2" fmla="*/ 172766 h 172765"/>
                <a:gd name="connsiteX3" fmla="*/ 62196 w 179676"/>
                <a:gd name="connsiteY3" fmla="*/ 115753 h 172765"/>
                <a:gd name="connsiteX4" fmla="*/ 0 w 179676"/>
                <a:gd name="connsiteY4" fmla="*/ 105387 h 172765"/>
                <a:gd name="connsiteX5" fmla="*/ 46647 w 179676"/>
                <a:gd name="connsiteY5" fmla="*/ 62196 h 172765"/>
                <a:gd name="connsiteX6" fmla="*/ 38008 w 179676"/>
                <a:gd name="connsiteY6" fmla="*/ 0 h 172765"/>
                <a:gd name="connsiteX7" fmla="*/ 93294 w 179676"/>
                <a:gd name="connsiteY7" fmla="*/ 31098 h 172765"/>
                <a:gd name="connsiteX8" fmla="*/ 148579 w 179676"/>
                <a:gd name="connsiteY8" fmla="*/ 5183 h 172765"/>
                <a:gd name="connsiteX9" fmla="*/ 136485 w 179676"/>
                <a:gd name="connsiteY9" fmla="*/ 65651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179676" y="110570"/>
                  </a:moveTo>
                  <a:lnTo>
                    <a:pt x="117481" y="117481"/>
                  </a:lnTo>
                  <a:lnTo>
                    <a:pt x="88111" y="172766"/>
                  </a:lnTo>
                  <a:lnTo>
                    <a:pt x="62196" y="115753"/>
                  </a:lnTo>
                  <a:lnTo>
                    <a:pt x="0" y="105387"/>
                  </a:lnTo>
                  <a:lnTo>
                    <a:pt x="46647" y="62196"/>
                  </a:lnTo>
                  <a:lnTo>
                    <a:pt x="38008" y="0"/>
                  </a:lnTo>
                  <a:lnTo>
                    <a:pt x="93294" y="31098"/>
                  </a:lnTo>
                  <a:lnTo>
                    <a:pt x="148579" y="5183"/>
                  </a:lnTo>
                  <a:lnTo>
                    <a:pt x="136485" y="65651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677241" y="314433"/>
              <a:ext cx="176221" cy="177948"/>
            </a:xfrm>
            <a:custGeom>
              <a:avLst/>
              <a:gdLst>
                <a:gd name="connsiteX0" fmla="*/ 124391 w 176221"/>
                <a:gd name="connsiteY0" fmla="*/ 177949 h 177948"/>
                <a:gd name="connsiteX1" fmla="*/ 76017 w 176221"/>
                <a:gd name="connsiteY1" fmla="*/ 139940 h 177948"/>
                <a:gd name="connsiteX2" fmla="*/ 15549 w 176221"/>
                <a:gd name="connsiteY2" fmla="*/ 158944 h 177948"/>
                <a:gd name="connsiteX3" fmla="*/ 36281 w 176221"/>
                <a:gd name="connsiteY3" fmla="*/ 100204 h 177948"/>
                <a:gd name="connsiteX4" fmla="*/ 0 w 176221"/>
                <a:gd name="connsiteY4" fmla="*/ 48374 h 177948"/>
                <a:gd name="connsiteX5" fmla="*/ 62196 w 176221"/>
                <a:gd name="connsiteY5" fmla="*/ 50102 h 177948"/>
                <a:gd name="connsiteX6" fmla="*/ 100204 w 176221"/>
                <a:gd name="connsiteY6" fmla="*/ 0 h 177948"/>
                <a:gd name="connsiteX7" fmla="*/ 117481 w 176221"/>
                <a:gd name="connsiteY7" fmla="*/ 60468 h 177948"/>
                <a:gd name="connsiteX8" fmla="*/ 176221 w 176221"/>
                <a:gd name="connsiteY8" fmla="*/ 79472 h 177948"/>
                <a:gd name="connsiteX9" fmla="*/ 124391 w 176221"/>
                <a:gd name="connsiteY9" fmla="*/ 115753 h 17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221" h="177948">
                  <a:moveTo>
                    <a:pt x="124391" y="177949"/>
                  </a:moveTo>
                  <a:lnTo>
                    <a:pt x="76017" y="139940"/>
                  </a:lnTo>
                  <a:lnTo>
                    <a:pt x="15549" y="158944"/>
                  </a:lnTo>
                  <a:lnTo>
                    <a:pt x="36281" y="100204"/>
                  </a:lnTo>
                  <a:lnTo>
                    <a:pt x="0" y="48374"/>
                  </a:lnTo>
                  <a:lnTo>
                    <a:pt x="62196" y="50102"/>
                  </a:lnTo>
                  <a:lnTo>
                    <a:pt x="100204" y="0"/>
                  </a:lnTo>
                  <a:lnTo>
                    <a:pt x="117481" y="60468"/>
                  </a:lnTo>
                  <a:lnTo>
                    <a:pt x="176221" y="79472"/>
                  </a:lnTo>
                  <a:lnTo>
                    <a:pt x="12439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2340976" y="694518"/>
              <a:ext cx="177948" cy="174493"/>
            </a:xfrm>
            <a:custGeom>
              <a:avLst/>
              <a:gdLst>
                <a:gd name="connsiteX0" fmla="*/ 177949 w 177948"/>
                <a:gd name="connsiteY0" fmla="*/ 119208 h 174493"/>
                <a:gd name="connsiteX1" fmla="*/ 115753 w 177948"/>
                <a:gd name="connsiteY1" fmla="*/ 122664 h 174493"/>
                <a:gd name="connsiteX2" fmla="*/ 81200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0204 h 174493"/>
                <a:gd name="connsiteX5" fmla="*/ 48374 w 177948"/>
                <a:gd name="connsiteY5" fmla="*/ 62196 h 174493"/>
                <a:gd name="connsiteX6" fmla="*/ 44919 w 177948"/>
                <a:gd name="connsiteY6" fmla="*/ 0 h 174493"/>
                <a:gd name="connsiteX7" fmla="*/ 96749 w 177948"/>
                <a:gd name="connsiteY7" fmla="*/ 34553 h 174493"/>
                <a:gd name="connsiteX8" fmla="*/ 155489 w 177948"/>
                <a:gd name="connsiteY8" fmla="*/ 12094 h 174493"/>
                <a:gd name="connsiteX9" fmla="*/ 138213 w 177948"/>
                <a:gd name="connsiteY9" fmla="*/ 70834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9208"/>
                  </a:moveTo>
                  <a:lnTo>
                    <a:pt x="115753" y="122664"/>
                  </a:lnTo>
                  <a:lnTo>
                    <a:pt x="81200" y="174493"/>
                  </a:lnTo>
                  <a:lnTo>
                    <a:pt x="60468" y="115753"/>
                  </a:lnTo>
                  <a:lnTo>
                    <a:pt x="0" y="100204"/>
                  </a:lnTo>
                  <a:lnTo>
                    <a:pt x="48374" y="62196"/>
                  </a:lnTo>
                  <a:lnTo>
                    <a:pt x="44919" y="0"/>
                  </a:lnTo>
                  <a:lnTo>
                    <a:pt x="96749" y="34553"/>
                  </a:lnTo>
                  <a:lnTo>
                    <a:pt x="155489" y="12094"/>
                  </a:lnTo>
                  <a:lnTo>
                    <a:pt x="138213" y="70834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630122" y="224595"/>
              <a:ext cx="179676" cy="172765"/>
            </a:xfrm>
            <a:custGeom>
              <a:avLst/>
              <a:gdLst>
                <a:gd name="connsiteX0" fmla="*/ 91566 w 179676"/>
                <a:gd name="connsiteY0" fmla="*/ 172766 h 172765"/>
                <a:gd name="connsiteX1" fmla="*/ 62196 w 179676"/>
                <a:gd name="connsiteY1" fmla="*/ 117481 h 172765"/>
                <a:gd name="connsiteX2" fmla="*/ 0 w 179676"/>
                <a:gd name="connsiteY2" fmla="*/ 112298 h 172765"/>
                <a:gd name="connsiteX3" fmla="*/ 43191 w 179676"/>
                <a:gd name="connsiteY3" fmla="*/ 65651 h 172765"/>
                <a:gd name="connsiteX4" fmla="*/ 29370 w 179676"/>
                <a:gd name="connsiteY4" fmla="*/ 5183 h 172765"/>
                <a:gd name="connsiteX5" fmla="*/ 86383 w 179676"/>
                <a:gd name="connsiteY5" fmla="*/ 31098 h 172765"/>
                <a:gd name="connsiteX6" fmla="*/ 139940 w 179676"/>
                <a:gd name="connsiteY6" fmla="*/ 0 h 172765"/>
                <a:gd name="connsiteX7" fmla="*/ 133030 w 179676"/>
                <a:gd name="connsiteY7" fmla="*/ 62196 h 172765"/>
                <a:gd name="connsiteX8" fmla="*/ 179676 w 179676"/>
                <a:gd name="connsiteY8" fmla="*/ 103659 h 172765"/>
                <a:gd name="connsiteX9" fmla="*/ 117481 w 179676"/>
                <a:gd name="connsiteY9" fmla="*/ 115753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91566" y="172766"/>
                  </a:moveTo>
                  <a:lnTo>
                    <a:pt x="62196" y="117481"/>
                  </a:lnTo>
                  <a:lnTo>
                    <a:pt x="0" y="112298"/>
                  </a:lnTo>
                  <a:lnTo>
                    <a:pt x="43191" y="65651"/>
                  </a:lnTo>
                  <a:lnTo>
                    <a:pt x="29370" y="5183"/>
                  </a:lnTo>
                  <a:lnTo>
                    <a:pt x="86383" y="31098"/>
                  </a:lnTo>
                  <a:lnTo>
                    <a:pt x="139940" y="0"/>
                  </a:lnTo>
                  <a:lnTo>
                    <a:pt x="133030" y="62196"/>
                  </a:lnTo>
                  <a:lnTo>
                    <a:pt x="179676" y="103659"/>
                  </a:lnTo>
                  <a:lnTo>
                    <a:pt x="11748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6202290" y="466467"/>
              <a:ext cx="177948" cy="174493"/>
            </a:xfrm>
            <a:custGeom>
              <a:avLst/>
              <a:gdLst>
                <a:gd name="connsiteX0" fmla="*/ 177949 w 177948"/>
                <a:gd name="connsiteY0" fmla="*/ 115753 h 174493"/>
                <a:gd name="connsiteX1" fmla="*/ 115753 w 177948"/>
                <a:gd name="connsiteY1" fmla="*/ 120936 h 174493"/>
                <a:gd name="connsiteX2" fmla="*/ 84655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3659 h 174493"/>
                <a:gd name="connsiteX5" fmla="*/ 46647 w 177948"/>
                <a:gd name="connsiteY5" fmla="*/ 62196 h 174493"/>
                <a:gd name="connsiteX6" fmla="*/ 39736 w 177948"/>
                <a:gd name="connsiteY6" fmla="*/ 0 h 174493"/>
                <a:gd name="connsiteX7" fmla="*/ 93293 w 177948"/>
                <a:gd name="connsiteY7" fmla="*/ 32825 h 174493"/>
                <a:gd name="connsiteX8" fmla="*/ 150306 w 177948"/>
                <a:gd name="connsiteY8" fmla="*/ 8638 h 174493"/>
                <a:gd name="connsiteX9" fmla="*/ 136485 w 177948"/>
                <a:gd name="connsiteY9" fmla="*/ 69106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5753"/>
                  </a:moveTo>
                  <a:lnTo>
                    <a:pt x="115753" y="120936"/>
                  </a:lnTo>
                  <a:lnTo>
                    <a:pt x="84655" y="174493"/>
                  </a:lnTo>
                  <a:lnTo>
                    <a:pt x="60468" y="115753"/>
                  </a:lnTo>
                  <a:lnTo>
                    <a:pt x="0" y="103659"/>
                  </a:lnTo>
                  <a:lnTo>
                    <a:pt x="46647" y="62196"/>
                  </a:lnTo>
                  <a:lnTo>
                    <a:pt x="39736" y="0"/>
                  </a:lnTo>
                  <a:lnTo>
                    <a:pt x="93293" y="32825"/>
                  </a:lnTo>
                  <a:lnTo>
                    <a:pt x="150306" y="8638"/>
                  </a:lnTo>
                  <a:lnTo>
                    <a:pt x="136485" y="6910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9" name="任意多边形: 形状 58"/>
          <p:cNvSpPr/>
          <p:nvPr userDrawn="1"/>
        </p:nvSpPr>
        <p:spPr>
          <a:xfrm>
            <a:off x="3031869" y="581141"/>
            <a:ext cx="24657" cy="25048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 userDrawn="1"/>
        </p:nvSpPr>
        <p:spPr>
          <a:xfrm>
            <a:off x="3656520" y="912253"/>
            <a:ext cx="24657" cy="25066"/>
          </a:xfrm>
          <a:custGeom>
            <a:avLst/>
            <a:gdLst>
              <a:gd name="connsiteX0" fmla="*/ 27211 w 54420"/>
              <a:gd name="connsiteY0" fmla="*/ 0 h 55323"/>
              <a:gd name="connsiteX1" fmla="*/ 27211 w 54420"/>
              <a:gd name="connsiteY1" fmla="*/ 55285 h 55323"/>
              <a:gd name="connsiteX2" fmla="*/ 27211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3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图形 6"/>
          <p:cNvGrpSpPr/>
          <p:nvPr/>
        </p:nvGrpSpPr>
        <p:grpSpPr>
          <a:xfrm>
            <a:off x="447895" y="224595"/>
            <a:ext cx="8868930" cy="6418286"/>
            <a:chOff x="447895" y="224595"/>
            <a:chExt cx="8868930" cy="6418286"/>
          </a:xfrm>
          <a:solidFill>
            <a:schemeClr val="accent1"/>
          </a:solidFill>
        </p:grpSpPr>
        <p:grpSp>
          <p:nvGrpSpPr>
            <p:cNvPr id="37" name="图形 6"/>
            <p:cNvGrpSpPr/>
            <p:nvPr/>
          </p:nvGrpSpPr>
          <p:grpSpPr>
            <a:xfrm>
              <a:off x="447895" y="224595"/>
              <a:ext cx="7186623" cy="2582848"/>
              <a:chOff x="447895" y="224595"/>
              <a:chExt cx="7186623" cy="2582848"/>
            </a:xfrm>
            <a:solidFill>
              <a:schemeClr val="accent1"/>
            </a:solidFill>
          </p:grpSpPr>
          <p:sp>
            <p:nvSpPr>
              <p:cNvPr id="38" name="任意多边形: 形状 37"/>
              <p:cNvSpPr/>
              <p:nvPr/>
            </p:nvSpPr>
            <p:spPr>
              <a:xfrm>
                <a:off x="648303" y="977854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7013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2498624" y="1836500"/>
                <a:ext cx="53125" cy="55323"/>
              </a:xfrm>
              <a:custGeom>
                <a:avLst/>
                <a:gdLst>
                  <a:gd name="connsiteX0" fmla="*/ 27210 w 53125"/>
                  <a:gd name="connsiteY0" fmla="*/ 0 h 55323"/>
                  <a:gd name="connsiteX1" fmla="*/ 27210 w 53125"/>
                  <a:gd name="connsiteY1" fmla="*/ 55285 h 55323"/>
                  <a:gd name="connsiteX2" fmla="*/ 27210 w 53125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1764" y="57013"/>
                      <a:pt x="61764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2697305" y="224595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4376588" y="996858"/>
                <a:ext cx="54421" cy="55323"/>
              </a:xfrm>
              <a:custGeom>
                <a:avLst/>
                <a:gdLst>
                  <a:gd name="connsiteX0" fmla="*/ 27210 w 54421"/>
                  <a:gd name="connsiteY0" fmla="*/ 0 h 55323"/>
                  <a:gd name="connsiteX1" fmla="*/ 27210 w 54421"/>
                  <a:gd name="connsiteY1" fmla="*/ 55285 h 55323"/>
                  <a:gd name="connsiteX2" fmla="*/ 27210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7013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921114" y="1129888"/>
                <a:ext cx="54420" cy="55284"/>
              </a:xfrm>
              <a:custGeom>
                <a:avLst/>
                <a:gdLst>
                  <a:gd name="connsiteX0" fmla="*/ 27210 w 54420"/>
                  <a:gd name="connsiteY0" fmla="*/ 0 h 55284"/>
                  <a:gd name="connsiteX1" fmla="*/ 27210 w 54420"/>
                  <a:gd name="connsiteY1" fmla="*/ 55285 h 55284"/>
                  <a:gd name="connsiteX2" fmla="*/ 27210 w 54420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4">
                    <a:moveTo>
                      <a:pt x="27210" y="0"/>
                    </a:moveTo>
                    <a:cubicBezTo>
                      <a:pt x="-9070" y="0"/>
                      <a:pt x="-9070" y="55285"/>
                      <a:pt x="27210" y="55285"/>
                    </a:cubicBezTo>
                    <a:cubicBezTo>
                      <a:pt x="63491" y="55285"/>
                      <a:pt x="63491" y="0"/>
                      <a:pt x="27210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7581393" y="348986"/>
                <a:ext cx="53125" cy="55285"/>
              </a:xfrm>
              <a:custGeom>
                <a:avLst/>
                <a:gdLst>
                  <a:gd name="connsiteX0" fmla="*/ 27211 w 53125"/>
                  <a:gd name="connsiteY0" fmla="*/ 0 h 55285"/>
                  <a:gd name="connsiteX1" fmla="*/ 27211 w 53125"/>
                  <a:gd name="connsiteY1" fmla="*/ 55285 h 55285"/>
                  <a:gd name="connsiteX2" fmla="*/ 27211 w 53125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447895" y="275215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5" name="图形 6"/>
            <p:cNvGrpSpPr/>
            <p:nvPr/>
          </p:nvGrpSpPr>
          <p:grpSpPr>
            <a:xfrm>
              <a:off x="1945774" y="4745875"/>
              <a:ext cx="7371051" cy="1897006"/>
              <a:chOff x="1945774" y="4745875"/>
              <a:chExt cx="7371051" cy="1897006"/>
            </a:xfrm>
            <a:solidFill>
              <a:schemeClr val="accent1"/>
            </a:solidFill>
          </p:grpSpPr>
          <p:sp>
            <p:nvSpPr>
              <p:cNvPr id="46" name="任意多边形: 形状 45"/>
              <p:cNvSpPr/>
              <p:nvPr/>
            </p:nvSpPr>
            <p:spPr>
              <a:xfrm>
                <a:off x="1945774" y="6578919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5285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2678301" y="5718546"/>
                <a:ext cx="54421" cy="55285"/>
              </a:xfrm>
              <a:custGeom>
                <a:avLst/>
                <a:gdLst>
                  <a:gd name="connsiteX0" fmla="*/ 27211 w 54421"/>
                  <a:gd name="connsiteY0" fmla="*/ 0 h 55285"/>
                  <a:gd name="connsiteX1" fmla="*/ 27211 w 54421"/>
                  <a:gd name="connsiteY1" fmla="*/ 55285 h 55285"/>
                  <a:gd name="connsiteX2" fmla="*/ 27211 w 54421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5492655" y="6587558"/>
                <a:ext cx="54421" cy="55323"/>
              </a:xfrm>
              <a:custGeom>
                <a:avLst/>
                <a:gdLst>
                  <a:gd name="connsiteX0" fmla="*/ 27211 w 54421"/>
                  <a:gd name="connsiteY0" fmla="*/ 0 h 55323"/>
                  <a:gd name="connsiteX1" fmla="*/ 27211 w 54421"/>
                  <a:gd name="connsiteY1" fmla="*/ 55285 h 55323"/>
                  <a:gd name="connsiteX2" fmla="*/ 27211 w 54421"/>
                  <a:gd name="connsiteY2" fmla="*/ 0 h 55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323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2" y="57013"/>
                      <a:pt x="63492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6446322" y="5291814"/>
                <a:ext cx="54420" cy="55285"/>
              </a:xfrm>
              <a:custGeom>
                <a:avLst/>
                <a:gdLst>
                  <a:gd name="connsiteX0" fmla="*/ 27211 w 54420"/>
                  <a:gd name="connsiteY0" fmla="*/ 0 h 55285"/>
                  <a:gd name="connsiteX1" fmla="*/ 27211 w 54420"/>
                  <a:gd name="connsiteY1" fmla="*/ 55285 h 55285"/>
                  <a:gd name="connsiteX2" fmla="*/ 27211 w 54420"/>
                  <a:gd name="connsiteY2" fmla="*/ 0 h 55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0" h="55285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8790753" y="4745875"/>
                <a:ext cx="53125" cy="55284"/>
              </a:xfrm>
              <a:custGeom>
                <a:avLst/>
                <a:gdLst>
                  <a:gd name="connsiteX0" fmla="*/ 27211 w 53125"/>
                  <a:gd name="connsiteY0" fmla="*/ 0 h 55284"/>
                  <a:gd name="connsiteX1" fmla="*/ 27211 w 53125"/>
                  <a:gd name="connsiteY1" fmla="*/ 55285 h 55284"/>
                  <a:gd name="connsiteX2" fmla="*/ 27211 w 53125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25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1764" y="55285"/>
                      <a:pt x="61764" y="0"/>
                      <a:pt x="27211" y="0"/>
                    </a:cubicBezTo>
                    <a:close/>
                  </a:path>
                </a:pathLst>
              </a:custGeom>
              <a:solidFill>
                <a:srgbClr val="C8585E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9262404" y="5495678"/>
                <a:ext cx="54421" cy="55284"/>
              </a:xfrm>
              <a:custGeom>
                <a:avLst/>
                <a:gdLst>
                  <a:gd name="connsiteX0" fmla="*/ 27211 w 54421"/>
                  <a:gd name="connsiteY0" fmla="*/ 0 h 55284"/>
                  <a:gd name="connsiteX1" fmla="*/ 27211 w 54421"/>
                  <a:gd name="connsiteY1" fmla="*/ 55285 h 55284"/>
                  <a:gd name="connsiteX2" fmla="*/ 27211 w 54421"/>
                  <a:gd name="connsiteY2" fmla="*/ 0 h 5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1" h="55284">
                    <a:moveTo>
                      <a:pt x="27211" y="0"/>
                    </a:moveTo>
                    <a:cubicBezTo>
                      <a:pt x="-9070" y="0"/>
                      <a:pt x="-9070" y="55285"/>
                      <a:pt x="27211" y="55285"/>
                    </a:cubicBezTo>
                    <a:cubicBezTo>
                      <a:pt x="63491" y="55285"/>
                      <a:pt x="63491" y="0"/>
                      <a:pt x="27211" y="0"/>
                    </a:cubicBezTo>
                    <a:close/>
                  </a:path>
                </a:pathLst>
              </a:custGeom>
              <a:solidFill>
                <a:srgbClr val="80C0E2"/>
              </a:solidFill>
              <a:ln w="172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5" name="任意多边形: 形状 54"/>
          <p:cNvSpPr/>
          <p:nvPr/>
        </p:nvSpPr>
        <p:spPr>
          <a:xfrm>
            <a:off x="3190729" y="4703290"/>
            <a:ext cx="54421" cy="55323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55"/>
          <p:cNvSpPr/>
          <p:nvPr/>
        </p:nvSpPr>
        <p:spPr>
          <a:xfrm>
            <a:off x="1337638" y="3367810"/>
            <a:ext cx="54421" cy="55284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1" name="任意多边形: 形状 60"/>
          <p:cNvSpPr/>
          <p:nvPr/>
        </p:nvSpPr>
        <p:spPr>
          <a:xfrm>
            <a:off x="8759656" y="884560"/>
            <a:ext cx="54421" cy="55285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2" name="任意多边形: 形状 61"/>
          <p:cNvSpPr/>
          <p:nvPr/>
        </p:nvSpPr>
        <p:spPr>
          <a:xfrm>
            <a:off x="8999800" y="3149519"/>
            <a:ext cx="54420" cy="55323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32" name="图形 6"/>
          <p:cNvGrpSpPr/>
          <p:nvPr/>
        </p:nvGrpSpPr>
        <p:grpSpPr>
          <a:xfrm>
            <a:off x="8300636" y="5336588"/>
            <a:ext cx="3715725" cy="1375718"/>
            <a:chOff x="2814354" y="4193024"/>
            <a:chExt cx="6490809" cy="2403171"/>
          </a:xfrm>
          <a:solidFill>
            <a:srgbClr val="EDCE63"/>
          </a:solidFill>
        </p:grpSpPr>
        <p:sp>
          <p:nvSpPr>
            <p:cNvPr id="33" name="任意多边形: 形状 32"/>
            <p:cNvSpPr/>
            <p:nvPr/>
          </p:nvSpPr>
          <p:spPr>
            <a:xfrm>
              <a:off x="9125487" y="4193024"/>
              <a:ext cx="179675" cy="172765"/>
            </a:xfrm>
            <a:custGeom>
              <a:avLst/>
              <a:gdLst>
                <a:gd name="connsiteX0" fmla="*/ 179676 w 179675"/>
                <a:gd name="connsiteY0" fmla="*/ 114026 h 172765"/>
                <a:gd name="connsiteX1" fmla="*/ 117481 w 179675"/>
                <a:gd name="connsiteY1" fmla="*/ 119209 h 172765"/>
                <a:gd name="connsiteX2" fmla="*/ 86383 w 179675"/>
                <a:gd name="connsiteY2" fmla="*/ 172766 h 172765"/>
                <a:gd name="connsiteX3" fmla="*/ 62195 w 179675"/>
                <a:gd name="connsiteY3" fmla="*/ 115753 h 172765"/>
                <a:gd name="connsiteX4" fmla="*/ 0 w 179675"/>
                <a:gd name="connsiteY4" fmla="*/ 101932 h 172765"/>
                <a:gd name="connsiteX5" fmla="*/ 48374 w 179675"/>
                <a:gd name="connsiteY5" fmla="*/ 62196 h 172765"/>
                <a:gd name="connsiteX6" fmla="*/ 41463 w 179675"/>
                <a:gd name="connsiteY6" fmla="*/ 0 h 172765"/>
                <a:gd name="connsiteX7" fmla="*/ 95021 w 179675"/>
                <a:gd name="connsiteY7" fmla="*/ 32826 h 172765"/>
                <a:gd name="connsiteX8" fmla="*/ 152034 w 179675"/>
                <a:gd name="connsiteY8" fmla="*/ 6911 h 172765"/>
                <a:gd name="connsiteX9" fmla="*/ 138213 w 179675"/>
                <a:gd name="connsiteY9" fmla="*/ 67379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5" h="172765">
                  <a:moveTo>
                    <a:pt x="179676" y="114026"/>
                  </a:moveTo>
                  <a:lnTo>
                    <a:pt x="117481" y="119209"/>
                  </a:lnTo>
                  <a:lnTo>
                    <a:pt x="86383" y="172766"/>
                  </a:lnTo>
                  <a:lnTo>
                    <a:pt x="62195" y="115753"/>
                  </a:lnTo>
                  <a:lnTo>
                    <a:pt x="0" y="101932"/>
                  </a:lnTo>
                  <a:lnTo>
                    <a:pt x="48374" y="62196"/>
                  </a:lnTo>
                  <a:lnTo>
                    <a:pt x="41463" y="0"/>
                  </a:lnTo>
                  <a:lnTo>
                    <a:pt x="95021" y="32826"/>
                  </a:lnTo>
                  <a:lnTo>
                    <a:pt x="152034" y="6911"/>
                  </a:lnTo>
                  <a:lnTo>
                    <a:pt x="138213" y="67379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517038" y="5856759"/>
              <a:ext cx="177948" cy="176221"/>
            </a:xfrm>
            <a:custGeom>
              <a:avLst/>
              <a:gdLst>
                <a:gd name="connsiteX0" fmla="*/ 129574 w 177948"/>
                <a:gd name="connsiteY0" fmla="*/ 176221 h 176221"/>
                <a:gd name="connsiteX1" fmla="*/ 79472 w 177948"/>
                <a:gd name="connsiteY1" fmla="*/ 139940 h 176221"/>
                <a:gd name="connsiteX2" fmla="*/ 19004 w 177948"/>
                <a:gd name="connsiteY2" fmla="*/ 162400 h 176221"/>
                <a:gd name="connsiteX3" fmla="*/ 38008 w 177948"/>
                <a:gd name="connsiteY3" fmla="*/ 101932 h 176221"/>
                <a:gd name="connsiteX4" fmla="*/ 0 w 177948"/>
                <a:gd name="connsiteY4" fmla="*/ 53557 h 176221"/>
                <a:gd name="connsiteX5" fmla="*/ 62196 w 177948"/>
                <a:gd name="connsiteY5" fmla="*/ 51830 h 176221"/>
                <a:gd name="connsiteX6" fmla="*/ 96749 w 177948"/>
                <a:gd name="connsiteY6" fmla="*/ 0 h 176221"/>
                <a:gd name="connsiteX7" fmla="*/ 117481 w 177948"/>
                <a:gd name="connsiteY7" fmla="*/ 58740 h 176221"/>
                <a:gd name="connsiteX8" fmla="*/ 177949 w 177948"/>
                <a:gd name="connsiteY8" fmla="*/ 76017 h 176221"/>
                <a:gd name="connsiteX9" fmla="*/ 127847 w 177948"/>
                <a:gd name="connsiteY9" fmla="*/ 114026 h 17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6221">
                  <a:moveTo>
                    <a:pt x="129574" y="176221"/>
                  </a:moveTo>
                  <a:lnTo>
                    <a:pt x="79472" y="139940"/>
                  </a:lnTo>
                  <a:lnTo>
                    <a:pt x="19004" y="162400"/>
                  </a:lnTo>
                  <a:lnTo>
                    <a:pt x="38008" y="101932"/>
                  </a:lnTo>
                  <a:lnTo>
                    <a:pt x="0" y="53557"/>
                  </a:lnTo>
                  <a:lnTo>
                    <a:pt x="62196" y="51830"/>
                  </a:lnTo>
                  <a:lnTo>
                    <a:pt x="96749" y="0"/>
                  </a:lnTo>
                  <a:lnTo>
                    <a:pt x="117481" y="58740"/>
                  </a:lnTo>
                  <a:lnTo>
                    <a:pt x="177949" y="76017"/>
                  </a:lnTo>
                  <a:lnTo>
                    <a:pt x="127847" y="11402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2814354" y="6416520"/>
              <a:ext cx="171038" cy="179676"/>
            </a:xfrm>
            <a:custGeom>
              <a:avLst/>
              <a:gdLst>
                <a:gd name="connsiteX0" fmla="*/ 171038 w 171038"/>
                <a:gd name="connsiteY0" fmla="*/ 145123 h 179676"/>
                <a:gd name="connsiteX1" fmla="*/ 108842 w 171038"/>
                <a:gd name="connsiteY1" fmla="*/ 134758 h 179676"/>
                <a:gd name="connsiteX2" fmla="*/ 65651 w 171038"/>
                <a:gd name="connsiteY2" fmla="*/ 179676 h 179676"/>
                <a:gd name="connsiteX3" fmla="*/ 57013 w 171038"/>
                <a:gd name="connsiteY3" fmla="*/ 117481 h 179676"/>
                <a:gd name="connsiteX4" fmla="*/ 0 w 171038"/>
                <a:gd name="connsiteY4" fmla="*/ 89838 h 179676"/>
                <a:gd name="connsiteX5" fmla="*/ 57013 w 171038"/>
                <a:gd name="connsiteY5" fmla="*/ 62196 h 179676"/>
                <a:gd name="connsiteX6" fmla="*/ 65651 w 171038"/>
                <a:gd name="connsiteY6" fmla="*/ 0 h 179676"/>
                <a:gd name="connsiteX7" fmla="*/ 110570 w 171038"/>
                <a:gd name="connsiteY7" fmla="*/ 44919 h 179676"/>
                <a:gd name="connsiteX8" fmla="*/ 171038 w 171038"/>
                <a:gd name="connsiteY8" fmla="*/ 34553 h 179676"/>
                <a:gd name="connsiteX9" fmla="*/ 141668 w 171038"/>
                <a:gd name="connsiteY9" fmla="*/ 89838 h 1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038" h="179676">
                  <a:moveTo>
                    <a:pt x="171038" y="145123"/>
                  </a:moveTo>
                  <a:lnTo>
                    <a:pt x="108842" y="134758"/>
                  </a:lnTo>
                  <a:lnTo>
                    <a:pt x="65651" y="179676"/>
                  </a:lnTo>
                  <a:lnTo>
                    <a:pt x="57013" y="117481"/>
                  </a:lnTo>
                  <a:lnTo>
                    <a:pt x="0" y="89838"/>
                  </a:lnTo>
                  <a:lnTo>
                    <a:pt x="57013" y="62196"/>
                  </a:lnTo>
                  <a:lnTo>
                    <a:pt x="65651" y="0"/>
                  </a:lnTo>
                  <a:lnTo>
                    <a:pt x="110570" y="44919"/>
                  </a:lnTo>
                  <a:lnTo>
                    <a:pt x="171038" y="34553"/>
                  </a:lnTo>
                  <a:lnTo>
                    <a:pt x="141668" y="89838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3" name="任意多边形: 形状 52"/>
          <p:cNvSpPr/>
          <p:nvPr/>
        </p:nvSpPr>
        <p:spPr>
          <a:xfrm>
            <a:off x="7127913" y="6334503"/>
            <a:ext cx="31154" cy="31670"/>
          </a:xfrm>
          <a:custGeom>
            <a:avLst/>
            <a:gdLst>
              <a:gd name="connsiteX0" fmla="*/ 27211 w 54421"/>
              <a:gd name="connsiteY0" fmla="*/ 0 h 55323"/>
              <a:gd name="connsiteX1" fmla="*/ 27211 w 54421"/>
              <a:gd name="connsiteY1" fmla="*/ 55285 h 55323"/>
              <a:gd name="connsiteX2" fmla="*/ 27211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2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任意多边形: 形状 53"/>
          <p:cNvSpPr/>
          <p:nvPr/>
        </p:nvSpPr>
        <p:spPr>
          <a:xfrm>
            <a:off x="7648134" y="5808348"/>
            <a:ext cx="31154" cy="31648"/>
          </a:xfrm>
          <a:custGeom>
            <a:avLst/>
            <a:gdLst>
              <a:gd name="connsiteX0" fmla="*/ 27211 w 54421"/>
              <a:gd name="connsiteY0" fmla="*/ 0 h 55285"/>
              <a:gd name="connsiteX1" fmla="*/ 27211 w 54421"/>
              <a:gd name="connsiteY1" fmla="*/ 55285 h 55285"/>
              <a:gd name="connsiteX2" fmla="*/ 27211 w 54421"/>
              <a:gd name="connsiteY2" fmla="*/ 0 h 5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5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5285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>
            <a:off x="8940775" y="5835051"/>
            <a:ext cx="31154" cy="31670"/>
          </a:xfrm>
          <a:custGeom>
            <a:avLst/>
            <a:gdLst>
              <a:gd name="connsiteX0" fmla="*/ 27210 w 54421"/>
              <a:gd name="connsiteY0" fmla="*/ 0 h 55323"/>
              <a:gd name="connsiteX1" fmla="*/ 27210 w 54421"/>
              <a:gd name="connsiteY1" fmla="*/ 55285 h 55323"/>
              <a:gd name="connsiteX2" fmla="*/ 27210 w 54421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2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57"/>
          <p:cNvSpPr/>
          <p:nvPr/>
        </p:nvSpPr>
        <p:spPr>
          <a:xfrm>
            <a:off x="11270893" y="5241643"/>
            <a:ext cx="30412" cy="31670"/>
          </a:xfrm>
          <a:custGeom>
            <a:avLst/>
            <a:gdLst>
              <a:gd name="connsiteX0" fmla="*/ 27210 w 53125"/>
              <a:gd name="connsiteY0" fmla="*/ 0 h 55323"/>
              <a:gd name="connsiteX1" fmla="*/ 27210 w 53125"/>
              <a:gd name="connsiteY1" fmla="*/ 55285 h 55323"/>
              <a:gd name="connsiteX2" fmla="*/ 27210 w 53125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25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1763" y="57012"/>
                  <a:pt x="61763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任意多边形: 形状 62"/>
          <p:cNvSpPr/>
          <p:nvPr/>
        </p:nvSpPr>
        <p:spPr>
          <a:xfrm>
            <a:off x="10830781" y="5748018"/>
            <a:ext cx="31153" cy="31670"/>
          </a:xfrm>
          <a:custGeom>
            <a:avLst/>
            <a:gdLst>
              <a:gd name="connsiteX0" fmla="*/ 27210 w 54420"/>
              <a:gd name="connsiteY0" fmla="*/ 0 h 55323"/>
              <a:gd name="connsiteX1" fmla="*/ 27210 w 54420"/>
              <a:gd name="connsiteY1" fmla="*/ 55285 h 55323"/>
              <a:gd name="connsiteX2" fmla="*/ 27210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0" y="0"/>
                </a:moveTo>
                <a:cubicBezTo>
                  <a:pt x="-9070" y="0"/>
                  <a:pt x="-9070" y="55285"/>
                  <a:pt x="27210" y="55285"/>
                </a:cubicBezTo>
                <a:cubicBezTo>
                  <a:pt x="63491" y="57013"/>
                  <a:pt x="63491" y="0"/>
                  <a:pt x="27210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26" name="图形 6"/>
          <p:cNvGrpSpPr/>
          <p:nvPr/>
        </p:nvGrpSpPr>
        <p:grpSpPr>
          <a:xfrm>
            <a:off x="136986" y="103651"/>
            <a:ext cx="2753789" cy="581599"/>
            <a:chOff x="302340" y="224595"/>
            <a:chExt cx="6077899" cy="1283649"/>
          </a:xfrm>
          <a:solidFill>
            <a:srgbClr val="EDCE63"/>
          </a:solidFill>
        </p:grpSpPr>
        <p:sp>
          <p:nvSpPr>
            <p:cNvPr id="27" name="任意多边形: 形状 26"/>
            <p:cNvSpPr/>
            <p:nvPr/>
          </p:nvSpPr>
          <p:spPr>
            <a:xfrm>
              <a:off x="302340" y="1335479"/>
              <a:ext cx="179676" cy="172765"/>
            </a:xfrm>
            <a:custGeom>
              <a:avLst/>
              <a:gdLst>
                <a:gd name="connsiteX0" fmla="*/ 179676 w 179676"/>
                <a:gd name="connsiteY0" fmla="*/ 110570 h 172765"/>
                <a:gd name="connsiteX1" fmla="*/ 117481 w 179676"/>
                <a:gd name="connsiteY1" fmla="*/ 117481 h 172765"/>
                <a:gd name="connsiteX2" fmla="*/ 88111 w 179676"/>
                <a:gd name="connsiteY2" fmla="*/ 172766 h 172765"/>
                <a:gd name="connsiteX3" fmla="*/ 62196 w 179676"/>
                <a:gd name="connsiteY3" fmla="*/ 115753 h 172765"/>
                <a:gd name="connsiteX4" fmla="*/ 0 w 179676"/>
                <a:gd name="connsiteY4" fmla="*/ 105387 h 172765"/>
                <a:gd name="connsiteX5" fmla="*/ 46647 w 179676"/>
                <a:gd name="connsiteY5" fmla="*/ 62196 h 172765"/>
                <a:gd name="connsiteX6" fmla="*/ 38008 w 179676"/>
                <a:gd name="connsiteY6" fmla="*/ 0 h 172765"/>
                <a:gd name="connsiteX7" fmla="*/ 93294 w 179676"/>
                <a:gd name="connsiteY7" fmla="*/ 31098 h 172765"/>
                <a:gd name="connsiteX8" fmla="*/ 148579 w 179676"/>
                <a:gd name="connsiteY8" fmla="*/ 5183 h 172765"/>
                <a:gd name="connsiteX9" fmla="*/ 136485 w 179676"/>
                <a:gd name="connsiteY9" fmla="*/ 65651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179676" y="110570"/>
                  </a:moveTo>
                  <a:lnTo>
                    <a:pt x="117481" y="117481"/>
                  </a:lnTo>
                  <a:lnTo>
                    <a:pt x="88111" y="172766"/>
                  </a:lnTo>
                  <a:lnTo>
                    <a:pt x="62196" y="115753"/>
                  </a:lnTo>
                  <a:lnTo>
                    <a:pt x="0" y="105387"/>
                  </a:lnTo>
                  <a:lnTo>
                    <a:pt x="46647" y="62196"/>
                  </a:lnTo>
                  <a:lnTo>
                    <a:pt x="38008" y="0"/>
                  </a:lnTo>
                  <a:lnTo>
                    <a:pt x="93294" y="31098"/>
                  </a:lnTo>
                  <a:lnTo>
                    <a:pt x="148579" y="5183"/>
                  </a:lnTo>
                  <a:lnTo>
                    <a:pt x="136485" y="65651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677241" y="314433"/>
              <a:ext cx="176221" cy="177948"/>
            </a:xfrm>
            <a:custGeom>
              <a:avLst/>
              <a:gdLst>
                <a:gd name="connsiteX0" fmla="*/ 124391 w 176221"/>
                <a:gd name="connsiteY0" fmla="*/ 177949 h 177948"/>
                <a:gd name="connsiteX1" fmla="*/ 76017 w 176221"/>
                <a:gd name="connsiteY1" fmla="*/ 139940 h 177948"/>
                <a:gd name="connsiteX2" fmla="*/ 15549 w 176221"/>
                <a:gd name="connsiteY2" fmla="*/ 158944 h 177948"/>
                <a:gd name="connsiteX3" fmla="*/ 36281 w 176221"/>
                <a:gd name="connsiteY3" fmla="*/ 100204 h 177948"/>
                <a:gd name="connsiteX4" fmla="*/ 0 w 176221"/>
                <a:gd name="connsiteY4" fmla="*/ 48374 h 177948"/>
                <a:gd name="connsiteX5" fmla="*/ 62196 w 176221"/>
                <a:gd name="connsiteY5" fmla="*/ 50102 h 177948"/>
                <a:gd name="connsiteX6" fmla="*/ 100204 w 176221"/>
                <a:gd name="connsiteY6" fmla="*/ 0 h 177948"/>
                <a:gd name="connsiteX7" fmla="*/ 117481 w 176221"/>
                <a:gd name="connsiteY7" fmla="*/ 60468 h 177948"/>
                <a:gd name="connsiteX8" fmla="*/ 176221 w 176221"/>
                <a:gd name="connsiteY8" fmla="*/ 79472 h 177948"/>
                <a:gd name="connsiteX9" fmla="*/ 124391 w 176221"/>
                <a:gd name="connsiteY9" fmla="*/ 115753 h 17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221" h="177948">
                  <a:moveTo>
                    <a:pt x="124391" y="177949"/>
                  </a:moveTo>
                  <a:lnTo>
                    <a:pt x="76017" y="139940"/>
                  </a:lnTo>
                  <a:lnTo>
                    <a:pt x="15549" y="158944"/>
                  </a:lnTo>
                  <a:lnTo>
                    <a:pt x="36281" y="100204"/>
                  </a:lnTo>
                  <a:lnTo>
                    <a:pt x="0" y="48374"/>
                  </a:lnTo>
                  <a:lnTo>
                    <a:pt x="62196" y="50102"/>
                  </a:lnTo>
                  <a:lnTo>
                    <a:pt x="100204" y="0"/>
                  </a:lnTo>
                  <a:lnTo>
                    <a:pt x="117481" y="60468"/>
                  </a:lnTo>
                  <a:lnTo>
                    <a:pt x="176221" y="79472"/>
                  </a:lnTo>
                  <a:lnTo>
                    <a:pt x="12439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2340976" y="694518"/>
              <a:ext cx="177948" cy="174493"/>
            </a:xfrm>
            <a:custGeom>
              <a:avLst/>
              <a:gdLst>
                <a:gd name="connsiteX0" fmla="*/ 177949 w 177948"/>
                <a:gd name="connsiteY0" fmla="*/ 119208 h 174493"/>
                <a:gd name="connsiteX1" fmla="*/ 115753 w 177948"/>
                <a:gd name="connsiteY1" fmla="*/ 122664 h 174493"/>
                <a:gd name="connsiteX2" fmla="*/ 81200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0204 h 174493"/>
                <a:gd name="connsiteX5" fmla="*/ 48374 w 177948"/>
                <a:gd name="connsiteY5" fmla="*/ 62196 h 174493"/>
                <a:gd name="connsiteX6" fmla="*/ 44919 w 177948"/>
                <a:gd name="connsiteY6" fmla="*/ 0 h 174493"/>
                <a:gd name="connsiteX7" fmla="*/ 96749 w 177948"/>
                <a:gd name="connsiteY7" fmla="*/ 34553 h 174493"/>
                <a:gd name="connsiteX8" fmla="*/ 155489 w 177948"/>
                <a:gd name="connsiteY8" fmla="*/ 12094 h 174493"/>
                <a:gd name="connsiteX9" fmla="*/ 138213 w 177948"/>
                <a:gd name="connsiteY9" fmla="*/ 70834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9208"/>
                  </a:moveTo>
                  <a:lnTo>
                    <a:pt x="115753" y="122664"/>
                  </a:lnTo>
                  <a:lnTo>
                    <a:pt x="81200" y="174493"/>
                  </a:lnTo>
                  <a:lnTo>
                    <a:pt x="60468" y="115753"/>
                  </a:lnTo>
                  <a:lnTo>
                    <a:pt x="0" y="100204"/>
                  </a:lnTo>
                  <a:lnTo>
                    <a:pt x="48374" y="62196"/>
                  </a:lnTo>
                  <a:lnTo>
                    <a:pt x="44919" y="0"/>
                  </a:lnTo>
                  <a:lnTo>
                    <a:pt x="96749" y="34553"/>
                  </a:lnTo>
                  <a:lnTo>
                    <a:pt x="155489" y="12094"/>
                  </a:lnTo>
                  <a:lnTo>
                    <a:pt x="138213" y="70834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630122" y="224595"/>
              <a:ext cx="179676" cy="172765"/>
            </a:xfrm>
            <a:custGeom>
              <a:avLst/>
              <a:gdLst>
                <a:gd name="connsiteX0" fmla="*/ 91566 w 179676"/>
                <a:gd name="connsiteY0" fmla="*/ 172766 h 172765"/>
                <a:gd name="connsiteX1" fmla="*/ 62196 w 179676"/>
                <a:gd name="connsiteY1" fmla="*/ 117481 h 172765"/>
                <a:gd name="connsiteX2" fmla="*/ 0 w 179676"/>
                <a:gd name="connsiteY2" fmla="*/ 112298 h 172765"/>
                <a:gd name="connsiteX3" fmla="*/ 43191 w 179676"/>
                <a:gd name="connsiteY3" fmla="*/ 65651 h 172765"/>
                <a:gd name="connsiteX4" fmla="*/ 29370 w 179676"/>
                <a:gd name="connsiteY4" fmla="*/ 5183 h 172765"/>
                <a:gd name="connsiteX5" fmla="*/ 86383 w 179676"/>
                <a:gd name="connsiteY5" fmla="*/ 31098 h 172765"/>
                <a:gd name="connsiteX6" fmla="*/ 139940 w 179676"/>
                <a:gd name="connsiteY6" fmla="*/ 0 h 172765"/>
                <a:gd name="connsiteX7" fmla="*/ 133030 w 179676"/>
                <a:gd name="connsiteY7" fmla="*/ 62196 h 172765"/>
                <a:gd name="connsiteX8" fmla="*/ 179676 w 179676"/>
                <a:gd name="connsiteY8" fmla="*/ 103659 h 172765"/>
                <a:gd name="connsiteX9" fmla="*/ 117481 w 179676"/>
                <a:gd name="connsiteY9" fmla="*/ 115753 h 17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676" h="172765">
                  <a:moveTo>
                    <a:pt x="91566" y="172766"/>
                  </a:moveTo>
                  <a:lnTo>
                    <a:pt x="62196" y="117481"/>
                  </a:lnTo>
                  <a:lnTo>
                    <a:pt x="0" y="112298"/>
                  </a:lnTo>
                  <a:lnTo>
                    <a:pt x="43191" y="65651"/>
                  </a:lnTo>
                  <a:lnTo>
                    <a:pt x="29370" y="5183"/>
                  </a:lnTo>
                  <a:lnTo>
                    <a:pt x="86383" y="31098"/>
                  </a:lnTo>
                  <a:lnTo>
                    <a:pt x="139940" y="0"/>
                  </a:lnTo>
                  <a:lnTo>
                    <a:pt x="133030" y="62196"/>
                  </a:lnTo>
                  <a:lnTo>
                    <a:pt x="179676" y="103659"/>
                  </a:lnTo>
                  <a:lnTo>
                    <a:pt x="117481" y="115753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6202290" y="466467"/>
              <a:ext cx="177948" cy="174493"/>
            </a:xfrm>
            <a:custGeom>
              <a:avLst/>
              <a:gdLst>
                <a:gd name="connsiteX0" fmla="*/ 177949 w 177948"/>
                <a:gd name="connsiteY0" fmla="*/ 115753 h 174493"/>
                <a:gd name="connsiteX1" fmla="*/ 115753 w 177948"/>
                <a:gd name="connsiteY1" fmla="*/ 120936 h 174493"/>
                <a:gd name="connsiteX2" fmla="*/ 84655 w 177948"/>
                <a:gd name="connsiteY2" fmla="*/ 174493 h 174493"/>
                <a:gd name="connsiteX3" fmla="*/ 60468 w 177948"/>
                <a:gd name="connsiteY3" fmla="*/ 115753 h 174493"/>
                <a:gd name="connsiteX4" fmla="*/ 0 w 177948"/>
                <a:gd name="connsiteY4" fmla="*/ 103659 h 174493"/>
                <a:gd name="connsiteX5" fmla="*/ 46647 w 177948"/>
                <a:gd name="connsiteY5" fmla="*/ 62196 h 174493"/>
                <a:gd name="connsiteX6" fmla="*/ 39736 w 177948"/>
                <a:gd name="connsiteY6" fmla="*/ 0 h 174493"/>
                <a:gd name="connsiteX7" fmla="*/ 93293 w 177948"/>
                <a:gd name="connsiteY7" fmla="*/ 32825 h 174493"/>
                <a:gd name="connsiteX8" fmla="*/ 150306 w 177948"/>
                <a:gd name="connsiteY8" fmla="*/ 8638 h 174493"/>
                <a:gd name="connsiteX9" fmla="*/ 136485 w 177948"/>
                <a:gd name="connsiteY9" fmla="*/ 69106 h 17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948" h="174493">
                  <a:moveTo>
                    <a:pt x="177949" y="115753"/>
                  </a:moveTo>
                  <a:lnTo>
                    <a:pt x="115753" y="120936"/>
                  </a:lnTo>
                  <a:lnTo>
                    <a:pt x="84655" y="174493"/>
                  </a:lnTo>
                  <a:lnTo>
                    <a:pt x="60468" y="115753"/>
                  </a:lnTo>
                  <a:lnTo>
                    <a:pt x="0" y="103659"/>
                  </a:lnTo>
                  <a:lnTo>
                    <a:pt x="46647" y="62196"/>
                  </a:lnTo>
                  <a:lnTo>
                    <a:pt x="39736" y="0"/>
                  </a:lnTo>
                  <a:lnTo>
                    <a:pt x="93293" y="32825"/>
                  </a:lnTo>
                  <a:lnTo>
                    <a:pt x="150306" y="8638"/>
                  </a:lnTo>
                  <a:lnTo>
                    <a:pt x="136485" y="69106"/>
                  </a:lnTo>
                  <a:close/>
                </a:path>
              </a:pathLst>
            </a:custGeom>
            <a:solidFill>
              <a:srgbClr val="EDCE63"/>
            </a:solidFill>
            <a:ln w="172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9" name="任意多边形: 形状 58"/>
          <p:cNvSpPr/>
          <p:nvPr/>
        </p:nvSpPr>
        <p:spPr>
          <a:xfrm>
            <a:off x="3031869" y="581141"/>
            <a:ext cx="24657" cy="25048"/>
          </a:xfrm>
          <a:custGeom>
            <a:avLst/>
            <a:gdLst>
              <a:gd name="connsiteX0" fmla="*/ 27211 w 54421"/>
              <a:gd name="connsiteY0" fmla="*/ 0 h 55284"/>
              <a:gd name="connsiteX1" fmla="*/ 27211 w 54421"/>
              <a:gd name="connsiteY1" fmla="*/ 55285 h 55284"/>
              <a:gd name="connsiteX2" fmla="*/ 27211 w 54421"/>
              <a:gd name="connsiteY2" fmla="*/ 0 h 5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1" h="55284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2" y="55285"/>
                  <a:pt x="63492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0" name="任意多边形: 形状 59"/>
          <p:cNvSpPr/>
          <p:nvPr/>
        </p:nvSpPr>
        <p:spPr>
          <a:xfrm>
            <a:off x="3656520" y="912253"/>
            <a:ext cx="24657" cy="25066"/>
          </a:xfrm>
          <a:custGeom>
            <a:avLst/>
            <a:gdLst>
              <a:gd name="connsiteX0" fmla="*/ 27211 w 54420"/>
              <a:gd name="connsiteY0" fmla="*/ 0 h 55323"/>
              <a:gd name="connsiteX1" fmla="*/ 27211 w 54420"/>
              <a:gd name="connsiteY1" fmla="*/ 55285 h 55323"/>
              <a:gd name="connsiteX2" fmla="*/ 27211 w 54420"/>
              <a:gd name="connsiteY2" fmla="*/ 0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20" h="55323">
                <a:moveTo>
                  <a:pt x="27211" y="0"/>
                </a:moveTo>
                <a:cubicBezTo>
                  <a:pt x="-9070" y="0"/>
                  <a:pt x="-9070" y="55285"/>
                  <a:pt x="27211" y="55285"/>
                </a:cubicBezTo>
                <a:cubicBezTo>
                  <a:pt x="63491" y="57013"/>
                  <a:pt x="63491" y="0"/>
                  <a:pt x="27211" y="0"/>
                </a:cubicBezTo>
                <a:close/>
              </a:path>
            </a:pathLst>
          </a:custGeom>
          <a:solidFill>
            <a:srgbClr val="DFE0E1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9" name="任意多边形: 形状 128"/>
          <p:cNvSpPr/>
          <p:nvPr/>
        </p:nvSpPr>
        <p:spPr>
          <a:xfrm>
            <a:off x="675370" y="533230"/>
            <a:ext cx="131831" cy="131831"/>
          </a:xfrm>
          <a:custGeom>
            <a:avLst/>
            <a:gdLst>
              <a:gd name="connsiteX0" fmla="*/ 15908 w 290965"/>
              <a:gd name="connsiteY0" fmla="*/ 79832 h 290965"/>
              <a:gd name="connsiteX1" fmla="*/ 79832 w 290965"/>
              <a:gd name="connsiteY1" fmla="*/ 275057 h 290965"/>
              <a:gd name="connsiteX2" fmla="*/ 275057 w 290965"/>
              <a:gd name="connsiteY2" fmla="*/ 211134 h 290965"/>
              <a:gd name="connsiteX3" fmla="*/ 211134 w 290965"/>
              <a:gd name="connsiteY3" fmla="*/ 15908 h 290965"/>
              <a:gd name="connsiteX4" fmla="*/ 15908 w 290965"/>
              <a:gd name="connsiteY4" fmla="*/ 79832 h 290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65" h="290965">
                <a:moveTo>
                  <a:pt x="15908" y="79832"/>
                </a:moveTo>
                <a:cubicBezTo>
                  <a:pt x="-20373" y="150666"/>
                  <a:pt x="7270" y="238776"/>
                  <a:pt x="79832" y="275057"/>
                </a:cubicBezTo>
                <a:cubicBezTo>
                  <a:pt x="150666" y="311338"/>
                  <a:pt x="238776" y="283695"/>
                  <a:pt x="275057" y="211134"/>
                </a:cubicBezTo>
                <a:cubicBezTo>
                  <a:pt x="311338" y="140300"/>
                  <a:pt x="283695" y="52189"/>
                  <a:pt x="211134" y="15908"/>
                </a:cubicBezTo>
                <a:cubicBezTo>
                  <a:pt x="138572" y="-20373"/>
                  <a:pt x="52189" y="7270"/>
                  <a:pt x="15908" y="79832"/>
                </a:cubicBezTo>
                <a:close/>
              </a:path>
            </a:pathLst>
          </a:custGeom>
          <a:solidFill>
            <a:srgbClr val="8ABED8"/>
          </a:solidFill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2" name="任意多边形: 形状 171"/>
          <p:cNvSpPr/>
          <p:nvPr userDrawn="1"/>
        </p:nvSpPr>
        <p:spPr>
          <a:xfrm>
            <a:off x="95021" y="98476"/>
            <a:ext cx="9396729" cy="6642843"/>
          </a:xfrm>
          <a:custGeom>
            <a:avLst/>
            <a:gdLst>
              <a:gd name="connsiteX0" fmla="*/ 0 w 9396729"/>
              <a:gd name="connsiteY0" fmla="*/ 0 h 6642843"/>
              <a:gd name="connsiteX1" fmla="*/ 9396730 w 9396729"/>
              <a:gd name="connsiteY1" fmla="*/ 0 h 6642843"/>
              <a:gd name="connsiteX2" fmla="*/ 9396730 w 9396729"/>
              <a:gd name="connsiteY2" fmla="*/ 6642844 h 6642843"/>
              <a:gd name="connsiteX3" fmla="*/ 0 w 9396729"/>
              <a:gd name="connsiteY3" fmla="*/ 6642844 h 664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96729" h="6642843">
                <a:moveTo>
                  <a:pt x="0" y="0"/>
                </a:moveTo>
                <a:lnTo>
                  <a:pt x="9396730" y="0"/>
                </a:lnTo>
                <a:lnTo>
                  <a:pt x="9396730" y="6642844"/>
                </a:lnTo>
                <a:lnTo>
                  <a:pt x="0" y="6642844"/>
                </a:lnTo>
                <a:close/>
              </a:path>
            </a:pathLst>
          </a:custGeom>
          <a:noFill/>
          <a:ln w="1726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1312088" y="734564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816088" y="734564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577688" y="734564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allery slide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pic" idx="13"/>
          </p:nvPr>
        </p:nvSpPr>
        <p:spPr>
          <a:xfrm>
            <a:off x="1065" y="3754140"/>
            <a:ext cx="12189870" cy="311091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183" name="Shape 183"/>
          <p:cNvSpPr>
            <a:spLocks noGrp="1"/>
          </p:cNvSpPr>
          <p:nvPr>
            <p:ph type="body" sz="quarter" idx="1" hasCustomPrompt="1"/>
          </p:nvPr>
        </p:nvSpPr>
        <p:spPr>
          <a:xfrm>
            <a:off x="927909" y="2092542"/>
            <a:ext cx="4246011" cy="8978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SzTx/>
              <a:buNone/>
            </a:lvl1pPr>
            <a:lvl2pPr marL="0" indent="114300">
              <a:spcBef>
                <a:spcPts val="0"/>
              </a:spcBef>
              <a:buSzTx/>
              <a:buNone/>
            </a:lvl2pPr>
            <a:lvl3pPr marL="0" indent="228600">
              <a:spcBef>
                <a:spcPts val="0"/>
              </a:spcBef>
              <a:buSzTx/>
              <a:buNone/>
            </a:lvl3pPr>
            <a:lvl4pPr marL="0" indent="342900">
              <a:spcBef>
                <a:spcPts val="0"/>
              </a:spcBef>
              <a:buSzTx/>
              <a:buNone/>
            </a:lvl4pPr>
            <a:lvl5pPr marL="0" indent="457200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hape 184"/>
          <p:cNvSpPr>
            <a:spLocks noGrp="1"/>
          </p:cNvSpPr>
          <p:nvPr>
            <p:ph type="title" hasCustomPrompt="1"/>
          </p:nvPr>
        </p:nvSpPr>
        <p:spPr>
          <a:xfrm>
            <a:off x="8254720" y="3402764"/>
            <a:ext cx="1042702" cy="702311"/>
          </a:xfrm>
          <a:prstGeom prst="rect">
            <a:avLst/>
          </a:prstGeom>
        </p:spPr>
        <p:txBody>
          <a:bodyPr anchor="t"/>
          <a:lstStyle>
            <a:lvl1pPr algn="ctr">
              <a:defRPr sz="225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5" name="Shape 185"/>
          <p:cNvSpPr>
            <a:spLocks noGrp="1"/>
          </p:cNvSpPr>
          <p:nvPr>
            <p:ph type="sldNum" sz="quarter" idx="2"/>
          </p:nvPr>
        </p:nvSpPr>
        <p:spPr>
          <a:xfrm>
            <a:off x="905193" y="816754"/>
            <a:ext cx="535941" cy="546101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35D17-B7A6-453F-A717-3848F6D145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629A3A-FC1D-4DE5-B00A-E0367C2EEF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281" y="-159383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4809" y="60327"/>
            <a:ext cx="11767820" cy="6417945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78014" y="273052"/>
            <a:ext cx="11281410" cy="599186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4.png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1" Type="http://schemas.openxmlformats.org/officeDocument/2006/relationships/slideLayout" Target="../slideLayouts/slideLayout1.xml"/><Relationship Id="rId10" Type="http://schemas.openxmlformats.org/officeDocument/2006/relationships/audio" Target="../media/audio1.wav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1" Type="http://schemas.openxmlformats.org/officeDocument/2006/relationships/slideLayout" Target="../slideLayouts/slideLayout1.xml"/><Relationship Id="rId10" Type="http://schemas.openxmlformats.org/officeDocument/2006/relationships/audio" Target="../media/audio1.wav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image" Target="../media/image24.jpeg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5" Type="http://schemas.openxmlformats.org/officeDocument/2006/relationships/slideLayout" Target="../slideLayouts/slideLayout1.xml"/><Relationship Id="rId44" Type="http://schemas.openxmlformats.org/officeDocument/2006/relationships/tags" Target="../tags/tag41.xml"/><Relationship Id="rId43" Type="http://schemas.openxmlformats.org/officeDocument/2006/relationships/image" Target="../media/image34.jpeg"/><Relationship Id="rId42" Type="http://schemas.openxmlformats.org/officeDocument/2006/relationships/image" Target="../media/image33.jpeg"/><Relationship Id="rId41" Type="http://schemas.openxmlformats.org/officeDocument/2006/relationships/tags" Target="../tags/tag40.xml"/><Relationship Id="rId40" Type="http://schemas.openxmlformats.org/officeDocument/2006/relationships/tags" Target="../tags/tag39.xml"/><Relationship Id="rId4" Type="http://schemas.openxmlformats.org/officeDocument/2006/relationships/tags" Target="../tags/tag12.xml"/><Relationship Id="rId39" Type="http://schemas.openxmlformats.org/officeDocument/2006/relationships/tags" Target="../tags/tag38.xml"/><Relationship Id="rId38" Type="http://schemas.openxmlformats.org/officeDocument/2006/relationships/tags" Target="../tags/tag37.xml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image" Target="../media/image32.jpeg"/><Relationship Id="rId34" Type="http://schemas.openxmlformats.org/officeDocument/2006/relationships/image" Target="../media/image31.jpeg"/><Relationship Id="rId33" Type="http://schemas.openxmlformats.org/officeDocument/2006/relationships/image" Target="../media/image30.jpeg"/><Relationship Id="rId32" Type="http://schemas.openxmlformats.org/officeDocument/2006/relationships/tags" Target="../tags/tag34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image" Target="../media/image23.jpeg"/><Relationship Id="rId29" Type="http://schemas.openxmlformats.org/officeDocument/2006/relationships/image" Target="../media/image29.png"/><Relationship Id="rId28" Type="http://schemas.openxmlformats.org/officeDocument/2006/relationships/tags" Target="../tags/tag31.xml"/><Relationship Id="rId27" Type="http://schemas.openxmlformats.org/officeDocument/2006/relationships/tags" Target="../tags/tag30.xml"/><Relationship Id="rId26" Type="http://schemas.openxmlformats.org/officeDocument/2006/relationships/tags" Target="../tags/tag29.xml"/><Relationship Id="rId25" Type="http://schemas.openxmlformats.org/officeDocument/2006/relationships/image" Target="../media/image28.jpeg"/><Relationship Id="rId24" Type="http://schemas.openxmlformats.org/officeDocument/2006/relationships/tags" Target="../tags/tag28.xml"/><Relationship Id="rId23" Type="http://schemas.openxmlformats.org/officeDocument/2006/relationships/tags" Target="../tags/tag27.xml"/><Relationship Id="rId22" Type="http://schemas.openxmlformats.org/officeDocument/2006/relationships/tags" Target="../tags/tag26.xml"/><Relationship Id="rId21" Type="http://schemas.openxmlformats.org/officeDocument/2006/relationships/tags" Target="../tags/tag25.xml"/><Relationship Id="rId20" Type="http://schemas.openxmlformats.org/officeDocument/2006/relationships/tags" Target="../tags/tag24.xml"/><Relationship Id="rId2" Type="http://schemas.openxmlformats.org/officeDocument/2006/relationships/tags" Target="../tags/tag11.xml"/><Relationship Id="rId19" Type="http://schemas.openxmlformats.org/officeDocument/2006/relationships/image" Target="../media/image27.jpeg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image" Target="../media/image26.jpeg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image" Target="../media/image25.jpeg"/><Relationship Id="rId10" Type="http://schemas.openxmlformats.org/officeDocument/2006/relationships/tags" Target="../tags/tag17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tags" Target="../tags/tag4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image" Target="../media/image36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audio" Target="../media/audio1.wav"/><Relationship Id="rId6" Type="http://schemas.openxmlformats.org/officeDocument/2006/relationships/image" Target="../media/image37.png"/><Relationship Id="rId5" Type="http://schemas.openxmlformats.org/officeDocument/2006/relationships/image" Target="../media/image7.png"/><Relationship Id="rId4" Type="http://schemas.openxmlformats.org/officeDocument/2006/relationships/image" Target="../media/image15.jpe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.jpeg"/><Relationship Id="rId2" Type="http://schemas.openxmlformats.org/officeDocument/2006/relationships/tags" Target="../tags/tag47.xml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image" Target="../media/image46.png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2" Type="http://schemas.openxmlformats.org/officeDocument/2006/relationships/slideLayout" Target="../slideLayouts/slideLayout2.xml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image" Target="../media/image45.png"/><Relationship Id="rId29" Type="http://schemas.openxmlformats.org/officeDocument/2006/relationships/tags" Target="../tags/tag74.xml"/><Relationship Id="rId28" Type="http://schemas.openxmlformats.org/officeDocument/2006/relationships/tags" Target="../tags/tag73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9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10895" y="1751330"/>
            <a:ext cx="992568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rPr>
              <a:t>How do you make a banana milk shake?</a:t>
            </a:r>
            <a:b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rPr>
            </a:b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rPr>
              <a:t>Section B 2a—2e</a:t>
            </a:r>
            <a:endParaRPr lang="en-US" altLang="zh-CN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74065" y="720804"/>
            <a:ext cx="26260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Unit 8</a:t>
            </a:r>
            <a:endParaRPr lang="zh-CN" altLang="en-US" sz="6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580" y="3131602"/>
            <a:ext cx="6308840" cy="256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6555" y="292100"/>
            <a:ext cx="3515995" cy="52679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765" y="292100"/>
            <a:ext cx="3292475" cy="52463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83280" y="5560060"/>
            <a:ext cx="19958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Zhu Hui</a:t>
            </a:r>
            <a:endParaRPr lang="en-US" altLang="zh-CN" sz="3200"/>
          </a:p>
        </p:txBody>
      </p:sp>
      <p:sp>
        <p:nvSpPr>
          <p:cNvPr id="6" name="文本框 5"/>
          <p:cNvSpPr txBox="1"/>
          <p:nvPr/>
        </p:nvSpPr>
        <p:spPr>
          <a:xfrm>
            <a:off x="7816850" y="5560060"/>
            <a:ext cx="19958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Jack</a:t>
            </a:r>
            <a:endParaRPr lang="en-US" altLang="zh-CN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rcRect r="3164" b="12418"/>
          <a:stretch>
            <a:fillRect/>
          </a:stretch>
        </p:blipFill>
        <p:spPr>
          <a:xfrm>
            <a:off x="1820545" y="622935"/>
            <a:ext cx="8550910" cy="58585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42105" y="3065145"/>
            <a:ext cx="1148080" cy="84391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784340" y="2329180"/>
            <a:ext cx="1109345" cy="84391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307534" y="-2098040"/>
            <a:ext cx="11823040" cy="9179560"/>
            <a:chOff x="-436" y="5400"/>
            <a:chExt cx="19373" cy="14456"/>
          </a:xfrm>
        </p:grpSpPr>
        <p:pic>
          <p:nvPicPr>
            <p:cNvPr id="9" name="图片 8" descr="电脑"/>
            <p:cNvPicPr>
              <a:picLocks noChangeAspect="1"/>
            </p:cNvPicPr>
            <p:nvPr/>
          </p:nvPicPr>
          <p:blipFill>
            <a:blip r:embed="rId2"/>
            <a:srcRect l="10755" t="10800" r="9312" b="23189"/>
            <a:stretch>
              <a:fillRect/>
            </a:stretch>
          </p:blipFill>
          <p:spPr>
            <a:xfrm>
              <a:off x="-436" y="9023"/>
              <a:ext cx="19373" cy="10833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67" y="5400"/>
              <a:ext cx="346" cy="41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" y="6046"/>
              <a:ext cx="346" cy="41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t="5398" r="1562" b="34277"/>
          <a:stretch>
            <a:fillRect/>
          </a:stretch>
        </p:blipFill>
        <p:spPr>
          <a:xfrm>
            <a:off x="4142105" y="3032760"/>
            <a:ext cx="1148080" cy="88836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/>
          <a:srcRect l="28030" t="4436" r="11703" b="60137"/>
          <a:stretch>
            <a:fillRect/>
          </a:stretch>
        </p:blipFill>
        <p:spPr>
          <a:xfrm>
            <a:off x="6784340" y="2329180"/>
            <a:ext cx="1109345" cy="8439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rcRect l="15632" t="25152"/>
          <a:stretch>
            <a:fillRect/>
          </a:stretch>
        </p:blipFill>
        <p:spPr>
          <a:xfrm>
            <a:off x="10439400" y="3277235"/>
            <a:ext cx="233045" cy="4705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l="15632" t="25152"/>
          <a:stretch>
            <a:fillRect/>
          </a:stretch>
        </p:blipFill>
        <p:spPr>
          <a:xfrm>
            <a:off x="1569085" y="3747770"/>
            <a:ext cx="233045" cy="470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9" name="组合 48"/>
          <p:cNvGrpSpPr/>
          <p:nvPr/>
        </p:nvGrpSpPr>
        <p:grpSpPr>
          <a:xfrm>
            <a:off x="1640840" y="536401"/>
            <a:ext cx="8986520" cy="5299249"/>
            <a:chOff x="1999" y="1204"/>
            <a:chExt cx="15780" cy="8905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rcRect t="70777" r="-947" b="20159"/>
            <a:stretch>
              <a:fillRect/>
            </a:stretch>
          </p:blipFill>
          <p:spPr>
            <a:xfrm>
              <a:off x="1999" y="9028"/>
              <a:ext cx="15780" cy="1081"/>
            </a:xfrm>
            <a:prstGeom prst="round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999" y="1204"/>
              <a:ext cx="15640" cy="8053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7339965" y="741680"/>
            <a:ext cx="792480" cy="24384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 rot="0">
            <a:off x="2257425" y="1296035"/>
            <a:ext cx="6747803" cy="531495"/>
            <a:chOff x="7677" y="2221"/>
            <a:chExt cx="4972" cy="837"/>
          </a:xfrm>
        </p:grpSpPr>
        <p:grpSp>
          <p:nvGrpSpPr>
            <p:cNvPr id="14" name="组合 13"/>
            <p:cNvGrpSpPr/>
            <p:nvPr/>
          </p:nvGrpSpPr>
          <p:grpSpPr>
            <a:xfrm>
              <a:off x="7677" y="2221"/>
              <a:ext cx="2349" cy="837"/>
              <a:chOff x="7786" y="1680"/>
              <a:chExt cx="3346" cy="1218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7786" y="1680"/>
                <a:ext cx="1171" cy="1217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rgbClr val="E0FA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2" name="图片 1" descr="暮光素材柯南 (36)"/>
              <p:cNvPicPr>
                <a:picLocks noChangeAspect="1"/>
              </p:cNvPicPr>
              <p:nvPr/>
            </p:nvPicPr>
            <p:blipFill>
              <a:blip r:embed="rId2"/>
              <a:srcRect l="28630" t="139" r="30519" b="60657"/>
              <a:stretch>
                <a:fillRect/>
              </a:stretch>
            </p:blipFill>
            <p:spPr>
              <a:xfrm>
                <a:off x="9978" y="1791"/>
                <a:ext cx="1154" cy="1107"/>
              </a:xfrm>
              <a:prstGeom prst="rect">
                <a:avLst/>
              </a:prstGeom>
            </p:spPr>
          </p:pic>
        </p:grpSp>
        <p:grpSp>
          <p:nvGrpSpPr>
            <p:cNvPr id="22" name="组合 21"/>
            <p:cNvGrpSpPr/>
            <p:nvPr/>
          </p:nvGrpSpPr>
          <p:grpSpPr>
            <a:xfrm>
              <a:off x="7677" y="2227"/>
              <a:ext cx="4972" cy="829"/>
              <a:chOff x="8281" y="2126"/>
              <a:chExt cx="4972" cy="1017"/>
            </a:xfrm>
          </p:grpSpPr>
          <p:sp>
            <p:nvSpPr>
              <p:cNvPr id="20" name="矩形标注 19"/>
              <p:cNvSpPr/>
              <p:nvPr/>
            </p:nvSpPr>
            <p:spPr>
              <a:xfrm>
                <a:off x="9158" y="2386"/>
                <a:ext cx="2167" cy="584"/>
              </a:xfrm>
              <a:prstGeom prst="wedgeRectCallout">
                <a:avLst>
                  <a:gd name="adj1" fmla="val -64628"/>
                  <a:gd name="adj2" fmla="val -650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8281" y="2126"/>
                <a:ext cx="4972" cy="101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r>
                  <a:rPr lang="en-US" altLang="zh-CN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Hi,Jack! Long time no see! How’s everything ?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597560" y="1951355"/>
            <a:ext cx="7880575" cy="610235"/>
            <a:chOff x="7388" y="3472"/>
            <a:chExt cx="5004" cy="961"/>
          </a:xfrm>
        </p:grpSpPr>
        <p:sp>
          <p:nvSpPr>
            <p:cNvPr id="17" name="圆角矩形 16"/>
            <p:cNvSpPr/>
            <p:nvPr/>
          </p:nvSpPr>
          <p:spPr>
            <a:xfrm>
              <a:off x="11981" y="3472"/>
              <a:ext cx="411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 rot="0">
              <a:off x="7388" y="3587"/>
              <a:ext cx="4593" cy="846"/>
              <a:chOff x="7056" y="3594"/>
              <a:chExt cx="4593" cy="846"/>
            </a:xfrm>
          </p:grpSpPr>
          <p:sp>
            <p:nvSpPr>
              <p:cNvPr id="24" name="矩形标注 23"/>
              <p:cNvSpPr/>
              <p:nvPr/>
            </p:nvSpPr>
            <p:spPr>
              <a:xfrm>
                <a:off x="10899" y="3678"/>
                <a:ext cx="557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7056" y="3594"/>
                <a:ext cx="4593" cy="846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r>
                  <a:rPr lang="en-US" altLang="zh-CN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It’s great. Today is Thanksgiving.We are having a big meal.</a:t>
                </a:r>
                <a:endParaRPr lang="en-US" altLang="zh-CN" sz="200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1637030" y="2592705"/>
            <a:ext cx="7825740" cy="685051"/>
            <a:chOff x="7384" y="4786"/>
            <a:chExt cx="12324" cy="1079"/>
          </a:xfrm>
        </p:grpSpPr>
        <p:sp>
          <p:nvSpPr>
            <p:cNvPr id="7" name="圆角矩形 6"/>
            <p:cNvSpPr/>
            <p:nvPr/>
          </p:nvSpPr>
          <p:spPr>
            <a:xfrm>
              <a:off x="7384" y="4786"/>
              <a:ext cx="822" cy="836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rgbClr val="E0FA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554" y="4861"/>
              <a:ext cx="11154" cy="1004"/>
              <a:chOff x="9158" y="2211"/>
              <a:chExt cx="11154" cy="1231"/>
            </a:xfrm>
          </p:grpSpPr>
          <p:sp>
            <p:nvSpPr>
              <p:cNvPr id="10" name="矩形标注 9"/>
              <p:cNvSpPr/>
              <p:nvPr/>
            </p:nvSpPr>
            <p:spPr>
              <a:xfrm>
                <a:off x="9158" y="2386"/>
                <a:ext cx="2167" cy="584"/>
              </a:xfrm>
              <a:prstGeom prst="wedgeRectCallout">
                <a:avLst>
                  <a:gd name="adj1" fmla="val -64628"/>
                  <a:gd name="adj2" fmla="val -650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9158" y="2211"/>
                <a:ext cx="11154" cy="123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r>
                  <a:rPr lang="en-US" altLang="zh-CN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Wow, sounds good. Could you please introduce something about Thanksgiving?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 rot="0">
            <a:off x="5167884" y="3517900"/>
            <a:ext cx="5053711" cy="762635"/>
            <a:chOff x="9183" y="6065"/>
            <a:chExt cx="3209" cy="1201"/>
          </a:xfrm>
        </p:grpSpPr>
        <p:sp>
          <p:nvSpPr>
            <p:cNvPr id="13" name="圆角矩形 12"/>
            <p:cNvSpPr/>
            <p:nvPr/>
          </p:nvSpPr>
          <p:spPr>
            <a:xfrm>
              <a:off x="12012" y="6065"/>
              <a:ext cx="380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183" y="6284"/>
              <a:ext cx="2768" cy="982"/>
              <a:chOff x="8851" y="3681"/>
              <a:chExt cx="2768" cy="982"/>
            </a:xfrm>
          </p:grpSpPr>
          <p:sp>
            <p:nvSpPr>
              <p:cNvPr id="28" name="矩形标注 27"/>
              <p:cNvSpPr/>
              <p:nvPr/>
            </p:nvSpPr>
            <p:spPr>
              <a:xfrm>
                <a:off x="11125" y="3693"/>
                <a:ext cx="437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8851" y="3681"/>
                <a:ext cx="2768" cy="982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r>
                  <a:rPr lang="en-US" altLang="zh-CN" sz="2000" dirty="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Sure. </a:t>
                </a:r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Have a look!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  <a:p>
                <a:pPr algn="l"/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rcRect l="76954" r="-947" b="93474"/>
          <a:stretch>
            <a:fillRect/>
          </a:stretch>
        </p:blipFill>
        <p:spPr>
          <a:xfrm>
            <a:off x="7288530" y="760095"/>
            <a:ext cx="3189605" cy="514985"/>
          </a:xfrm>
          <a:prstGeom prst="round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0" y="-6090920"/>
            <a:ext cx="12301855" cy="13101955"/>
            <a:chOff x="-1728" y="5400"/>
            <a:chExt cx="19373" cy="20633"/>
          </a:xfrm>
        </p:grpSpPr>
        <p:pic>
          <p:nvPicPr>
            <p:cNvPr id="44" name="图片 43" descr="电脑"/>
            <p:cNvPicPr>
              <a:picLocks noChangeAspect="1"/>
            </p:cNvPicPr>
            <p:nvPr/>
          </p:nvPicPr>
          <p:blipFill>
            <a:blip r:embed="rId3"/>
            <a:srcRect l="10755" t="10800" r="9312" b="23189"/>
            <a:stretch>
              <a:fillRect/>
            </a:stretch>
          </p:blipFill>
          <p:spPr>
            <a:xfrm>
              <a:off x="-1728" y="15200"/>
              <a:ext cx="19373" cy="10833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67" y="5400"/>
              <a:ext cx="346" cy="41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" y="6046"/>
              <a:ext cx="346" cy="41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-5287" t="25152"/>
          <a:stretch>
            <a:fillRect/>
          </a:stretch>
        </p:blipFill>
        <p:spPr>
          <a:xfrm>
            <a:off x="1266190" y="3810000"/>
            <a:ext cx="290830" cy="4705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rcRect t="5398" r="1562" b="34277"/>
          <a:stretch>
            <a:fillRect/>
          </a:stretch>
        </p:blipFill>
        <p:spPr>
          <a:xfrm>
            <a:off x="1596390" y="1225550"/>
            <a:ext cx="558165" cy="60198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/>
          <a:srcRect t="5398" r="1562" b="34277"/>
          <a:stretch>
            <a:fillRect/>
          </a:stretch>
        </p:blipFill>
        <p:spPr>
          <a:xfrm>
            <a:off x="1596390" y="2560955"/>
            <a:ext cx="616585" cy="68135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/>
          <a:srcRect l="28030" t="4436" r="11703" b="60137"/>
          <a:stretch>
            <a:fillRect/>
          </a:stretch>
        </p:blipFill>
        <p:spPr>
          <a:xfrm>
            <a:off x="9841865" y="1945640"/>
            <a:ext cx="645795" cy="52705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7"/>
          <a:srcRect l="28030" t="4436" r="11703" b="60137"/>
          <a:stretch>
            <a:fillRect/>
          </a:stretch>
        </p:blipFill>
        <p:spPr>
          <a:xfrm>
            <a:off x="9623425" y="3524885"/>
            <a:ext cx="639445" cy="65341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605915" y="636270"/>
            <a:ext cx="8881745" cy="5069205"/>
            <a:chOff x="2515" y="1104"/>
            <a:chExt cx="13987" cy="7983"/>
          </a:xfrm>
        </p:grpSpPr>
        <p:pic>
          <p:nvPicPr>
            <p:cNvPr id="12" name="图片 7" descr="pic 1"/>
            <p:cNvPicPr>
              <a:picLocks noChangeAspect="1" noChangeArrowheads="1"/>
            </p:cNvPicPr>
            <p:nvPr/>
          </p:nvPicPr>
          <p:blipFill>
            <a:blip r:embed="rId8">
              <a:lum bright="12000" contrast="-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4" b="47522"/>
            <a:stretch>
              <a:fillRect/>
            </a:stretch>
          </p:blipFill>
          <p:spPr bwMode="auto">
            <a:xfrm>
              <a:off x="2515" y="1104"/>
              <a:ext cx="13987" cy="7983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云形 1"/>
            <p:cNvSpPr/>
            <p:nvPr/>
          </p:nvSpPr>
          <p:spPr>
            <a:xfrm>
              <a:off x="10333" y="3544"/>
              <a:ext cx="5829" cy="5153"/>
            </a:xfrm>
            <a:prstGeom prst="cloud">
              <a:avLst/>
            </a:prstGeom>
            <a:blipFill rotWithShape="1">
              <a:blip r:embed="rId9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98525" y="2070735"/>
            <a:ext cx="9542145" cy="3156585"/>
          </a:xfrm>
          <a:prstGeom prst="rect">
            <a:avLst/>
          </a:prstGeom>
          <a:solidFill>
            <a:srgbClr val="F8BCF8">
              <a:alpha val="4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1. </a:t>
            </a:r>
            <a:r>
              <a:rPr lang="en-US" altLang="zh-CN" sz="32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Where</a:t>
            </a: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 do people celebrate Thanksgiving?</a:t>
            </a:r>
            <a:endParaRPr lang="en-US" altLang="zh-CN" sz="32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2. </a:t>
            </a:r>
            <a:r>
              <a:rPr lang="en-US" altLang="zh-CN" sz="32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When</a:t>
            </a: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 do people celebrate it?</a:t>
            </a:r>
            <a:endParaRPr lang="en-US" altLang="zh-CN" sz="32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3. </a:t>
            </a:r>
            <a:r>
              <a:rPr lang="en-US" altLang="zh-CN" sz="32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Why</a:t>
            </a: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 is Thanksgiving important?</a:t>
            </a:r>
            <a:endParaRPr lang="en-US" altLang="zh-CN" sz="32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4. </a:t>
            </a:r>
            <a:r>
              <a:rPr lang="en-US" altLang="zh-CN" sz="32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How</a:t>
            </a: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 do people celebrate it?</a:t>
            </a:r>
            <a:endParaRPr lang="en-US" altLang="zh-CN" sz="32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5. </a:t>
            </a:r>
            <a:r>
              <a:rPr lang="en-US" altLang="zh-CN" sz="32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What</a:t>
            </a:r>
            <a:r>
              <a:rPr lang="en-US" altLang="zh-CN" sz="3200" b="1" dirty="0">
                <a:latin typeface="Arial Narrow" panose="020B0606020202030204" pitchFamily="34" charset="0"/>
                <a:ea typeface="宋体" panose="02010600030101010101" pitchFamily="2" charset="-122"/>
              </a:rPr>
              <a:t> is the main dish of the Thanksgiving meal?</a:t>
            </a:r>
            <a:endParaRPr lang="en-US" altLang="zh-CN" sz="3200" b="1" dirty="0">
              <a:solidFill>
                <a:srgbClr val="CC00FF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721995" y="344170"/>
            <a:ext cx="1097978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Arial Narrow" panose="020B0606020202030204" pitchFamily="34" charset="0"/>
              </a:rPr>
              <a:t>               </a:t>
            </a:r>
            <a:r>
              <a:rPr lang="en-US" altLang="zh-CN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Read and get information about Thanksgiving from the following aspects.</a:t>
            </a:r>
            <a:endParaRPr lang="en-US" altLang="zh-CN" b="1" dirty="0">
              <a:solidFill>
                <a:srgbClr val="0000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剪去对角的矩形 15"/>
          <p:cNvSpPr/>
          <p:nvPr/>
        </p:nvSpPr>
        <p:spPr>
          <a:xfrm flipH="1">
            <a:off x="8184463" y="2214576"/>
            <a:ext cx="1029646" cy="468448"/>
          </a:xfrm>
          <a:prstGeom prst="snip2DiagRect">
            <a:avLst>
              <a:gd name="adj1" fmla="val 0"/>
              <a:gd name="adj2" fmla="val 43173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i="1" dirty="0">
                <a:latin typeface="Comic Sans MS" panose="030F0702030302020204" pitchFamily="66" charset="0"/>
                <a:ea typeface="+mn-ea"/>
              </a:rPr>
              <a:t>place</a:t>
            </a:r>
            <a:endParaRPr lang="zh-CN" altLang="en-US" sz="2400" b="1" i="1" dirty="0">
              <a:latin typeface="Comic Sans MS" panose="030F0702030302020204" pitchFamily="66" charset="0"/>
              <a:ea typeface="+mn-ea"/>
            </a:endParaRPr>
          </a:p>
        </p:txBody>
      </p:sp>
      <p:sp>
        <p:nvSpPr>
          <p:cNvPr id="8" name="剪去对角的矩形 14"/>
          <p:cNvSpPr/>
          <p:nvPr/>
        </p:nvSpPr>
        <p:spPr>
          <a:xfrm flipH="1">
            <a:off x="6471106" y="2741158"/>
            <a:ext cx="1139849" cy="434002"/>
          </a:xfrm>
          <a:prstGeom prst="snip2DiagRect">
            <a:avLst>
              <a:gd name="adj1" fmla="val 0"/>
              <a:gd name="adj2" fmla="val 43173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i="1" dirty="0">
                <a:latin typeface="Comic Sans MS" panose="030F0702030302020204" pitchFamily="66" charset="0"/>
              </a:rPr>
              <a:t>date</a:t>
            </a:r>
            <a:endParaRPr lang="zh-CN" altLang="en-US" sz="2400" b="1" i="1" dirty="0">
              <a:latin typeface="Comic Sans MS" panose="030F0702030302020204" pitchFamily="66" charset="0"/>
            </a:endParaRPr>
          </a:p>
        </p:txBody>
      </p:sp>
      <p:sp>
        <p:nvSpPr>
          <p:cNvPr id="9" name="剪去对角的矩形 16"/>
          <p:cNvSpPr/>
          <p:nvPr/>
        </p:nvSpPr>
        <p:spPr>
          <a:xfrm flipH="1">
            <a:off x="6903220" y="3412794"/>
            <a:ext cx="1390101" cy="402439"/>
          </a:xfrm>
          <a:prstGeom prst="snip2DiagRect">
            <a:avLst>
              <a:gd name="adj1" fmla="val 0"/>
              <a:gd name="adj2" fmla="val 43173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i="1" dirty="0">
                <a:latin typeface="Comic Sans MS" panose="030F0702030302020204" pitchFamily="66" charset="0"/>
                <a:ea typeface="+mn-ea"/>
              </a:rPr>
              <a:t>reason </a:t>
            </a:r>
            <a:endParaRPr lang="zh-CN" altLang="en-US" sz="2400" b="1" i="1" dirty="0">
              <a:latin typeface="Comic Sans MS" panose="030F0702030302020204" pitchFamily="66" charset="0"/>
              <a:ea typeface="+mn-ea"/>
            </a:endParaRPr>
          </a:p>
        </p:txBody>
      </p:sp>
      <p:sp>
        <p:nvSpPr>
          <p:cNvPr id="10" name="剪去对角的矩形 1"/>
          <p:cNvSpPr/>
          <p:nvPr/>
        </p:nvSpPr>
        <p:spPr>
          <a:xfrm>
            <a:off x="6221310" y="4052773"/>
            <a:ext cx="1390100" cy="402439"/>
          </a:xfrm>
          <a:prstGeom prst="snip2DiagRect">
            <a:avLst>
              <a:gd name="adj1" fmla="val 0"/>
              <a:gd name="adj2" fmla="val 43173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i="1" dirty="0">
                <a:latin typeface="Comic Sans MS" panose="030F0702030302020204" pitchFamily="66" charset="0"/>
                <a:ea typeface="+mn-ea"/>
              </a:rPr>
              <a:t>activity</a:t>
            </a:r>
            <a:endParaRPr lang="zh-CN" altLang="en-US" sz="2400" b="1" i="1" dirty="0">
              <a:latin typeface="Comic Sans MS" panose="030F0702030302020204" pitchFamily="66" charset="0"/>
              <a:ea typeface="+mn-ea"/>
            </a:endParaRPr>
          </a:p>
        </p:txBody>
      </p:sp>
      <p:sp>
        <p:nvSpPr>
          <p:cNvPr id="11" name="剪去对角的矩形 13"/>
          <p:cNvSpPr/>
          <p:nvPr/>
        </p:nvSpPr>
        <p:spPr>
          <a:xfrm>
            <a:off x="9214137" y="4669966"/>
            <a:ext cx="1009154" cy="402439"/>
          </a:xfrm>
          <a:prstGeom prst="snip2DiagRect">
            <a:avLst>
              <a:gd name="adj1" fmla="val 0"/>
              <a:gd name="adj2" fmla="val 43173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i="1" dirty="0">
                <a:latin typeface="Comic Sans MS" panose="030F0702030302020204" pitchFamily="66" charset="0"/>
                <a:ea typeface="+mn-ea"/>
              </a:rPr>
              <a:t>food </a:t>
            </a:r>
            <a:endParaRPr lang="zh-CN" altLang="en-US" sz="2400" b="1" i="1" dirty="0">
              <a:latin typeface="Comic Sans MS" panose="030F0702030302020204" pitchFamily="66" charset="0"/>
              <a:ea typeface="+mn-ea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266065" y="408940"/>
            <a:ext cx="2433320" cy="59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pitchFamily="66" charset="0"/>
                <a:sym typeface="+mn-ea"/>
              </a:rPr>
              <a:t>Activity 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 descr="pic 1"/>
          <p:cNvPicPr>
            <a:picLocks noChangeAspect="1" noChangeArrowheads="1"/>
          </p:cNvPicPr>
          <p:nvPr/>
        </p:nvPicPr>
        <p:blipFill>
          <a:blip r:embed="rId1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" b="47522"/>
          <a:stretch>
            <a:fillRect/>
          </a:stretch>
        </p:blipFill>
        <p:spPr bwMode="auto">
          <a:xfrm>
            <a:off x="262255" y="19050"/>
            <a:ext cx="11287760" cy="631126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9" descr="pic 1"/>
          <p:cNvPicPr>
            <a:picLocks noChangeAspect="1" noChangeArrowheads="1"/>
          </p:cNvPicPr>
          <p:nvPr/>
        </p:nvPicPr>
        <p:blipFill>
          <a:blip r:embed="rId2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" t="95941" r="91661" b="3638"/>
          <a:stretch>
            <a:fillRect/>
          </a:stretch>
        </p:blipFill>
        <p:spPr bwMode="auto">
          <a:xfrm>
            <a:off x="6569710" y="1700530"/>
            <a:ext cx="3493770" cy="38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云形 1"/>
          <p:cNvSpPr/>
          <p:nvPr/>
        </p:nvSpPr>
        <p:spPr>
          <a:xfrm>
            <a:off x="6570273" y="1757072"/>
            <a:ext cx="3013075" cy="2014538"/>
          </a:xfrm>
          <a:prstGeom prst="cloud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62424" y="822959"/>
            <a:ext cx="426098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  <a:rou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>
                <a:latin typeface="Arial Narrow" panose="020B0606020202030204" pitchFamily="34" charset="0"/>
              </a:rPr>
              <a:t>1</a:t>
            </a:r>
            <a:endParaRPr lang="en-US" altLang="zh-CN" sz="2400">
              <a:latin typeface="Arial Narrow" panose="020B060602020203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354165" y="1353185"/>
            <a:ext cx="4220845" cy="44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39890" y="1764846"/>
            <a:ext cx="1494155" cy="57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256032" y="1246849"/>
            <a:ext cx="417739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  <a:rou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>
                <a:latin typeface="Arial Narrow" panose="020B0606020202030204" pitchFamily="34" charset="0"/>
              </a:rPr>
              <a:t>2</a:t>
            </a:r>
            <a:endParaRPr lang="en-US" altLang="zh-CN" sz="2400">
              <a:latin typeface="Arial Narrow" panose="020B060602020203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2400935" y="1700711"/>
            <a:ext cx="3166745" cy="4445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26235" y="2110702"/>
            <a:ext cx="5260975" cy="17145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464020" y="2485102"/>
            <a:ext cx="5420995" cy="254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26085" y="2832704"/>
            <a:ext cx="3742055" cy="9525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54330" y="2576830"/>
            <a:ext cx="451485" cy="451485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  <a:round/>
          </a:ln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>
                <a:latin typeface="Arial Narrow" panose="020B0606020202030204" pitchFamily="34" charset="0"/>
              </a:rPr>
              <a:t>3</a:t>
            </a:r>
            <a:endParaRPr lang="en-US" altLang="zh-CN" sz="2400">
              <a:latin typeface="Arial Narrow" panose="020B060602020203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16075" y="3188144"/>
            <a:ext cx="5975985" cy="2159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4194" y="3562202"/>
            <a:ext cx="5719445" cy="1460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2028341" y="4066201"/>
            <a:ext cx="7646012" cy="1569660"/>
          </a:xfrm>
          <a:prstGeom prst="rect">
            <a:avLst/>
          </a:prstGeom>
          <a:solidFill>
            <a:srgbClr val="A3D8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1. In North America.</a:t>
            </a:r>
            <a:endParaRPr lang="en-US" altLang="zh-CN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0000CC"/>
                </a:solidFill>
                <a:latin typeface="Arial Narrow" panose="020B0606020202030204" pitchFamily="34" charset="0"/>
              </a:rPr>
              <a:t>2. It is always on the fourth Thursday in November in the United States, but in Canada it falls on the second Monday in October.</a:t>
            </a:r>
            <a:endParaRPr lang="en-US" altLang="zh-CN" sz="2400" dirty="0">
              <a:solidFill>
                <a:srgbClr val="0000CC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00B050"/>
                </a:solidFill>
                <a:latin typeface="Arial Narrow" panose="020B0606020202030204" pitchFamily="34" charset="0"/>
                <a:sym typeface="宋体" panose="02010600030101010101" pitchFamily="2" charset="-122"/>
              </a:rPr>
              <a:t>3. Thanksgiving is a time to give thanks for food in the autumn and other good things people enjoy in life. </a:t>
            </a:r>
            <a:endParaRPr lang="en-US" altLang="zh-CN" sz="2400" dirty="0">
              <a:solidFill>
                <a:srgbClr val="00B050"/>
              </a:solidFill>
              <a:latin typeface="Arial Narrow" panose="020B0606020202030204" pitchFamily="34" charset="0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569710" y="1704340"/>
            <a:ext cx="4918075" cy="218567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fontAlgn="auto">
              <a:lnSpc>
                <a:spcPts val="408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/>
              <a:t>1. </a:t>
            </a:r>
            <a:r>
              <a:rPr lang="en-US" altLang="zh-CN" sz="2400" b="1" dirty="0">
                <a:solidFill>
                  <a:srgbClr val="FF0000"/>
                </a:solidFill>
              </a:rPr>
              <a:t>Where</a:t>
            </a:r>
            <a:r>
              <a:rPr lang="en-US" altLang="zh-CN" sz="2400" b="1" dirty="0"/>
              <a:t> do people celebrate Thanksgiving?</a:t>
            </a:r>
            <a:endParaRPr lang="en-US" altLang="zh-CN" sz="2400" b="1" dirty="0"/>
          </a:p>
          <a:p>
            <a:pPr indent="0" fontAlgn="auto">
              <a:lnSpc>
                <a:spcPts val="408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/>
              <a:t>2. </a:t>
            </a:r>
            <a:r>
              <a:rPr lang="en-US" altLang="zh-CN" sz="2400" b="1" dirty="0">
                <a:solidFill>
                  <a:srgbClr val="0000CC"/>
                </a:solidFill>
              </a:rPr>
              <a:t>When</a:t>
            </a:r>
            <a:r>
              <a:rPr lang="en-US" altLang="zh-CN" sz="2400" b="1" dirty="0"/>
              <a:t> do people celebrate it?</a:t>
            </a:r>
            <a:endParaRPr lang="en-US" altLang="zh-CN" sz="2400" b="1" dirty="0"/>
          </a:p>
          <a:p>
            <a:pPr indent="0" fontAlgn="auto">
              <a:lnSpc>
                <a:spcPts val="408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ym typeface="宋体" panose="02010600030101010101" pitchFamily="2" charset="-122"/>
              </a:rPr>
              <a:t>3. </a:t>
            </a:r>
            <a:r>
              <a:rPr lang="en-US" altLang="zh-CN" sz="2400" b="1" dirty="0">
                <a:solidFill>
                  <a:srgbClr val="00B050"/>
                </a:solidFill>
                <a:sym typeface="宋体" panose="02010600030101010101" pitchFamily="2" charset="-122"/>
              </a:rPr>
              <a:t>Why</a:t>
            </a:r>
            <a:r>
              <a:rPr lang="en-US" altLang="zh-CN" sz="2400" b="1" dirty="0">
                <a:sym typeface="宋体" panose="02010600030101010101" pitchFamily="2" charset="-122"/>
              </a:rPr>
              <a:t> is Thanksgiving important?</a:t>
            </a:r>
            <a:endParaRPr lang="en-US" altLang="zh-CN" sz="2400" b="1" dirty="0"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  <p:bldP spid="13" grpId="0" bldLvl="0" animBg="1"/>
      <p:bldP spid="17" grpId="0" animBg="1" uiExpand="1" build="p"/>
      <p:bldP spid="1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 descr="pic 1"/>
          <p:cNvPicPr>
            <a:picLocks noChangeAspect="1" noChangeArrowheads="1"/>
          </p:cNvPicPr>
          <p:nvPr/>
        </p:nvPicPr>
        <p:blipFill>
          <a:blip r:embed="rId1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" b="47522"/>
          <a:stretch>
            <a:fillRect/>
          </a:stretch>
        </p:blipFill>
        <p:spPr bwMode="auto">
          <a:xfrm>
            <a:off x="133985" y="550545"/>
            <a:ext cx="11395075" cy="499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9" descr="pic 1"/>
          <p:cNvPicPr>
            <a:picLocks noChangeAspect="1" noChangeArrowheads="1"/>
          </p:cNvPicPr>
          <p:nvPr/>
        </p:nvPicPr>
        <p:blipFill>
          <a:blip r:embed="rId2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" t="95941" r="91661" b="3638"/>
          <a:stretch>
            <a:fillRect/>
          </a:stretch>
        </p:blipFill>
        <p:spPr bwMode="auto">
          <a:xfrm>
            <a:off x="6536690" y="1429385"/>
            <a:ext cx="4804410" cy="41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854529" y="1102509"/>
            <a:ext cx="5944240" cy="795346"/>
          </a:xfrm>
          <a:prstGeom prst="rect">
            <a:avLst/>
          </a:prstGeom>
          <a:solidFill>
            <a:srgbClr val="FCDF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latin typeface="Arial Narrow" panose="020B0606020202030204" pitchFamily="34" charset="0"/>
                <a:ea typeface="宋体" panose="02010600030101010101" pitchFamily="2" charset="-122"/>
              </a:rPr>
              <a:t>4. </a:t>
            </a:r>
            <a:r>
              <a:rPr lang="en-US" altLang="zh-CN" sz="2000" b="1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How</a:t>
            </a:r>
            <a:r>
              <a:rPr lang="en-US" altLang="zh-CN" sz="2000" b="1">
                <a:latin typeface="Arial Narrow" panose="020B0606020202030204" pitchFamily="34" charset="0"/>
                <a:ea typeface="宋体" panose="02010600030101010101" pitchFamily="2" charset="-122"/>
              </a:rPr>
              <a:t> do people celebrate it?</a:t>
            </a:r>
            <a:endParaRPr lang="en-US" altLang="zh-CN" sz="2000" b="1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latin typeface="Arial Narrow" panose="020B0606020202030204" pitchFamily="34" charset="0"/>
                <a:ea typeface="宋体" panose="02010600030101010101" pitchFamily="2" charset="-122"/>
              </a:rPr>
              <a:t>5. </a:t>
            </a:r>
            <a:r>
              <a:rPr lang="en-US" altLang="zh-CN" sz="2000" b="1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What</a:t>
            </a:r>
            <a:r>
              <a:rPr lang="en-US" altLang="zh-CN" sz="2000" b="1">
                <a:latin typeface="Arial Narrow" panose="020B0606020202030204" pitchFamily="34" charset="0"/>
                <a:ea typeface="宋体" panose="02010600030101010101" pitchFamily="2" charset="-122"/>
              </a:rPr>
              <a:t> is the main dish of the Thanksgiving meal?</a:t>
            </a:r>
            <a:endParaRPr lang="en-US" altLang="zh-CN" sz="2000" b="1">
              <a:latin typeface="Arial Narrow" panose="020B0606020202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144108" y="3429597"/>
            <a:ext cx="445768" cy="471773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  <a:rou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>
                <a:latin typeface="Arial Narrow" panose="020B0606020202030204" pitchFamily="34" charset="0"/>
              </a:rPr>
              <a:t>4</a:t>
            </a:r>
            <a:endParaRPr lang="en-US" altLang="zh-CN" sz="2400">
              <a:latin typeface="Arial Narrow" panose="020B060602020203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19301" y="3925091"/>
            <a:ext cx="3942080" cy="69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451229" y="3787754"/>
            <a:ext cx="452410" cy="4607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  <a:rou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>
                <a:latin typeface="Arial Narrow" panose="020B0606020202030204" pitchFamily="34" charset="0"/>
              </a:rPr>
              <a:t>5</a:t>
            </a:r>
            <a:endParaRPr lang="en-US" altLang="zh-CN" sz="2400">
              <a:latin typeface="Arial Narrow" panose="020B060602020203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49168" y="4212319"/>
            <a:ext cx="3540125" cy="558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86807" y="4520578"/>
            <a:ext cx="4711700" cy="196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2854529" y="1112034"/>
            <a:ext cx="5944240" cy="426014"/>
          </a:xfrm>
          <a:prstGeom prst="rect">
            <a:avLst/>
          </a:prstGeom>
          <a:solidFill>
            <a:srgbClr val="A3D8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4. People celebrate it with a big family meal.</a:t>
            </a:r>
            <a:endParaRPr lang="en-US" altLang="zh-CN" sz="2000" b="1" dirty="0">
              <a:solidFill>
                <a:srgbClr val="FF0000"/>
              </a:solidFill>
              <a:latin typeface="Arial Narrow" panose="020B0606020202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云形 1"/>
          <p:cNvSpPr/>
          <p:nvPr/>
        </p:nvSpPr>
        <p:spPr>
          <a:xfrm>
            <a:off x="6874209" y="3706452"/>
            <a:ext cx="2605905" cy="1687941"/>
          </a:xfrm>
          <a:prstGeom prst="cloud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54528" y="1534754"/>
            <a:ext cx="5944241" cy="795346"/>
          </a:xfrm>
          <a:prstGeom prst="rect">
            <a:avLst/>
          </a:prstGeom>
          <a:solidFill>
            <a:srgbClr val="A3D8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5. The main dish of the Thanksgiving meal is almost always turkey, a large bird.</a:t>
            </a:r>
            <a:endParaRPr lang="en-US" altLang="zh-CN" sz="2000" b="1" dirty="0">
              <a:solidFill>
                <a:srgbClr val="FF0000"/>
              </a:solidFill>
              <a:latin typeface="Arial Narrow" panose="020B0606020202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" grpId="0" bldLvl="0" animBg="1"/>
      <p:bldP spid="11" grpId="0" animBg="1" uiExpand="1" build="p"/>
      <p:bldP spid="13" grpId="0" animBg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" name="组合 30"/>
          <p:cNvGrpSpPr/>
          <p:nvPr/>
        </p:nvGrpSpPr>
        <p:grpSpPr>
          <a:xfrm>
            <a:off x="1616075" y="747856"/>
            <a:ext cx="8986520" cy="5299249"/>
            <a:chOff x="1999" y="1204"/>
            <a:chExt cx="15780" cy="8905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/>
            <a:srcRect t="70777" r="-947" b="20159"/>
            <a:stretch>
              <a:fillRect/>
            </a:stretch>
          </p:blipFill>
          <p:spPr>
            <a:xfrm>
              <a:off x="1999" y="9028"/>
              <a:ext cx="15780" cy="1081"/>
            </a:xfrm>
            <a:prstGeom prst="roundRect">
              <a:avLst/>
            </a:prstGeom>
          </p:spPr>
        </p:pic>
        <p:sp>
          <p:nvSpPr>
            <p:cNvPr id="55" name="矩形 54"/>
            <p:cNvSpPr/>
            <p:nvPr/>
          </p:nvSpPr>
          <p:spPr>
            <a:xfrm>
              <a:off x="1999" y="1204"/>
              <a:ext cx="15640" cy="8053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7339965" y="741680"/>
            <a:ext cx="792480" cy="24384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 rot="0">
            <a:off x="2257425" y="1296035"/>
            <a:ext cx="6747803" cy="531495"/>
            <a:chOff x="7677" y="2221"/>
            <a:chExt cx="4972" cy="837"/>
          </a:xfrm>
        </p:grpSpPr>
        <p:grpSp>
          <p:nvGrpSpPr>
            <p:cNvPr id="14" name="组合 13"/>
            <p:cNvGrpSpPr/>
            <p:nvPr/>
          </p:nvGrpSpPr>
          <p:grpSpPr>
            <a:xfrm>
              <a:off x="7677" y="2221"/>
              <a:ext cx="2349" cy="837"/>
              <a:chOff x="7786" y="1680"/>
              <a:chExt cx="3346" cy="1218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7786" y="1680"/>
                <a:ext cx="1171" cy="1217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rgbClr val="E0FA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2" name="图片 1" descr="暮光素材柯南 (36)"/>
              <p:cNvPicPr>
                <a:picLocks noChangeAspect="1"/>
              </p:cNvPicPr>
              <p:nvPr/>
            </p:nvPicPr>
            <p:blipFill>
              <a:blip r:embed="rId2"/>
              <a:srcRect l="28630" t="139" r="30519" b="60657"/>
              <a:stretch>
                <a:fillRect/>
              </a:stretch>
            </p:blipFill>
            <p:spPr>
              <a:xfrm>
                <a:off x="9978" y="1791"/>
                <a:ext cx="1154" cy="1107"/>
              </a:xfrm>
              <a:prstGeom prst="rect">
                <a:avLst/>
              </a:prstGeom>
            </p:spPr>
          </p:pic>
        </p:grpSp>
        <p:grpSp>
          <p:nvGrpSpPr>
            <p:cNvPr id="22" name="组合 21"/>
            <p:cNvGrpSpPr/>
            <p:nvPr/>
          </p:nvGrpSpPr>
          <p:grpSpPr>
            <a:xfrm>
              <a:off x="7677" y="2227"/>
              <a:ext cx="4972" cy="829"/>
              <a:chOff x="8281" y="2126"/>
              <a:chExt cx="4972" cy="1017"/>
            </a:xfrm>
          </p:grpSpPr>
          <p:sp>
            <p:nvSpPr>
              <p:cNvPr id="20" name="矩形标注 19"/>
              <p:cNvSpPr/>
              <p:nvPr/>
            </p:nvSpPr>
            <p:spPr>
              <a:xfrm>
                <a:off x="9158" y="2386"/>
                <a:ext cx="2167" cy="584"/>
              </a:xfrm>
              <a:prstGeom prst="wedgeRectCallout">
                <a:avLst>
                  <a:gd name="adj1" fmla="val -64628"/>
                  <a:gd name="adj2" fmla="val -650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8281" y="2126"/>
                <a:ext cx="4972" cy="101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r>
                  <a:rPr lang="en-US" altLang="zh-CN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Jack!What do you usually eat on Thanksgiving?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 rot="0">
            <a:off x="8536594" y="1826260"/>
            <a:ext cx="1894551" cy="626745"/>
            <a:chOff x="11189" y="6065"/>
            <a:chExt cx="1203" cy="987"/>
          </a:xfrm>
        </p:grpSpPr>
        <p:sp>
          <p:nvSpPr>
            <p:cNvPr id="13" name="圆角矩形 12"/>
            <p:cNvSpPr/>
            <p:nvPr/>
          </p:nvSpPr>
          <p:spPr>
            <a:xfrm>
              <a:off x="12012" y="6065"/>
              <a:ext cx="380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1189" y="6284"/>
              <a:ext cx="763" cy="768"/>
              <a:chOff x="10857" y="3681"/>
              <a:chExt cx="763" cy="768"/>
            </a:xfrm>
          </p:grpSpPr>
          <p:sp>
            <p:nvSpPr>
              <p:cNvPr id="28" name="矩形标注 27"/>
              <p:cNvSpPr/>
              <p:nvPr/>
            </p:nvSpPr>
            <p:spPr>
              <a:xfrm>
                <a:off x="11125" y="3693"/>
                <a:ext cx="437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10857" y="3681"/>
                <a:ext cx="763" cy="768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Turkey!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rcRect l="76954" r="-947" b="93474"/>
          <a:stretch>
            <a:fillRect/>
          </a:stretch>
        </p:blipFill>
        <p:spPr>
          <a:xfrm>
            <a:off x="7288530" y="760095"/>
            <a:ext cx="3189605" cy="514985"/>
          </a:xfrm>
          <a:prstGeom prst="round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1735455" y="3810788"/>
            <a:ext cx="5450205" cy="982806"/>
            <a:chOff x="7384" y="4409"/>
            <a:chExt cx="8583" cy="1548"/>
          </a:xfrm>
        </p:grpSpPr>
        <p:sp>
          <p:nvSpPr>
            <p:cNvPr id="60" name="圆角矩形 59"/>
            <p:cNvSpPr/>
            <p:nvPr/>
          </p:nvSpPr>
          <p:spPr>
            <a:xfrm>
              <a:off x="7384" y="4786"/>
              <a:ext cx="822" cy="836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rgbClr val="E0FA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8360" y="4409"/>
              <a:ext cx="7607" cy="1548"/>
              <a:chOff x="8964" y="1657"/>
              <a:chExt cx="7607" cy="1898"/>
            </a:xfrm>
          </p:grpSpPr>
          <p:sp>
            <p:nvSpPr>
              <p:cNvPr id="63" name="矩形标注 62"/>
              <p:cNvSpPr/>
              <p:nvPr/>
            </p:nvSpPr>
            <p:spPr>
              <a:xfrm>
                <a:off x="9158" y="2386"/>
                <a:ext cx="2167" cy="584"/>
              </a:xfrm>
              <a:prstGeom prst="wedgeRectCallout">
                <a:avLst>
                  <a:gd name="adj1" fmla="val -64628"/>
                  <a:gd name="adj2" fmla="val -650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4" name="圆角矩形 63"/>
              <p:cNvSpPr/>
              <p:nvPr/>
            </p:nvSpPr>
            <p:spPr>
              <a:xfrm>
                <a:off x="8964" y="1657"/>
                <a:ext cx="7607" cy="18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r>
                  <a:rPr lang="en-US" altLang="zh-CN" dirty="0" smtClean="0">
                    <a:solidFill>
                      <a:schemeClr val="tx1"/>
                    </a:solidFill>
                  </a:rPr>
                  <a:t> </a:t>
                </a:r>
                <a:endParaRPr lang="en-US" altLang="zh-CN" dirty="0" smtClean="0">
                  <a:solidFill>
                    <a:schemeClr val="tx1"/>
                  </a:solidFill>
                </a:endParaRPr>
              </a:p>
              <a:p>
                <a:r>
                  <a:rPr lang="en-US" altLang="zh-CN" sz="24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Looks delicious! How do you make it?</a:t>
                </a:r>
                <a:endParaRPr lang="en-US" altLang="zh-CN" sz="240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  <a:p>
                <a:endParaRPr lang="en-US" altLang="zh-CN" sz="24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 rot="0">
            <a:off x="8023941" y="5045075"/>
            <a:ext cx="2472610" cy="520700"/>
            <a:chOff x="8508" y="6089"/>
            <a:chExt cx="3885" cy="820"/>
          </a:xfrm>
        </p:grpSpPr>
        <p:sp>
          <p:nvSpPr>
            <p:cNvPr id="66" name="圆角矩形 65"/>
            <p:cNvSpPr/>
            <p:nvPr/>
          </p:nvSpPr>
          <p:spPr>
            <a:xfrm>
              <a:off x="11453" y="6089"/>
              <a:ext cx="940" cy="758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8508" y="6141"/>
              <a:ext cx="2722" cy="768"/>
              <a:chOff x="8176" y="3538"/>
              <a:chExt cx="2722" cy="768"/>
            </a:xfrm>
          </p:grpSpPr>
          <p:sp>
            <p:nvSpPr>
              <p:cNvPr id="68" name="矩形标注 67"/>
              <p:cNvSpPr/>
              <p:nvPr/>
            </p:nvSpPr>
            <p:spPr>
              <a:xfrm>
                <a:off x="9719" y="3553"/>
                <a:ext cx="1028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8176" y="3538"/>
                <a:ext cx="2722" cy="768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Have a look!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 rot="0">
            <a:off x="8915297" y="2747010"/>
            <a:ext cx="1489813" cy="650875"/>
            <a:chOff x="11446" y="6065"/>
            <a:chExt cx="946" cy="1025"/>
          </a:xfrm>
        </p:grpSpPr>
        <p:sp>
          <p:nvSpPr>
            <p:cNvPr id="18" name="圆角矩形 17"/>
            <p:cNvSpPr/>
            <p:nvPr/>
          </p:nvSpPr>
          <p:spPr>
            <a:xfrm>
              <a:off x="12012" y="6065"/>
              <a:ext cx="380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矩形标注 31"/>
            <p:cNvSpPr/>
            <p:nvPr/>
          </p:nvSpPr>
          <p:spPr>
            <a:xfrm>
              <a:off x="11446" y="6346"/>
              <a:ext cx="437" cy="744"/>
            </a:xfrm>
            <a:prstGeom prst="wedgeRectCallout">
              <a:avLst>
                <a:gd name="adj1" fmla="val 91439"/>
                <a:gd name="adj2" fmla="val -3360"/>
              </a:avLst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IMG_87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655" y="2698115"/>
            <a:ext cx="2096770" cy="11379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rcRect l="15632" t="25152"/>
          <a:stretch>
            <a:fillRect/>
          </a:stretch>
        </p:blipFill>
        <p:spPr>
          <a:xfrm>
            <a:off x="10544175" y="3277235"/>
            <a:ext cx="233045" cy="4705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rcRect t="5398" r="1562" b="34277"/>
          <a:stretch>
            <a:fillRect/>
          </a:stretch>
        </p:blipFill>
        <p:spPr>
          <a:xfrm>
            <a:off x="1596390" y="1225550"/>
            <a:ext cx="558165" cy="60198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rcRect t="5398" r="1562" b="34277"/>
          <a:stretch>
            <a:fillRect/>
          </a:stretch>
        </p:blipFill>
        <p:spPr>
          <a:xfrm>
            <a:off x="1647825" y="3978910"/>
            <a:ext cx="616585" cy="60198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/>
          <a:srcRect l="28030" t="4436" r="11703" b="60137"/>
          <a:stretch>
            <a:fillRect/>
          </a:stretch>
        </p:blipFill>
        <p:spPr>
          <a:xfrm>
            <a:off x="9833610" y="1816735"/>
            <a:ext cx="597535" cy="54038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6"/>
          <a:srcRect l="28030" t="4436" r="11703" b="60137"/>
          <a:stretch>
            <a:fillRect/>
          </a:stretch>
        </p:blipFill>
        <p:spPr>
          <a:xfrm>
            <a:off x="9806305" y="2750185"/>
            <a:ext cx="624205" cy="52705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6"/>
          <a:srcRect l="28030" t="4436" r="11703" b="60137"/>
          <a:stretch>
            <a:fillRect/>
          </a:stretch>
        </p:blipFill>
        <p:spPr>
          <a:xfrm>
            <a:off x="9858375" y="5033010"/>
            <a:ext cx="663575" cy="5270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9695" y="-6512560"/>
            <a:ext cx="12369800" cy="13601700"/>
            <a:chOff x="1017" y="5400"/>
            <a:chExt cx="19373" cy="21420"/>
          </a:xfrm>
        </p:grpSpPr>
        <p:pic>
          <p:nvPicPr>
            <p:cNvPr id="8" name="图片 7" descr="电脑"/>
            <p:cNvPicPr>
              <a:picLocks noChangeAspect="1"/>
            </p:cNvPicPr>
            <p:nvPr/>
          </p:nvPicPr>
          <p:blipFill>
            <a:blip r:embed="rId7"/>
            <a:srcRect l="10755" t="10800" r="9312" b="23189"/>
            <a:stretch>
              <a:fillRect/>
            </a:stretch>
          </p:blipFill>
          <p:spPr>
            <a:xfrm>
              <a:off x="1017" y="15987"/>
              <a:ext cx="19373" cy="10833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667" y="5400"/>
              <a:ext cx="346" cy="41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33" y="6046"/>
              <a:ext cx="346" cy="410"/>
            </a:xfrm>
            <a:prstGeom prst="rect">
              <a:avLst/>
            </a:prstGeom>
          </p:spPr>
        </p:pic>
      </p:grpSp>
      <p:pic>
        <p:nvPicPr>
          <p:cNvPr id="56" name="Picture 15" descr="thanksgiving1"/>
          <p:cNvPicPr>
            <a:picLocks noChangeAspect="1" noChangeArrowheads="1"/>
          </p:cNvPicPr>
          <p:nvPr/>
        </p:nvPicPr>
        <p:blipFill rotWithShape="1">
          <a:blip r:embed="rId9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t="63129" r="49844" b="7107"/>
          <a:stretch>
            <a:fillRect/>
          </a:stretch>
        </p:blipFill>
        <p:spPr bwMode="auto">
          <a:xfrm>
            <a:off x="1735455" y="760095"/>
            <a:ext cx="8910955" cy="513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39140" y="241300"/>
            <a:ext cx="11196320" cy="164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Activity 2</a:t>
            </a:r>
            <a:r>
              <a:rPr lang="en-US" altLang="zh-CN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 Read and find out how to make a turkey dinner.</a:t>
            </a:r>
            <a:endParaRPr lang="zh-CN" altLang="en-US" b="1" dirty="0">
              <a:solidFill>
                <a:srgbClr val="0000C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15" descr="thanksgiving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t="63129" r="49844" b="7107"/>
          <a:stretch>
            <a:fillRect/>
          </a:stretch>
        </p:blipFill>
        <p:spPr bwMode="auto">
          <a:xfrm>
            <a:off x="584835" y="972820"/>
            <a:ext cx="5267960" cy="513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 descr="IMG_8720(20240314-22090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30" y="972820"/>
            <a:ext cx="4882515" cy="5132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QQ截图t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70" y="3882247"/>
            <a:ext cx="2879725" cy="108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QQ截图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44" y="5141165"/>
            <a:ext cx="2879726" cy="106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QQ截图t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69" y="2723150"/>
            <a:ext cx="2879726" cy="106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QQ截图t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70" y="361783"/>
            <a:ext cx="2879725" cy="107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QQ截图t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71" y="1545050"/>
            <a:ext cx="2879724" cy="108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477245" y="348591"/>
            <a:ext cx="4935083" cy="830997"/>
          </a:xfrm>
          <a:prstGeom prst="rect">
            <a:avLst/>
          </a:prstGeom>
          <a:solidFill>
            <a:srgbClr val="EDFE12"/>
          </a:solidFill>
          <a:ln w="38100" cap="rnd">
            <a:solidFill>
              <a:schemeClr val="tx1"/>
            </a:solidFill>
            <a:prstDash val="sysDot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</a:rPr>
              <a:t>First,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mix together </a:t>
            </a:r>
            <a:r>
              <a:rPr lang="en-US" altLang="zh-CN" sz="2400" dirty="0">
                <a:latin typeface="Times New Roman" panose="02020603050405020304" pitchFamily="18" charset="0"/>
              </a:rPr>
              <a:t>some bread pieces, onions, salt and pepper.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477880" y="1710915"/>
            <a:ext cx="4935083" cy="830997"/>
          </a:xfrm>
          <a:prstGeom prst="rect">
            <a:avLst/>
          </a:prstGeom>
          <a:solidFill>
            <a:srgbClr val="EDFE12"/>
          </a:solidFill>
          <a:ln w="38100" cap="rnd">
            <a:solidFill>
              <a:schemeClr val="tx1"/>
            </a:solidFill>
            <a:prstDash val="sysDot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</a:rPr>
              <a:t>Next,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fill </a:t>
            </a:r>
            <a:r>
              <a:rPr lang="en-US" altLang="zh-CN" sz="2400" dirty="0">
                <a:latin typeface="Times New Roman" panose="02020603050405020304" pitchFamily="18" charset="0"/>
              </a:rPr>
              <a:t>the turkey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with</a:t>
            </a:r>
            <a:r>
              <a:rPr lang="en-US" altLang="zh-CN" sz="2400" dirty="0">
                <a:latin typeface="Times New Roman" panose="02020603050405020304" pitchFamily="18" charset="0"/>
              </a:rPr>
              <a:t> this bread mix.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77879" y="2821144"/>
            <a:ext cx="4935084" cy="830997"/>
          </a:xfrm>
          <a:prstGeom prst="rect">
            <a:avLst/>
          </a:prstGeom>
          <a:solidFill>
            <a:srgbClr val="EDFE12"/>
          </a:solidFill>
          <a:ln w="38100" cap="rnd">
            <a:solidFill>
              <a:schemeClr val="tx1"/>
            </a:solidFill>
            <a:prstDash val="sysDot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zh-CN" sz="2400" dirty="0">
                <a:latin typeface="Times New Roman" panose="02020603050405020304" pitchFamily="18" charset="0"/>
              </a:rPr>
              <a:t>Then,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put</a:t>
            </a:r>
            <a:r>
              <a:rPr lang="en-US" altLang="zh-CN" sz="2400" dirty="0">
                <a:latin typeface="Times New Roman" panose="02020603050405020304" pitchFamily="18" charset="0"/>
              </a:rPr>
              <a:t> the turkey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in</a:t>
            </a:r>
            <a:r>
              <a:rPr lang="en-US" altLang="zh-CN" sz="2400" dirty="0">
                <a:latin typeface="Times New Roman" panose="02020603050405020304" pitchFamily="18" charset="0"/>
              </a:rPr>
              <a:t> a hot oven and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cook</a:t>
            </a:r>
            <a:r>
              <a:rPr lang="en-US" altLang="zh-CN" sz="2400" dirty="0">
                <a:latin typeface="Times New Roman" panose="02020603050405020304" pitchFamily="18" charset="0"/>
              </a:rPr>
              <a:t> it for a few hours.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477880" y="3952633"/>
            <a:ext cx="4935083" cy="830997"/>
          </a:xfrm>
          <a:prstGeom prst="rect">
            <a:avLst/>
          </a:prstGeom>
          <a:solidFill>
            <a:srgbClr val="EDFE12"/>
          </a:solidFill>
          <a:ln w="38100" cap="rnd">
            <a:solidFill>
              <a:schemeClr val="tx1"/>
            </a:solidFill>
            <a:prstDash val="sysDot"/>
            <a:miter lim="800000"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When it is ready,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place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the turkey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on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a large plate and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cover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it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with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gravy.</a:t>
            </a:r>
            <a:endParaRPr lang="en-US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5477879" y="5186885"/>
            <a:ext cx="4935084" cy="1015663"/>
          </a:xfrm>
          <a:prstGeom prst="rect">
            <a:avLst/>
          </a:prstGeom>
          <a:solidFill>
            <a:srgbClr val="EDFE12"/>
          </a:solidFill>
          <a:ln w="38100" cap="rnd">
            <a:solidFill>
              <a:schemeClr val="tx1"/>
            </a:solidFill>
            <a:prstDash val="sysDot"/>
            <a:miter lim="800000"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Finally,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cut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 the turkey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into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 thin pieces and </a:t>
            </a: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eat</a:t>
            </a: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</a:rPr>
              <a:t> the meat with vegetables like carrots and potatoes.</a:t>
            </a:r>
            <a:endParaRPr lang="en-US" altLang="zh-CN" sz="2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" name="灯片编号占位符 1"/>
          <p:cNvSpPr txBox="1">
            <a:spLocks noChangeArrowheads="1"/>
          </p:cNvSpPr>
          <p:nvPr/>
        </p:nvSpPr>
        <p:spPr>
          <a:xfrm>
            <a:off x="9832342" y="5892189"/>
            <a:ext cx="27432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989330" indent="-37973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522730" indent="-30353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2132330" indent="-30353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741930" indent="-30353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3199130" indent="-30353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3656330" indent="-30353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4113530" indent="-30353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4570730" indent="-30353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5AA762-5711-4F39-8687-7783F79478A7}" type="slidenum">
              <a:rPr lang="zh-CN" altLang="en-US" sz="1200" smtClean="0">
                <a:latin typeface="Comic Sans MS" panose="030F0702030302020204" pitchFamily="66" charset="0"/>
                <a:ea typeface="宋体" panose="02010600030101010101" pitchFamily="2" charset="-122"/>
              </a:rPr>
            </a:fld>
            <a:endParaRPr lang="zh-CN" altLang="en-US" sz="1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35020" y="1115060"/>
            <a:ext cx="423545" cy="27622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6"/>
            </p:custDataLst>
          </p:nvPr>
        </p:nvSpPr>
        <p:spPr>
          <a:xfrm>
            <a:off x="3335020" y="2326005"/>
            <a:ext cx="461010" cy="29972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7"/>
            </p:custDataLst>
          </p:nvPr>
        </p:nvSpPr>
        <p:spPr>
          <a:xfrm>
            <a:off x="3335020" y="3428365"/>
            <a:ext cx="423545" cy="34226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>
            <a:off x="3335020" y="4693920"/>
            <a:ext cx="461010" cy="26860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3401695" y="5885815"/>
            <a:ext cx="461010" cy="26860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" name="直接箭头连接符 30"/>
          <p:cNvCxnSpPr/>
          <p:nvPr/>
        </p:nvCxnSpPr>
        <p:spPr>
          <a:xfrm flipV="1">
            <a:off x="3796030" y="1179830"/>
            <a:ext cx="1962785" cy="35794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0" idx="3"/>
            <a:endCxn id="18" idx="1"/>
          </p:cNvCxnSpPr>
          <p:nvPr/>
        </p:nvCxnSpPr>
        <p:spPr>
          <a:xfrm>
            <a:off x="3796030" y="2085340"/>
            <a:ext cx="1682115" cy="412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3796030" y="910590"/>
            <a:ext cx="1638935" cy="223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3796030" y="3107690"/>
            <a:ext cx="1647190" cy="1384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3888740" y="5574665"/>
            <a:ext cx="1546225" cy="15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52705" y="4075430"/>
            <a:ext cx="863600" cy="708025"/>
            <a:chOff x="1863" y="744"/>
            <a:chExt cx="1360" cy="1115"/>
          </a:xfrm>
        </p:grpSpPr>
        <p:sp>
          <p:nvSpPr>
            <p:cNvPr id="3" name="Oval 3"/>
            <p:cNvSpPr>
              <a:spLocks noChangeArrowheads="1"/>
            </p:cNvSpPr>
            <p:nvPr/>
          </p:nvSpPr>
          <p:spPr bwMode="auto">
            <a:xfrm>
              <a:off x="1863" y="836"/>
              <a:ext cx="1360" cy="1023"/>
            </a:xfrm>
            <a:prstGeom prst="ellipse">
              <a:avLst/>
            </a:prstGeom>
            <a:solidFill>
              <a:srgbClr val="F8FE02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163" y="744"/>
              <a:ext cx="1060" cy="1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dirty="0">
                  <a:latin typeface="Comic Sans MS" panose="030F0702030302020204" pitchFamily="66" charset="0"/>
                </a:rPr>
                <a:t>1</a:t>
              </a:r>
              <a:endParaRPr lang="en-US" altLang="zh-CN" sz="4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3345" y="5304155"/>
            <a:ext cx="863600" cy="706755"/>
            <a:chOff x="1727" y="2479"/>
            <a:chExt cx="1360" cy="1113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727" y="2479"/>
              <a:ext cx="1360" cy="1023"/>
            </a:xfrm>
            <a:prstGeom prst="ellipse">
              <a:avLst/>
            </a:prstGeom>
            <a:solidFill>
              <a:srgbClr val="F8FE02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2027" y="2479"/>
              <a:ext cx="1060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dirty="0">
                  <a:latin typeface="Comic Sans MS" panose="030F0702030302020204" pitchFamily="66" charset="0"/>
                </a:rPr>
                <a:t>5</a:t>
              </a:r>
              <a:endParaRPr lang="en-US" altLang="zh-CN" sz="4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705" y="2925445"/>
            <a:ext cx="863600" cy="708025"/>
            <a:chOff x="1463" y="-1467"/>
            <a:chExt cx="1360" cy="1115"/>
          </a:xfrm>
        </p:grpSpPr>
        <p:sp>
          <p:nvSpPr>
            <p:cNvPr id="13" name="Oval 3"/>
            <p:cNvSpPr>
              <a:spLocks noChangeArrowheads="1"/>
            </p:cNvSpPr>
            <p:nvPr/>
          </p:nvSpPr>
          <p:spPr bwMode="auto">
            <a:xfrm>
              <a:off x="1463" y="-1375"/>
              <a:ext cx="1360" cy="1023"/>
            </a:xfrm>
            <a:prstGeom prst="ellipse">
              <a:avLst/>
            </a:prstGeom>
            <a:solidFill>
              <a:srgbClr val="F8FE02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681" y="-1467"/>
              <a:ext cx="1060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dirty="0">
                  <a:latin typeface="Comic Sans MS" panose="030F0702030302020204" pitchFamily="66" charset="0"/>
                </a:rPr>
                <a:t>4</a:t>
              </a:r>
              <a:endParaRPr lang="en-US" altLang="zh-CN" sz="4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9380" y="1828800"/>
            <a:ext cx="863600" cy="706755"/>
            <a:chOff x="1349" y="-3386"/>
            <a:chExt cx="1360" cy="1113"/>
          </a:xfrm>
        </p:grpSpPr>
        <p:sp>
          <p:nvSpPr>
            <p:cNvPr id="16" name="Oval 3"/>
            <p:cNvSpPr>
              <a:spLocks noChangeArrowheads="1"/>
            </p:cNvSpPr>
            <p:nvPr/>
          </p:nvSpPr>
          <p:spPr bwMode="auto">
            <a:xfrm>
              <a:off x="1349" y="-3386"/>
              <a:ext cx="1360" cy="1023"/>
            </a:xfrm>
            <a:prstGeom prst="ellipse">
              <a:avLst/>
            </a:prstGeom>
            <a:solidFill>
              <a:srgbClr val="F8FE02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1545" y="-3376"/>
              <a:ext cx="864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dirty="0">
                  <a:latin typeface="Comic Sans MS" panose="030F0702030302020204" pitchFamily="66" charset="0"/>
                </a:rPr>
                <a:t>2</a:t>
              </a:r>
              <a:endParaRPr lang="en-US" altLang="zh-CN" sz="40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2705" y="610235"/>
            <a:ext cx="930275" cy="776605"/>
            <a:chOff x="1063" y="-5521"/>
            <a:chExt cx="1465" cy="1223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1063" y="-5521"/>
              <a:ext cx="1360" cy="1023"/>
            </a:xfrm>
            <a:prstGeom prst="ellipse">
              <a:avLst/>
            </a:prstGeom>
            <a:solidFill>
              <a:srgbClr val="F8FE02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1364" y="-5454"/>
              <a:ext cx="1164" cy="1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dirty="0">
                  <a:latin typeface="Comic Sans MS" panose="030F0702030302020204" pitchFamily="66" charset="0"/>
                </a:rPr>
                <a:t>3</a:t>
              </a:r>
              <a:endParaRPr lang="en-US" altLang="zh-CN" sz="4000" dirty="0"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7532" y="88835"/>
            <a:ext cx="11196637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Activity 3</a:t>
            </a:r>
            <a:r>
              <a:rPr lang="en-US" altLang="zh-CN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 Do you have a good memory? Please check (    )the ingredients we need.</a:t>
            </a:r>
            <a:endParaRPr lang="zh-CN" altLang="en-US" b="1" dirty="0">
              <a:solidFill>
                <a:srgbClr val="0000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35990" y="1217930"/>
            <a:ext cx="4059555" cy="1035989"/>
            <a:chOff x="1662" y="2478"/>
            <a:chExt cx="6393" cy="1103"/>
          </a:xfrm>
        </p:grpSpPr>
        <p:pic>
          <p:nvPicPr>
            <p:cNvPr id="13" name="Picture 8" descr="胡椒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2" y="2478"/>
              <a:ext cx="2666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组合 14"/>
            <p:cNvGrpSpPr/>
            <p:nvPr/>
          </p:nvGrpSpPr>
          <p:grpSpPr>
            <a:xfrm>
              <a:off x="4460" y="2778"/>
              <a:ext cx="3595" cy="600"/>
              <a:chOff x="2832119" y="1763778"/>
              <a:chExt cx="2283032" cy="381022"/>
            </a:xfrm>
          </p:grpSpPr>
          <p:sp>
            <p:nvSpPr>
              <p:cNvPr id="16" name="Rectangle 35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916054" y="1763778"/>
                <a:ext cx="2115162" cy="381022"/>
              </a:xfrm>
              <a:prstGeom prst="rect">
                <a:avLst/>
              </a:prstGeom>
              <a:solidFill>
                <a:srgbClr val="80C0E2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6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Text Box 24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832119" y="1768411"/>
                <a:ext cx="2283032" cy="311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>
                    <a:latin typeface="Comic Sans MS" panose="030F0702030302020204" pitchFamily="66" charset="0"/>
                    <a:ea typeface="宋体" panose="02010600030101010101" pitchFamily="2" charset="-122"/>
                  </a:rPr>
                  <a:t>   </a:t>
                </a:r>
                <a:r>
                  <a:rPr lang="en-US" altLang="zh-CN" sz="2400" dirty="0">
                    <a:latin typeface="Comic Sans MS" panose="030F0702030302020204" pitchFamily="66" charset="0"/>
                    <a:ea typeface="宋体" panose="02010600030101010101" pitchFamily="2" charset="-122"/>
                  </a:rPr>
                  <a:t>pepper</a:t>
                </a:r>
                <a:endParaRPr lang="en-US" altLang="zh-CN" sz="2400" dirty="0">
                  <a:latin typeface="Comic Sans MS" panose="030F0702030302020204" pitchFamily="66" charset="0"/>
                  <a:ea typeface="宋体" panose="02010600030101010101" pitchFamily="2" charset="-122"/>
                </a:endParaRPr>
              </a:p>
            </p:txBody>
          </p:sp>
        </p:grpSp>
      </p:grpSp>
      <p:pic>
        <p:nvPicPr>
          <p:cNvPr id="20" name="Picture 9" descr="gravy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095" y="1264285"/>
            <a:ext cx="1868170" cy="94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组合 20"/>
          <p:cNvGrpSpPr/>
          <p:nvPr/>
        </p:nvGrpSpPr>
        <p:grpSpPr>
          <a:xfrm rot="0">
            <a:off x="8401050" y="1454062"/>
            <a:ext cx="2333625" cy="853528"/>
            <a:chOff x="2916054" y="2527223"/>
            <a:chExt cx="2115162" cy="575160"/>
          </a:xfrm>
        </p:grpSpPr>
        <p:sp>
          <p:nvSpPr>
            <p:cNvPr id="22" name="Rectangle 3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16054" y="2527223"/>
              <a:ext cx="2115162" cy="317986"/>
            </a:xfrm>
            <a:prstGeom prst="rect">
              <a:avLst/>
            </a:prstGeom>
            <a:solidFill>
              <a:srgbClr val="80C0E2"/>
            </a:solidFill>
            <a:ln w="2857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" name="Text Box 25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256181" y="2527282"/>
              <a:ext cx="1607403" cy="575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>
                  <a:latin typeface="Comic Sans MS" panose="030F0702030302020204" pitchFamily="66" charset="0"/>
                  <a:ea typeface="宋体" panose="02010600030101010101" pitchFamily="2" charset="-122"/>
                </a:rPr>
                <a:t>gravy</a:t>
              </a:r>
              <a:endParaRPr lang="en-US" altLang="zh-CN" sz="240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7" name="Picture 6" descr="洋葱2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55" y="2440305"/>
            <a:ext cx="1692910" cy="88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组合 31"/>
          <p:cNvGrpSpPr/>
          <p:nvPr/>
        </p:nvGrpSpPr>
        <p:grpSpPr>
          <a:xfrm rot="0">
            <a:off x="2745105" y="2623185"/>
            <a:ext cx="2115185" cy="665480"/>
            <a:chOff x="2916054" y="3289267"/>
            <a:chExt cx="2115162" cy="385816"/>
          </a:xfrm>
        </p:grpSpPr>
        <p:sp>
          <p:nvSpPr>
            <p:cNvPr id="33" name="Rectangle 37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16054" y="3289267"/>
              <a:ext cx="2115162" cy="317986"/>
            </a:xfrm>
            <a:prstGeom prst="rect">
              <a:avLst/>
            </a:prstGeom>
            <a:solidFill>
              <a:srgbClr val="80C0E2"/>
            </a:solidFill>
            <a:ln w="2857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" name="Text Box 26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189101" y="3314344"/>
              <a:ext cx="1522078" cy="360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Comic Sans MS" panose="030F0702030302020204" pitchFamily="66" charset="0"/>
                  <a:ea typeface="宋体" panose="02010600030101010101" pitchFamily="2" charset="-122"/>
                </a:rPr>
                <a:t>onions</a:t>
              </a:r>
              <a:endParaRPr lang="en-US" altLang="zh-CN" sz="2400" dirty="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6" name="Picture 7" descr="盐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45" y="5853430"/>
            <a:ext cx="1635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712720" y="5925820"/>
            <a:ext cx="2088515" cy="626745"/>
          </a:xfrm>
          <a:prstGeom prst="rect">
            <a:avLst/>
          </a:prstGeom>
          <a:solidFill>
            <a:srgbClr val="80C0E2"/>
          </a:solidFill>
          <a:ln w="28575">
            <a:solidFill>
              <a:schemeClr val="tx1"/>
            </a:solidFill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239770" y="5977890"/>
            <a:ext cx="86614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 dirty="0">
                <a:latin typeface="Comic Sans MS" panose="030F0702030302020204" pitchFamily="66" charset="0"/>
                <a:ea typeface="宋体" panose="02010600030101010101" pitchFamily="2" charset="-122"/>
              </a:rPr>
              <a:t>salt</a:t>
            </a:r>
            <a:endParaRPr lang="en-US" altLang="zh-CN" sz="2400" dirty="0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pic>
        <p:nvPicPr>
          <p:cNvPr id="40" name="Picture 11" descr="生火鸡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55" y="4676775"/>
            <a:ext cx="154241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组合 40"/>
          <p:cNvGrpSpPr/>
          <p:nvPr/>
        </p:nvGrpSpPr>
        <p:grpSpPr>
          <a:xfrm rot="0">
            <a:off x="2421255" y="9317355"/>
            <a:ext cx="3125470" cy="727075"/>
            <a:chOff x="8325695" y="2278063"/>
            <a:chExt cx="3699207" cy="405964"/>
          </a:xfrm>
        </p:grpSpPr>
        <p:sp>
          <p:nvSpPr>
            <p:cNvPr id="45" name="Rectangle 40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8496300" y="2278063"/>
              <a:ext cx="2400300" cy="357187"/>
            </a:xfrm>
            <a:prstGeom prst="rect">
              <a:avLst/>
            </a:prstGeom>
            <a:solidFill>
              <a:srgbClr val="80C0E2"/>
            </a:solidFill>
            <a:ln w="2857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" name="Text Box 29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8325695" y="2279836"/>
              <a:ext cx="3699207" cy="404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Comic Sans MS" panose="030F0702030302020204" pitchFamily="66" charset="0"/>
                  <a:ea typeface="宋体" panose="02010600030101010101" pitchFamily="2" charset="-122"/>
                </a:rPr>
                <a:t>  turkey</a:t>
              </a:r>
              <a:endParaRPr lang="en-US" altLang="zh-CN" sz="2400" dirty="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 rot="0">
            <a:off x="8287385" y="6019165"/>
            <a:ext cx="3770630" cy="462280"/>
            <a:chOff x="8496300" y="3046040"/>
            <a:chExt cx="3770521" cy="461963"/>
          </a:xfrm>
        </p:grpSpPr>
        <p:sp>
          <p:nvSpPr>
            <p:cNvPr id="78" name="Rectangle 4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8496300" y="3141663"/>
              <a:ext cx="3455988" cy="358775"/>
            </a:xfrm>
            <a:prstGeom prst="rect">
              <a:avLst/>
            </a:prstGeom>
            <a:solidFill>
              <a:srgbClr val="80C0E2"/>
            </a:solidFill>
            <a:ln w="2857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9" name="Text Box 30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8666371" y="3046040"/>
              <a:ext cx="360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Comic Sans MS" panose="030F0702030302020204" pitchFamily="66" charset="0"/>
                  <a:ea typeface="宋体" panose="02010600030101010101" pitchFamily="2" charset="-122"/>
                </a:rPr>
                <a:t>potatoes and carrots</a:t>
              </a:r>
              <a:endParaRPr lang="en-US" altLang="zh-CN" sz="2400" dirty="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47" name="Picture 5" descr="面包片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095" y="2355850"/>
            <a:ext cx="18256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组合 49"/>
          <p:cNvGrpSpPr/>
          <p:nvPr/>
        </p:nvGrpSpPr>
        <p:grpSpPr>
          <a:xfrm>
            <a:off x="8268970" y="2354898"/>
            <a:ext cx="2782888" cy="721360"/>
            <a:chOff x="8268970" y="2354898"/>
            <a:chExt cx="2782888" cy="721360"/>
          </a:xfrm>
        </p:grpSpPr>
        <p:sp>
          <p:nvSpPr>
            <p:cNvPr id="51" name="Rectangle 43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333740" y="2354898"/>
              <a:ext cx="2400300" cy="721360"/>
            </a:xfrm>
            <a:prstGeom prst="rect">
              <a:avLst/>
            </a:prstGeom>
            <a:solidFill>
              <a:srgbClr val="80C0E2"/>
            </a:solidFill>
            <a:ln w="2857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2" name="Text Box 32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8268970" y="2539683"/>
              <a:ext cx="27828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400" dirty="0">
                  <a:latin typeface="Comic Sans MS" panose="030F0702030302020204" pitchFamily="66" charset="0"/>
                  <a:ea typeface="宋体" panose="02010600030101010101" pitchFamily="2" charset="-122"/>
                </a:rPr>
                <a:t>   bread pieces</a:t>
              </a:r>
              <a:endParaRPr lang="en-US" altLang="zh-CN" sz="2400" dirty="0">
                <a:latin typeface="Comic Sans MS" panose="030F0702030302020204" pitchFamily="66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5" name="图片 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122" y="241166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43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2712720" y="3568065"/>
            <a:ext cx="2115185" cy="737870"/>
          </a:xfrm>
          <a:prstGeom prst="rect">
            <a:avLst/>
          </a:prstGeom>
          <a:solidFill>
            <a:srgbClr val="80C0E2"/>
          </a:solidFill>
          <a:ln w="28575">
            <a:solidFill>
              <a:schemeClr val="tx1"/>
            </a:solidFill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+mj-lt"/>
                <a:ea typeface="宋体" panose="02010600030101010101" pitchFamily="2" charset="-122"/>
                <a:cs typeface="+mj-lt"/>
              </a:rPr>
              <a:t>  tomatoes</a:t>
            </a:r>
            <a:endParaRPr lang="en-US" altLang="zh-CN" sz="2400">
              <a:latin typeface="+mj-lt"/>
              <a:ea typeface="宋体" panose="02010600030101010101" pitchFamily="2" charset="-122"/>
              <a:cs typeface="+mj-lt"/>
            </a:endParaRPr>
          </a:p>
        </p:txBody>
      </p:sp>
      <p:sp>
        <p:nvSpPr>
          <p:cNvPr id="57" name="Rectangle 43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334375" y="3637280"/>
            <a:ext cx="2400300" cy="532130"/>
          </a:xfrm>
          <a:prstGeom prst="rect">
            <a:avLst/>
          </a:prstGeom>
          <a:solidFill>
            <a:srgbClr val="80C0E2"/>
          </a:solidFill>
          <a:ln w="28575">
            <a:solidFill>
              <a:schemeClr val="tx1"/>
            </a:solidFill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+mj-lt"/>
                <a:ea typeface="宋体" panose="02010600030101010101" pitchFamily="2" charset="-122"/>
                <a:cs typeface="+mj-lt"/>
              </a:rPr>
              <a:t>     butter</a:t>
            </a:r>
            <a:endParaRPr lang="en-US" altLang="zh-CN" sz="2400">
              <a:latin typeface="+mj-lt"/>
              <a:ea typeface="宋体" panose="02010600030101010101" pitchFamily="2" charset="-122"/>
              <a:cs typeface="+mj-lt"/>
            </a:endParaRPr>
          </a:p>
        </p:txBody>
      </p:sp>
      <p:sp>
        <p:nvSpPr>
          <p:cNvPr id="82" name="Rectangle 43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8333740" y="4879975"/>
            <a:ext cx="2350135" cy="532130"/>
          </a:xfrm>
          <a:prstGeom prst="rect">
            <a:avLst/>
          </a:prstGeom>
          <a:solidFill>
            <a:srgbClr val="80C0E2"/>
          </a:solidFill>
          <a:ln w="28575">
            <a:solidFill>
              <a:schemeClr val="tx1"/>
            </a:solidFill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+mj-lt"/>
                <a:ea typeface="宋体" panose="02010600030101010101" pitchFamily="2" charset="-122"/>
                <a:cs typeface="+mj-lt"/>
              </a:rPr>
              <a:t>     honey</a:t>
            </a:r>
            <a:endParaRPr lang="en-US" altLang="zh-CN" sz="2400">
              <a:latin typeface="+mj-lt"/>
              <a:ea typeface="宋体" panose="02010600030101010101" pitchFamily="2" charset="-122"/>
              <a:cs typeface="+mj-lt"/>
            </a:endParaRPr>
          </a:p>
        </p:txBody>
      </p:sp>
      <p:pic>
        <p:nvPicPr>
          <p:cNvPr id="83" name="图片 82" descr="IMG_9187(20240319-214004)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55345" y="3372485"/>
            <a:ext cx="1682750" cy="1061720"/>
          </a:xfrm>
          <a:prstGeom prst="rect">
            <a:avLst/>
          </a:prstGeom>
        </p:spPr>
      </p:pic>
      <p:pic>
        <p:nvPicPr>
          <p:cNvPr id="84" name="图片 83" descr="IMG_9186(20240319-214004)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437630" y="4583430"/>
            <a:ext cx="1583690" cy="1026160"/>
          </a:xfrm>
          <a:prstGeom prst="rect">
            <a:avLst/>
          </a:prstGeom>
        </p:spPr>
      </p:pic>
      <p:pic>
        <p:nvPicPr>
          <p:cNvPr id="85" name="图片 84" descr="IMG_9188(20240319-214004)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438265" y="3303270"/>
            <a:ext cx="1583055" cy="1054100"/>
          </a:xfrm>
          <a:prstGeom prst="rect">
            <a:avLst/>
          </a:prstGeom>
        </p:spPr>
      </p:pic>
      <p:pic>
        <p:nvPicPr>
          <p:cNvPr id="86" name="图片 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87" y="1410201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2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87" y="2601461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52" y="4980171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图片 2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42" y="6019031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927" y="1480051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2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830" y="2540000"/>
            <a:ext cx="6858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图片 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927" y="6019031"/>
            <a:ext cx="685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6" name="组合 95"/>
          <p:cNvGrpSpPr/>
          <p:nvPr/>
        </p:nvGrpSpPr>
        <p:grpSpPr>
          <a:xfrm>
            <a:off x="6348095" y="5728970"/>
            <a:ext cx="1859280" cy="976630"/>
            <a:chOff x="9997" y="9022"/>
            <a:chExt cx="2928" cy="1538"/>
          </a:xfrm>
        </p:grpSpPr>
        <p:pic>
          <p:nvPicPr>
            <p:cNvPr id="93" name="图片 92" descr="QQ图片20240319214917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9997" y="9022"/>
              <a:ext cx="1447" cy="1539"/>
            </a:xfrm>
            <a:prstGeom prst="rect">
              <a:avLst/>
            </a:prstGeom>
          </p:spPr>
        </p:pic>
        <p:pic>
          <p:nvPicPr>
            <p:cNvPr id="94" name="图片 93" descr="QQ图片20240319214922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1577" y="9023"/>
              <a:ext cx="1349" cy="1537"/>
            </a:xfrm>
            <a:prstGeom prst="rect">
              <a:avLst/>
            </a:prstGeom>
          </p:spPr>
        </p:pic>
      </p:grpSp>
      <p:sp>
        <p:nvSpPr>
          <p:cNvPr id="97" name="Rectangle 38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2712720" y="4828540"/>
            <a:ext cx="2088515" cy="626745"/>
          </a:xfrm>
          <a:prstGeom prst="rect">
            <a:avLst/>
          </a:prstGeom>
          <a:solidFill>
            <a:srgbClr val="80C0E2"/>
          </a:solidFill>
          <a:ln w="28575">
            <a:solidFill>
              <a:schemeClr val="tx1"/>
            </a:solidFill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+mj-lt"/>
                <a:ea typeface="宋体" panose="02010600030101010101" pitchFamily="2" charset="-122"/>
                <a:cs typeface="+mj-lt"/>
              </a:rPr>
              <a:t>    turkey</a:t>
            </a:r>
            <a:endParaRPr lang="en-US" altLang="zh-CN" sz="2400">
              <a:latin typeface="+mj-lt"/>
              <a:ea typeface="宋体" panose="02010600030101010101" pitchFamily="2" charset="-122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21970" y="70485"/>
            <a:ext cx="1172464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Activity 4</a:t>
            </a:r>
            <a:r>
              <a:rPr lang="en-US" altLang="zh-CN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zh-CN" sz="2400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Let’s make a recipe for the turkey dinner.</a:t>
            </a:r>
            <a:endParaRPr lang="zh-CN" altLang="en-US" sz="2400" b="1" dirty="0">
              <a:solidFill>
                <a:srgbClr val="0000C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9095" y="678180"/>
            <a:ext cx="13663295" cy="5612130"/>
            <a:chOff x="597" y="1068"/>
            <a:chExt cx="21517" cy="8838"/>
          </a:xfrm>
        </p:grpSpPr>
        <p:sp>
          <p:nvSpPr>
            <p:cNvPr id="24" name="矩形 23"/>
            <p:cNvSpPr/>
            <p:nvPr/>
          </p:nvSpPr>
          <p:spPr>
            <a:xfrm>
              <a:off x="5960" y="1068"/>
              <a:ext cx="4691" cy="8838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600"/>
                <a:t>first</a:t>
              </a:r>
              <a:endParaRPr lang="en-US" altLang="zh-CN" sz="2600"/>
            </a:p>
            <a:p>
              <a:pPr algn="ctr"/>
              <a:r>
                <a:rPr lang="en-US" altLang="zh-CN" sz="2600"/>
                <a:t>cut..... into</a:t>
              </a:r>
              <a:endParaRPr lang="en-US" altLang="zh-CN" sz="2600"/>
            </a:p>
            <a:p>
              <a:pPr algn="ctr"/>
              <a:r>
                <a:rPr lang="en-US" altLang="zh-CN" sz="2600"/>
                <a:t>place.....on</a:t>
              </a:r>
              <a:endParaRPr lang="en-US" altLang="zh-CN" sz="2600"/>
            </a:p>
            <a:p>
              <a:pPr algn="ctr"/>
              <a:r>
                <a:rPr lang="en-US" altLang="zh-CN" sz="2600"/>
                <a:t>next</a:t>
              </a:r>
              <a:endParaRPr lang="en-US" altLang="zh-CN" sz="2600"/>
            </a:p>
            <a:p>
              <a:pPr algn="ctr"/>
              <a:r>
                <a:rPr lang="en-US" altLang="zh-CN" sz="2600"/>
                <a:t>cover.....with</a:t>
              </a:r>
              <a:endParaRPr lang="en-US" altLang="zh-CN" sz="2600"/>
            </a:p>
            <a:p>
              <a:pPr algn="ctr"/>
              <a:r>
                <a:rPr lang="en-US" altLang="zh-CN" sz="2600"/>
                <a:t>finally</a:t>
              </a:r>
              <a:endParaRPr lang="en-US" altLang="zh-CN" sz="2600"/>
            </a:p>
            <a:p>
              <a:pPr algn="ctr"/>
              <a:r>
                <a:rPr lang="en-US" altLang="zh-CN" sz="2600"/>
                <a:t>fill.....with</a:t>
              </a:r>
              <a:endParaRPr lang="en-US" altLang="zh-CN" sz="2600"/>
            </a:p>
            <a:p>
              <a:pPr algn="ctr"/>
              <a:r>
                <a:rPr lang="en-US" altLang="zh-CN" sz="2600"/>
                <a:t>mix....together</a:t>
              </a:r>
              <a:endParaRPr lang="en-US" altLang="zh-CN" sz="2600"/>
            </a:p>
            <a:p>
              <a:pPr algn="ctr"/>
              <a:r>
                <a:rPr lang="en-US" altLang="zh-CN" sz="2600"/>
                <a:t>cook</a:t>
              </a:r>
              <a:endParaRPr lang="en-US" altLang="zh-CN" sz="2600"/>
            </a:p>
            <a:p>
              <a:pPr algn="ctr"/>
              <a:r>
                <a:rPr lang="en-US" altLang="zh-CN" sz="2600"/>
                <a:t>when it’s ready</a:t>
              </a:r>
              <a:endParaRPr lang="en-US" altLang="zh-CN" sz="2600"/>
            </a:p>
            <a:p>
              <a:pPr algn="ctr"/>
              <a:r>
                <a:rPr lang="en-US" altLang="zh-CN" sz="2600"/>
                <a:t>put.....in</a:t>
              </a:r>
              <a:endParaRPr lang="en-US" altLang="zh-CN" sz="2600"/>
            </a:p>
            <a:p>
              <a:pPr algn="ctr"/>
              <a:r>
                <a:rPr lang="en-US" altLang="zh-CN" sz="2600"/>
                <a:t>eat</a:t>
              </a:r>
              <a:endParaRPr lang="en-US" altLang="zh-CN" sz="2600"/>
            </a:p>
            <a:p>
              <a:pPr algn="ctr"/>
              <a:r>
                <a:rPr lang="en-US" altLang="zh-CN" sz="2600"/>
                <a:t>then</a:t>
              </a:r>
              <a:endParaRPr lang="en-US" altLang="zh-CN" sz="2600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0735" y="1068"/>
              <a:ext cx="11379" cy="6540"/>
            </a:xfrm>
            <a:prstGeom prst="rect">
              <a:avLst/>
            </a:prstGeom>
          </p:spPr>
          <p:txBody>
            <a:bodyPr wrap="square">
              <a:no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en-US" altLang="zh-CN" sz="2800">
                  <a:solidFill>
                    <a:srgbClr val="FF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 recipe for the turkey dinner </a:t>
              </a:r>
              <a:endParaRPr lang="en-US" altLang="zh-CN" sz="2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3200">
                  <a:latin typeface="Arial" panose="020B0604020202020204" pitchFamily="34" charset="0"/>
                  <a:ea typeface="微软雅黑" panose="020B0503020204020204" pitchFamily="34" charset="-122"/>
                </a:rPr>
                <a:t>To make a turkey dinner,</a:t>
              </a:r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3200">
                  <a:latin typeface="Arial" panose="020B0604020202020204" pitchFamily="34" charset="0"/>
                  <a:ea typeface="微软雅黑" panose="020B0503020204020204" pitchFamily="34" charset="-122"/>
                </a:rPr>
                <a:t>we need a turkey......</a:t>
              </a:r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3200">
                  <a:latin typeface="Arial" panose="020B0604020202020204" pitchFamily="34" charset="0"/>
                  <a:ea typeface="微软雅黑" panose="020B0503020204020204" pitchFamily="34" charset="-122"/>
                </a:rPr>
                <a:t>We should follow 5 steps:</a:t>
              </a:r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3200">
                  <a:latin typeface="Arial" panose="020B0604020202020204" pitchFamily="34" charset="0"/>
                  <a:ea typeface="微软雅黑" panose="020B0503020204020204" pitchFamily="34" charset="-122"/>
                </a:rPr>
                <a:t>First, mix together some </a:t>
              </a:r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3200">
                  <a:latin typeface="Arial" panose="020B0604020202020204" pitchFamily="34" charset="0"/>
                  <a:ea typeface="微软雅黑" panose="020B0503020204020204" pitchFamily="34" charset="-122"/>
                </a:rPr>
                <a:t>bread pieces.....</a:t>
              </a:r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3200">
                  <a:latin typeface="Arial" panose="020B0604020202020204" pitchFamily="34" charset="0"/>
                  <a:ea typeface="微软雅黑" panose="020B0503020204020204" pitchFamily="34" charset="-122"/>
                </a:rPr>
                <a:t>Next, .........</a:t>
              </a:r>
              <a:endParaRPr lang="en-US" altLang="zh-CN" sz="32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pic>
          <p:nvPicPr>
            <p:cNvPr id="4" name="图片 3" descr="微信图片_202403201311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7" y="1138"/>
              <a:ext cx="5164" cy="826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9" name="组合 48"/>
          <p:cNvGrpSpPr/>
          <p:nvPr/>
        </p:nvGrpSpPr>
        <p:grpSpPr>
          <a:xfrm>
            <a:off x="1640840" y="699596"/>
            <a:ext cx="8986520" cy="5299249"/>
            <a:chOff x="1999" y="1204"/>
            <a:chExt cx="15780" cy="8905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rcRect t="70777" r="-947" b="20159"/>
            <a:stretch>
              <a:fillRect/>
            </a:stretch>
          </p:blipFill>
          <p:spPr>
            <a:xfrm>
              <a:off x="1999" y="9028"/>
              <a:ext cx="15780" cy="1081"/>
            </a:xfrm>
            <a:prstGeom prst="round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999" y="1204"/>
              <a:ext cx="15640" cy="8053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7339965" y="741680"/>
            <a:ext cx="792480" cy="24384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2597560" y="1323975"/>
            <a:ext cx="7880575" cy="810895"/>
            <a:chOff x="7388" y="3472"/>
            <a:chExt cx="5004" cy="1277"/>
          </a:xfrm>
        </p:grpSpPr>
        <p:sp>
          <p:nvSpPr>
            <p:cNvPr id="17" name="圆角矩形 16"/>
            <p:cNvSpPr/>
            <p:nvPr/>
          </p:nvSpPr>
          <p:spPr>
            <a:xfrm>
              <a:off x="11981" y="3472"/>
              <a:ext cx="411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 rot="0">
              <a:off x="7388" y="3587"/>
              <a:ext cx="4593" cy="1162"/>
              <a:chOff x="7056" y="3594"/>
              <a:chExt cx="4593" cy="1162"/>
            </a:xfrm>
          </p:grpSpPr>
          <p:sp>
            <p:nvSpPr>
              <p:cNvPr id="24" name="矩形标注 23"/>
              <p:cNvSpPr/>
              <p:nvPr/>
            </p:nvSpPr>
            <p:spPr>
              <a:xfrm>
                <a:off x="10899" y="3678"/>
                <a:ext cx="557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7056" y="3594"/>
                <a:ext cx="4593" cy="1162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r>
                  <a:rPr lang="en-US" altLang="zh-CN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altLang="zh-CN" sz="24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Now, how do you think about Thanksgiving?</a:t>
                </a:r>
                <a:endParaRPr lang="en-US" altLang="zh-CN" sz="240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  <a:p>
                <a:pPr algn="l"/>
                <a:endParaRPr lang="en-US" altLang="zh-CN" sz="240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1637030" y="2592705"/>
            <a:ext cx="7825740" cy="685051"/>
            <a:chOff x="7384" y="4786"/>
            <a:chExt cx="12324" cy="1079"/>
          </a:xfrm>
        </p:grpSpPr>
        <p:sp>
          <p:nvSpPr>
            <p:cNvPr id="7" name="圆角矩形 6"/>
            <p:cNvSpPr/>
            <p:nvPr/>
          </p:nvSpPr>
          <p:spPr>
            <a:xfrm>
              <a:off x="7384" y="4786"/>
              <a:ext cx="822" cy="836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rgbClr val="E0FA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554" y="4861"/>
              <a:ext cx="11154" cy="1004"/>
              <a:chOff x="9158" y="2211"/>
              <a:chExt cx="11154" cy="1231"/>
            </a:xfrm>
          </p:grpSpPr>
          <p:sp>
            <p:nvSpPr>
              <p:cNvPr id="10" name="矩形标注 9"/>
              <p:cNvSpPr/>
              <p:nvPr/>
            </p:nvSpPr>
            <p:spPr>
              <a:xfrm>
                <a:off x="9158" y="2386"/>
                <a:ext cx="2167" cy="584"/>
              </a:xfrm>
              <a:prstGeom prst="wedgeRectCallout">
                <a:avLst>
                  <a:gd name="adj1" fmla="val -64628"/>
                  <a:gd name="adj2" fmla="val -650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9158" y="2211"/>
                <a:ext cx="11154" cy="123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r>
                  <a:rPr lang="en-US" altLang="zh-CN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 smtClean="0">
                    <a:solidFill>
                      <a:schemeClr val="tx1"/>
                    </a:solidFill>
                    <a:sym typeface="+mn-ea"/>
                  </a:rPr>
                  <a:t> </a:t>
                </a:r>
                <a:r>
                  <a:rPr lang="en-US" altLang="zh-CN" sz="20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It’s very special and interesting. Why do you celebrate Thanksgiving every year?</a:t>
                </a:r>
                <a:endParaRPr lang="en-US" altLang="zh-CN" sz="20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 rot="0">
            <a:off x="4964728" y="3517900"/>
            <a:ext cx="5256867" cy="933450"/>
            <a:chOff x="9054" y="6065"/>
            <a:chExt cx="3338" cy="1470"/>
          </a:xfrm>
        </p:grpSpPr>
        <p:sp>
          <p:nvSpPr>
            <p:cNvPr id="13" name="圆角矩形 12"/>
            <p:cNvSpPr/>
            <p:nvPr/>
          </p:nvSpPr>
          <p:spPr>
            <a:xfrm>
              <a:off x="12012" y="6065"/>
              <a:ext cx="380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054" y="6284"/>
              <a:ext cx="2897" cy="1251"/>
              <a:chOff x="8722" y="3681"/>
              <a:chExt cx="2897" cy="1251"/>
            </a:xfrm>
          </p:grpSpPr>
          <p:sp>
            <p:nvSpPr>
              <p:cNvPr id="28" name="矩形标注 27"/>
              <p:cNvSpPr/>
              <p:nvPr/>
            </p:nvSpPr>
            <p:spPr>
              <a:xfrm>
                <a:off x="11125" y="3693"/>
                <a:ext cx="437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8722" y="3681"/>
                <a:ext cx="2897" cy="1251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en-US" altLang="zh-CN" sz="24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  <a:p>
                <a:pPr algn="l"/>
                <a:r>
                  <a:rPr lang="en-US" altLang="zh-CN" sz="2400" dirty="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Let’s watch a video about the histroy of Thanksgiving</a:t>
                </a:r>
                <a:r>
                  <a:rPr lang="en-US" altLang="zh-CN" sz="24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!</a:t>
                </a:r>
                <a:endParaRPr lang="en-US" altLang="zh-CN" sz="24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  <a:p>
                <a:pPr algn="l"/>
                <a:endParaRPr lang="en-US" altLang="zh-CN" sz="24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rcRect l="76954" r="-947" b="93474"/>
          <a:stretch>
            <a:fillRect/>
          </a:stretch>
        </p:blipFill>
        <p:spPr>
          <a:xfrm>
            <a:off x="7288530" y="760095"/>
            <a:ext cx="3189605" cy="514985"/>
          </a:xfrm>
          <a:prstGeom prst="round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0" y="-6000750"/>
            <a:ext cx="12301855" cy="13101955"/>
            <a:chOff x="-1728" y="5400"/>
            <a:chExt cx="19373" cy="20633"/>
          </a:xfrm>
        </p:grpSpPr>
        <p:pic>
          <p:nvPicPr>
            <p:cNvPr id="44" name="图片 43" descr="电脑"/>
            <p:cNvPicPr>
              <a:picLocks noChangeAspect="1"/>
            </p:cNvPicPr>
            <p:nvPr/>
          </p:nvPicPr>
          <p:blipFill>
            <a:blip r:embed="rId2"/>
            <a:srcRect l="10755" t="10800" r="9312" b="23189"/>
            <a:stretch>
              <a:fillRect/>
            </a:stretch>
          </p:blipFill>
          <p:spPr>
            <a:xfrm>
              <a:off x="-1728" y="15200"/>
              <a:ext cx="19373" cy="10833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67" y="5400"/>
              <a:ext cx="346" cy="41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" y="6046"/>
              <a:ext cx="346" cy="41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-5287" t="25152"/>
          <a:stretch>
            <a:fillRect/>
          </a:stretch>
        </p:blipFill>
        <p:spPr>
          <a:xfrm>
            <a:off x="1266190" y="3810000"/>
            <a:ext cx="290830" cy="47053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rcRect t="5398" r="1562" b="34277"/>
          <a:stretch>
            <a:fillRect/>
          </a:stretch>
        </p:blipFill>
        <p:spPr>
          <a:xfrm>
            <a:off x="1596390" y="2560955"/>
            <a:ext cx="616585" cy="68135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6"/>
          <a:srcRect l="28030" t="4436" r="11703" b="60137"/>
          <a:stretch>
            <a:fillRect/>
          </a:stretch>
        </p:blipFill>
        <p:spPr>
          <a:xfrm>
            <a:off x="9830435" y="1323975"/>
            <a:ext cx="648335" cy="52705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/>
          <a:srcRect l="28030" t="4436" r="11703" b="60137"/>
          <a:stretch>
            <a:fillRect/>
          </a:stretch>
        </p:blipFill>
        <p:spPr>
          <a:xfrm>
            <a:off x="9623425" y="3524885"/>
            <a:ext cx="639445" cy="653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218440" y="859790"/>
            <a:ext cx="13543915" cy="8261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/>
              <a:t>What did the Englishmen do </a:t>
            </a:r>
            <a:endParaRPr lang="en-US" altLang="zh-CN" sz="2400" b="1" dirty="0"/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/>
                </a:solidFill>
              </a:rPr>
              <a:t>on the first Thanksgiving</a:t>
            </a:r>
            <a:r>
              <a:rPr lang="en-US" altLang="zh-CN" sz="2400" b="1" dirty="0" smtClean="0"/>
              <a:t>?</a:t>
            </a:r>
            <a:br>
              <a:rPr lang="en-US" altLang="zh-CN" sz="2400" b="1" dirty="0"/>
            </a:br>
            <a:endParaRPr lang="zh-CN" altLang="en-US" sz="2400" b="1" dirty="0"/>
          </a:p>
        </p:txBody>
      </p:sp>
      <p:pic>
        <p:nvPicPr>
          <p:cNvPr id="7" name="感恩节的历史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144770" y="859790"/>
            <a:ext cx="6908800" cy="5694045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2875" y="3211830"/>
            <a:ext cx="5848985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They wanted to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give thanks to</a:t>
            </a:r>
            <a:endParaRPr lang="en-US" altLang="zh-CN" sz="24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Indians for the life and food.</a:t>
            </a:r>
            <a:endParaRPr lang="en-US" altLang="zh-CN" sz="24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标题 1"/>
          <p:cNvSpPr txBox="1"/>
          <p:nvPr>
            <p:custDataLst>
              <p:tags r:id="rId4"/>
            </p:custDataLst>
          </p:nvPr>
        </p:nvSpPr>
        <p:spPr>
          <a:xfrm>
            <a:off x="142875" y="4223385"/>
            <a:ext cx="4933950" cy="7772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/>
              <a:t>Why do the people in the USA keep the </a:t>
            </a:r>
            <a:r>
              <a:rPr lang="en-US" altLang="zh-CN" sz="2400" b="1" dirty="0">
                <a:solidFill>
                  <a:srgbClr val="FF0000"/>
                </a:solidFill>
              </a:rPr>
              <a:t>tradition</a:t>
            </a:r>
            <a:r>
              <a:rPr lang="en-US" altLang="zh-CN" sz="2400" b="1" dirty="0"/>
              <a:t>?</a:t>
            </a:r>
            <a:br>
              <a:rPr lang="en-US" altLang="zh-CN" sz="2400" b="1" dirty="0"/>
            </a:br>
            <a:endParaRPr lang="zh-CN" altLang="en-US" sz="3200" b="1" dirty="0"/>
          </a:p>
        </p:txBody>
      </p:sp>
      <p:sp>
        <p:nvSpPr>
          <p:cNvPr id="3" name="标题 1"/>
          <p:cNvSpPr txBox="1"/>
          <p:nvPr>
            <p:custDataLst>
              <p:tags r:id="rId5"/>
            </p:custDataLst>
          </p:nvPr>
        </p:nvSpPr>
        <p:spPr>
          <a:xfrm>
            <a:off x="218440" y="283210"/>
            <a:ext cx="11884025" cy="8261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Activity 5</a:t>
            </a:r>
            <a:r>
              <a:rPr lang="en-US" altLang="zh-CN" sz="2800" b="1" dirty="0"/>
              <a:t> </a:t>
            </a:r>
            <a:r>
              <a:rPr lang="en-US" altLang="zh-CN" sz="2800" b="1" dirty="0">
                <a:solidFill>
                  <a:srgbClr val="0000CC"/>
                </a:solidFill>
              </a:rPr>
              <a:t>Watch a video to know the history of Thanksgiving.</a:t>
            </a:r>
            <a:endParaRPr lang="en-US" altLang="zh-CN" sz="2800" b="1" dirty="0">
              <a:solidFill>
                <a:srgbClr val="0000CC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-130175" y="1608455"/>
            <a:ext cx="495363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got together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ate turkey.</a:t>
            </a:r>
            <a:endParaRPr lang="zh-CN" altLang="en-US" sz="2400" b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标题 1"/>
          <p:cNvSpPr txBox="1"/>
          <p:nvPr>
            <p:custDataLst>
              <p:tags r:id="rId6"/>
            </p:custDataLst>
          </p:nvPr>
        </p:nvSpPr>
        <p:spPr>
          <a:xfrm>
            <a:off x="142875" y="2301875"/>
            <a:ext cx="4933950" cy="7289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/>
              <a:t>Why did the Englishmen </a:t>
            </a:r>
            <a:r>
              <a:rPr lang="en-US" altLang="zh-CN" sz="2400" b="1" dirty="0">
                <a:solidFill>
                  <a:schemeClr val="tx1"/>
                </a:solidFill>
              </a:rPr>
              <a:t>eat </a:t>
            </a:r>
            <a:r>
              <a:rPr lang="en-US" altLang="zh-CN" sz="2400" b="1" dirty="0">
                <a:solidFill>
                  <a:srgbClr val="FF0000"/>
                </a:solidFill>
              </a:rPr>
              <a:t>turkey </a:t>
            </a:r>
            <a:r>
              <a:rPr lang="en-US" altLang="zh-CN" sz="2400" b="1" dirty="0">
                <a:solidFill>
                  <a:schemeClr val="tx1"/>
                </a:solidFill>
              </a:rPr>
              <a:t>on Thanksgiving?</a:t>
            </a:r>
            <a:br>
              <a:rPr lang="en-US" altLang="zh-CN" sz="2400" b="1" dirty="0"/>
            </a:br>
            <a:endParaRPr lang="zh-CN" altLang="en-US" sz="3200" b="1" dirty="0"/>
          </a:p>
        </p:txBody>
      </p:sp>
      <p:sp>
        <p:nvSpPr>
          <p:cNvPr id="10" name="文本框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7630" y="5069205"/>
            <a:ext cx="5848985" cy="108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They want to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give thanks to</a:t>
            </a:r>
            <a:endParaRPr lang="en-US" altLang="zh-CN" sz="24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everything they have.</a:t>
            </a:r>
            <a:endParaRPr lang="en-US" altLang="zh-CN" sz="24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/>
      <p:bldP spid="5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1255395" y="1045210"/>
            <a:ext cx="9155430" cy="3750310"/>
            <a:chOff x="1999" y="1204"/>
            <a:chExt cx="15780" cy="8905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rcRect t="70777" r="-947" b="20159"/>
            <a:stretch>
              <a:fillRect/>
            </a:stretch>
          </p:blipFill>
          <p:spPr>
            <a:xfrm>
              <a:off x="1999" y="9028"/>
              <a:ext cx="15780" cy="1081"/>
            </a:xfrm>
            <a:prstGeom prst="round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999" y="1204"/>
              <a:ext cx="15640" cy="8053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771481" y="1910824"/>
            <a:ext cx="8450114" cy="1499898"/>
            <a:chOff x="8866" y="3378"/>
            <a:chExt cx="3526" cy="2339"/>
          </a:xfrm>
        </p:grpSpPr>
        <p:sp>
          <p:nvSpPr>
            <p:cNvPr id="17" name="圆角矩形 16"/>
            <p:cNvSpPr/>
            <p:nvPr/>
          </p:nvSpPr>
          <p:spPr>
            <a:xfrm>
              <a:off x="11981" y="3472"/>
              <a:ext cx="411" cy="83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 rot="0">
              <a:off x="8866" y="3378"/>
              <a:ext cx="2826" cy="2339"/>
              <a:chOff x="8534" y="3385"/>
              <a:chExt cx="2826" cy="2339"/>
            </a:xfrm>
          </p:grpSpPr>
          <p:sp>
            <p:nvSpPr>
              <p:cNvPr id="24" name="矩形标注 23"/>
              <p:cNvSpPr/>
              <p:nvPr/>
            </p:nvSpPr>
            <p:spPr>
              <a:xfrm>
                <a:off x="10803" y="3678"/>
                <a:ext cx="557" cy="744"/>
              </a:xfrm>
              <a:prstGeom prst="wedgeRectCallout">
                <a:avLst>
                  <a:gd name="adj1" fmla="val 91439"/>
                  <a:gd name="adj2" fmla="val -3360"/>
                </a:avLst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8534" y="3385"/>
                <a:ext cx="2826" cy="2339"/>
              </a:xfrm>
              <a:prstGeom prst="round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r>
                  <a:rPr lang="en-US" altLang="zh-CN" sz="26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Hui, I am very curious about Chinese traditon.What kind of traditional food do people eat on special holidays in China?</a:t>
                </a:r>
                <a:endParaRPr lang="en-US" altLang="zh-CN" sz="260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1325245" y="3792855"/>
            <a:ext cx="6689374" cy="530860"/>
            <a:chOff x="7384" y="4786"/>
            <a:chExt cx="6259" cy="836"/>
          </a:xfrm>
        </p:grpSpPr>
        <p:sp>
          <p:nvSpPr>
            <p:cNvPr id="2" name="圆角矩形 1"/>
            <p:cNvSpPr/>
            <p:nvPr/>
          </p:nvSpPr>
          <p:spPr>
            <a:xfrm>
              <a:off x="7384" y="4786"/>
              <a:ext cx="822" cy="836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rgbClr val="E0FA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554" y="4786"/>
              <a:ext cx="5089" cy="760"/>
              <a:chOff x="9158" y="2119"/>
              <a:chExt cx="5089" cy="932"/>
            </a:xfrm>
          </p:grpSpPr>
          <p:sp>
            <p:nvSpPr>
              <p:cNvPr id="10" name="矩形标注 9"/>
              <p:cNvSpPr/>
              <p:nvPr/>
            </p:nvSpPr>
            <p:spPr>
              <a:xfrm>
                <a:off x="9158" y="2386"/>
                <a:ext cx="2167" cy="584"/>
              </a:xfrm>
              <a:prstGeom prst="wedgeRectCallout">
                <a:avLst>
                  <a:gd name="adj1" fmla="val -64628"/>
                  <a:gd name="adj2" fmla="val -650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9158" y="2119"/>
                <a:ext cx="5089" cy="93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r>
                  <a:rPr lang="en-US" altLang="zh-CN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8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Let me introduce them to you</a:t>
                </a:r>
                <a:r>
                  <a:rPr lang="en-US" altLang="zh-CN" sz="2800">
                    <a:solidFill>
                      <a:schemeClr val="tx1"/>
                    </a:solidFill>
                    <a:ea typeface="宋体" panose="02010600030101010101" pitchFamily="2" charset="-122"/>
                    <a:sym typeface="+mn-ea"/>
                  </a:rPr>
                  <a:t>.</a:t>
                </a:r>
                <a:endParaRPr lang="en-US" altLang="zh-CN" sz="2800" dirty="0">
                  <a:solidFill>
                    <a:schemeClr val="tx1"/>
                  </a:solidFill>
                  <a:ea typeface="宋体" panose="02010600030101010101" pitchFamily="2" charset="-122"/>
                  <a:sym typeface="+mn-ea"/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rcRect t="5398" r="1562" b="34277"/>
          <a:stretch>
            <a:fillRect/>
          </a:stretch>
        </p:blipFill>
        <p:spPr>
          <a:xfrm>
            <a:off x="1325245" y="3721735"/>
            <a:ext cx="1037590" cy="60198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/>
          <a:srcRect l="28030" t="4436" r="11703" b="60137"/>
          <a:stretch>
            <a:fillRect/>
          </a:stretch>
        </p:blipFill>
        <p:spPr>
          <a:xfrm>
            <a:off x="9092565" y="1910715"/>
            <a:ext cx="1236980" cy="60579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rcRect l="76954" r="-947" b="93474"/>
          <a:stretch>
            <a:fillRect/>
          </a:stretch>
        </p:blipFill>
        <p:spPr>
          <a:xfrm>
            <a:off x="5861685" y="1176655"/>
            <a:ext cx="3964305" cy="380365"/>
          </a:xfrm>
          <a:prstGeom prst="roundRect">
            <a:avLst/>
          </a:prstGeom>
        </p:spPr>
      </p:pic>
      <p:pic>
        <p:nvPicPr>
          <p:cNvPr id="6" name="图片 5" descr="IMG_87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4405" y="4668520"/>
            <a:ext cx="8270875" cy="353250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-5758180"/>
            <a:ext cx="11862435" cy="11637645"/>
            <a:chOff x="-98" y="4915"/>
            <a:chExt cx="18681" cy="18327"/>
          </a:xfrm>
        </p:grpSpPr>
        <p:pic>
          <p:nvPicPr>
            <p:cNvPr id="44" name="图片 43" descr="电脑"/>
            <p:cNvPicPr>
              <a:picLocks noChangeAspect="1"/>
            </p:cNvPicPr>
            <p:nvPr/>
          </p:nvPicPr>
          <p:blipFill>
            <a:blip r:embed="rId5"/>
            <a:srcRect l="10755" t="10800" r="9312" b="23189"/>
            <a:stretch>
              <a:fillRect/>
            </a:stretch>
          </p:blipFill>
          <p:spPr>
            <a:xfrm>
              <a:off x="-98" y="14959"/>
              <a:ext cx="18681" cy="828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006" y="4915"/>
              <a:ext cx="284" cy="37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4" y="5446"/>
              <a:ext cx="332" cy="41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微信发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740" y="2646680"/>
            <a:ext cx="5862955" cy="375793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459740" y="215265"/>
            <a:ext cx="11186795" cy="10147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Activity 6 </a:t>
            </a:r>
            <a:r>
              <a:rPr lang="en-US" altLang="zh-CN" sz="2800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Let’s help Zhu Hui. Each group choose one task to finish with the help of the worksheet.</a:t>
            </a:r>
            <a:endParaRPr lang="en-US" altLang="zh-CN" sz="2800" b="1" dirty="0">
              <a:solidFill>
                <a:srgbClr val="0000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03830" y="1339215"/>
            <a:ext cx="83483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Task </a:t>
            </a:r>
            <a:r>
              <a:rPr lang="en-US" altLang="zh-CN" sz="2400">
                <a:solidFill>
                  <a:srgbClr val="FF0000"/>
                </a:solidFill>
              </a:rPr>
              <a:t>1</a:t>
            </a:r>
            <a:r>
              <a:rPr lang="en-US" altLang="zh-CN" sz="2400"/>
              <a:t>. Make a poster about a festival. </a:t>
            </a:r>
            <a:endParaRPr lang="en-US" altLang="zh-CN" sz="2400"/>
          </a:p>
          <a:p>
            <a:r>
              <a:rPr lang="en-US" altLang="zh-CN" sz="2400"/>
              <a:t>Task </a:t>
            </a:r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en-US" altLang="zh-CN" sz="2400"/>
              <a:t>. </a:t>
            </a:r>
            <a:r>
              <a:rPr lang="en-US" altLang="zh-CN" sz="2400">
                <a:ea typeface="宋体" panose="02010600030101010101" pitchFamily="2" charset="-122"/>
              </a:rPr>
              <a:t>Make a short introduction about </a:t>
            </a:r>
            <a:r>
              <a:rPr lang="en-US" altLang="zh-CN" sz="2400">
                <a:sym typeface="+mn-ea"/>
              </a:rPr>
              <a:t>a festival.</a:t>
            </a:r>
            <a:r>
              <a:rPr lang="en-US" altLang="zh-CN" sz="2400">
                <a:ea typeface="宋体" panose="02010600030101010101" pitchFamily="2" charset="-122"/>
              </a:rPr>
              <a:t> </a:t>
            </a:r>
            <a:endParaRPr lang="en-US" altLang="zh-CN" sz="2400">
              <a:ea typeface="宋体" panose="02010600030101010101" pitchFamily="2" charset="-122"/>
            </a:endParaRPr>
          </a:p>
          <a:p>
            <a:r>
              <a:rPr lang="en-US" altLang="zh-CN" sz="2400">
                <a:ea typeface="宋体" panose="02010600030101010101" pitchFamily="2" charset="-122"/>
              </a:rPr>
              <a:t>Task </a:t>
            </a:r>
            <a:r>
              <a:rPr lang="en-US" altLang="zh-CN" sz="240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400">
                <a:ea typeface="宋体" panose="02010600030101010101" pitchFamily="2" charset="-122"/>
              </a:rPr>
              <a:t>. Write a short script (</a:t>
            </a:r>
            <a:r>
              <a:rPr lang="zh-CN" altLang="en-US" sz="2400" b="1">
                <a:solidFill>
                  <a:srgbClr val="FF0000"/>
                </a:solidFill>
                <a:ea typeface="宋体" panose="02010600030101010101" pitchFamily="2" charset="-122"/>
              </a:rPr>
              <a:t>脚本</a:t>
            </a:r>
            <a:r>
              <a:rPr lang="en-US" altLang="zh-CN" sz="2400">
                <a:ea typeface="宋体" panose="02010600030101010101" pitchFamily="2" charset="-122"/>
              </a:rPr>
              <a:t>) of a festival video.</a:t>
            </a:r>
            <a:endParaRPr lang="en-US" altLang="zh-CN" sz="2400">
              <a:ea typeface="宋体" panose="02010600030101010101" pitchFamily="2" charset="-122"/>
            </a:endParaRPr>
          </a:p>
        </p:txBody>
      </p:sp>
      <p:pic>
        <p:nvPicPr>
          <p:cNvPr id="9" name="图片 8" descr="IMG_87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760" y="2803525"/>
            <a:ext cx="5589270" cy="3891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标注 8"/>
          <p:cNvSpPr txBox="1"/>
          <p:nvPr/>
        </p:nvSpPr>
        <p:spPr bwMode="auto">
          <a:xfrm>
            <a:off x="528955" y="1000760"/>
            <a:ext cx="10938510" cy="897255"/>
          </a:xfrm>
          <a:prstGeom prst="wedgeRoundRectCallout">
            <a:avLst>
              <a:gd name="adj1" fmla="val -48165"/>
              <a:gd name="adj2" fmla="val 43974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t">
            <a:no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Why should we eat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special food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on the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special holidays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? 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en-US" altLang="zh-CN" sz="40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525395" y="2244090"/>
            <a:ext cx="925449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Food carr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ies the special fee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lings and memories.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algn="ctr">
              <a:buClrTx/>
              <a:buSzTx/>
              <a:buFontTx/>
            </a:pP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400935" y="4968875"/>
            <a:ext cx="9500870" cy="127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holiday without special food is like a 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day without sunshine.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420620" y="3698875"/>
            <a:ext cx="9254490" cy="72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Food is the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key to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happy holiday.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3375" y="2856865"/>
            <a:ext cx="2789555" cy="2658110"/>
            <a:chOff x="525" y="4499"/>
            <a:chExt cx="3935" cy="3749"/>
          </a:xfrm>
        </p:grpSpPr>
        <p:pic>
          <p:nvPicPr>
            <p:cNvPr id="5" name="图片 4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2578" y="4499"/>
              <a:ext cx="1882" cy="186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1" name="图片 100"/>
            <p:cNvPicPr/>
            <p:nvPr/>
          </p:nvPicPr>
          <p:blipFill>
            <a:blip r:embed="rId2"/>
            <a:srcRect l="2104" t="11901" r="840" b="14287"/>
            <a:stretch>
              <a:fillRect/>
            </a:stretch>
          </p:blipFill>
          <p:spPr>
            <a:xfrm>
              <a:off x="525" y="4499"/>
              <a:ext cx="2038" cy="186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" name="图片 10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25" y="6365"/>
              <a:ext cx="1948" cy="188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" name="图片 102"/>
            <p:cNvPicPr/>
            <p:nvPr/>
          </p:nvPicPr>
          <p:blipFill>
            <a:blip r:embed="rId4"/>
            <a:srcRect l="6403" t="4278" r="3694" b="5278"/>
            <a:stretch>
              <a:fillRect/>
            </a:stretch>
          </p:blipFill>
          <p:spPr>
            <a:xfrm>
              <a:off x="2473" y="6366"/>
              <a:ext cx="1986" cy="188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椭圆 9"/>
          <p:cNvSpPr/>
          <p:nvPr/>
        </p:nvSpPr>
        <p:spPr>
          <a:xfrm>
            <a:off x="925195" y="2149475"/>
            <a:ext cx="3140710" cy="4201160"/>
          </a:xfrm>
          <a:custGeom>
            <a:avLst/>
            <a:gdLst/>
            <a:ahLst/>
            <a:cxnLst/>
            <a:rect l="l" t="t" r="r" b="b"/>
            <a:pathLst>
              <a:path w="2546498" h="4464496">
                <a:moveTo>
                  <a:pt x="314250" y="0"/>
                </a:moveTo>
                <a:cubicBezTo>
                  <a:pt x="1547087" y="0"/>
                  <a:pt x="2546498" y="999411"/>
                  <a:pt x="2546498" y="2232248"/>
                </a:cubicBezTo>
                <a:cubicBezTo>
                  <a:pt x="2546498" y="3465085"/>
                  <a:pt x="1547087" y="4464496"/>
                  <a:pt x="314250" y="4464496"/>
                </a:cubicBezTo>
                <a:cubicBezTo>
                  <a:pt x="207458" y="4464496"/>
                  <a:pt x="102417" y="4456997"/>
                  <a:pt x="0" y="4439844"/>
                </a:cubicBezTo>
                <a:cubicBezTo>
                  <a:pt x="1178157" y="4381404"/>
                  <a:pt x="2114450" y="3406816"/>
                  <a:pt x="2114450" y="2213544"/>
                </a:cubicBezTo>
                <a:cubicBezTo>
                  <a:pt x="2114450" y="1087499"/>
                  <a:pt x="1280684" y="156192"/>
                  <a:pt x="196452" y="5948"/>
                </a:cubicBezTo>
                <a:cubicBezTo>
                  <a:pt x="235360" y="1029"/>
                  <a:pt x="274685" y="0"/>
                  <a:pt x="314250" y="0"/>
                </a:cubicBezTo>
                <a:close/>
              </a:path>
            </a:pathLst>
          </a:custGeom>
          <a:solidFill>
            <a:srgbClr val="FBC42B"/>
          </a:solidFill>
          <a:ln w="12700" cap="flat" cmpd="sng" algn="ctr">
            <a:solidFill>
              <a:srgbClr val="EB2953"/>
            </a:solidFill>
            <a:prstDash val="solid"/>
            <a:miter lim="800000"/>
          </a:ln>
          <a:effectLst/>
        </p:spPr>
        <p:txBody>
          <a:bodyPr lIns="91434" tIns="45717" rIns="91434" bIns="45717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3375" y="355600"/>
            <a:ext cx="11055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Activity 7</a:t>
            </a:r>
            <a:r>
              <a:rPr lang="en-US" altLang="zh-CN" sz="3600" b="1" dirty="0">
                <a:sym typeface="+mn-ea"/>
              </a:rPr>
              <a:t> </a:t>
            </a:r>
            <a:r>
              <a:rPr lang="en-US" altLang="zh-CN" sz="3600" b="1" dirty="0">
                <a:solidFill>
                  <a:srgbClr val="0000CC"/>
                </a:solidFill>
                <a:sym typeface="+mn-ea"/>
              </a:rPr>
              <a:t>Let’s think deeply.</a:t>
            </a:r>
            <a:endParaRPr lang="en-US" altLang="zh-CN" sz="3600" b="1" dirty="0">
              <a:solidFill>
                <a:srgbClr val="0000CC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  <p:bldP spid="4" grpId="0"/>
      <p:bldP spid="9" grpId="0" bldLvl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u_2137012852_3693122350_fm_26_gp_0-removebg-previe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96657" y="5938995"/>
            <a:ext cx="1137852" cy="1137852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194685" y="1237011"/>
          <a:ext cx="9519285" cy="421576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60095"/>
                <a:gridCol w="3047619"/>
                <a:gridCol w="1903856"/>
                <a:gridCol w="1903857"/>
                <a:gridCol w="1903857"/>
              </a:tblGrid>
              <a:tr h="37211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 kern="100" dirty="0">
                          <a:effectLst/>
                          <a:latin typeface="Times New Roman" panose="02020603050405020304" pitchFamily="18" charset="0"/>
                          <a:ea typeface="方正小标宋简体" panose="02000000000000000000" pitchFamily="2" charset="-122"/>
                          <a:cs typeface="Times New Roman" panose="02020603050405020304" pitchFamily="18" charset="0"/>
                        </a:rPr>
                        <a:t>No.</a:t>
                      </a:r>
                      <a:endParaRPr lang="en-US" altLang="zh-CN" sz="2800" b="1" kern="100" dirty="0">
                        <a:effectLst/>
                        <a:latin typeface="Times New Roman" panose="02020603050405020304" pitchFamily="18" charset="0"/>
                        <a:ea typeface="方正小标宋简体" panose="02000000000000000000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kern="100" dirty="0">
                          <a:effectLst/>
                          <a:latin typeface="Times New Roman" panose="02020603050405020304" pitchFamily="18" charset="0"/>
                          <a:ea typeface="方正小标宋简体" panose="02000000000000000000" pitchFamily="2" charset="-122"/>
                          <a:cs typeface="Times New Roman" panose="02020603050405020304" pitchFamily="18" charset="0"/>
                        </a:rPr>
                        <a:t>Contents</a:t>
                      </a:r>
                      <a:endParaRPr lang="en-US" altLang="zh-CN" sz="2800" b="1" kern="100" dirty="0">
                        <a:effectLst/>
                        <a:latin typeface="Times New Roman" panose="02020603050405020304" pitchFamily="18" charset="0"/>
                        <a:ea typeface="方正小标宋简体" panose="02000000000000000000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sz="2400" b="1" kern="100" dirty="0">
                          <a:effectLst/>
                          <a:latin typeface="Times New Roman" panose="02020603050405020304" pitchFamily="18" charset="0"/>
                          <a:ea typeface="方正小标宋简体" panose="02000000000000000000" pitchFamily="2" charset="-122"/>
                          <a:cs typeface="Times New Roman" panose="02020603050405020304" pitchFamily="18" charset="0"/>
                        </a:rPr>
                        <a:t>Self-assessment</a:t>
                      </a:r>
                      <a:endParaRPr lang="en-US" altLang="zh-CN" sz="2400" b="1" kern="100" dirty="0">
                        <a:effectLst/>
                        <a:latin typeface="Times New Roman" panose="02020603050405020304" pitchFamily="18" charset="0"/>
                        <a:ea typeface="方正小标宋简体" panose="02000000000000000000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336550">
                <a:tc vMerge="1">
                  <a:tcPr marL="41613" marR="41613" marT="6473" marB="0" anchor="ctr"/>
                </a:tc>
                <a:tc vMerge="1">
                  <a:tcPr marL="41613" marR="41613" marT="6473" marB="0" anchor="ctr"/>
                </a:tc>
                <a:tc>
                  <a:txBody>
                    <a:bodyPr/>
                    <a:p>
                      <a:pPr algn="ctr"/>
                      <a:r>
                        <a:rPr lang="en-US" altLang="zh-CN" sz="2000" b="1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altLang="zh-CN" sz="2000" b="1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2000" b="1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Good</a:t>
                      </a:r>
                      <a:endParaRPr lang="en-US" altLang="zh-CN" sz="2000" b="1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2000" b="1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To be improved</a:t>
                      </a:r>
                      <a:endParaRPr lang="en-US" altLang="zh-CN" sz="2000" b="1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203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800" b="1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b="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I can describe the information of Thanksgiving.</a:t>
                      </a:r>
                      <a:endParaRPr lang="en-US" altLang="zh-CN" sz="1600" b="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</a:tr>
              <a:tr h="6731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800" b="1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b="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US" altLang="zh-CN" sz="1600" b="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can use target language to express how to make turkey dinner.</a:t>
                      </a:r>
                      <a:endParaRPr lang="en-US" altLang="zh-CN" sz="1600" b="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</a:tr>
              <a:tr h="6381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800" b="1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b="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I can analyse and express the meaning of Thanksgiving and its food.</a:t>
                      </a:r>
                      <a:endParaRPr lang="en-US" altLang="zh-CN" sz="1600" b="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</a:tr>
              <a:tr h="7321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800" b="1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lvl="0" algn="l">
                        <a:buClrTx/>
                        <a:buSzTx/>
                        <a:buFontTx/>
                      </a:pPr>
                      <a:r>
                        <a:rPr lang="en-US" altLang="zh-CN" sz="1600" b="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I can say the reasons why </a:t>
                      </a:r>
                      <a:r>
                        <a:rPr lang="en-US" altLang="zh-C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we eat special food on special holidays</a:t>
                      </a:r>
                      <a:r>
                        <a:rPr lang="en-US" altLang="zh-CN" sz="1600" b="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en-US" altLang="zh-CN" sz="1600" b="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800" b="1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600" b="0" kern="100">
                          <a:effectLst/>
                          <a:latin typeface="Times New Roman" panose="02020603050405020304" pitchFamily="18" charset="0"/>
                          <a:ea typeface="仿宋" panose="02010609060101010101" pitchFamily="49" charset="-122"/>
                          <a:cs typeface="Times New Roman" panose="02020603050405020304" pitchFamily="18" charset="0"/>
                        </a:rPr>
                        <a:t>I can use what I learnt in class to introduce one Chinese traditional festival.</a:t>
                      </a:r>
                      <a:endParaRPr lang="en-US" altLang="zh-CN" sz="1600" b="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p>
                      <a:pPr algn="just">
                        <a:buNone/>
                      </a:pPr>
                      <a:endParaRPr lang="zh-CN" altLang="en-US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p>
                      <a:pPr algn="just">
                        <a:buNone/>
                      </a:pPr>
                      <a:endParaRPr lang="zh-CN" altLang="en-US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  <a:tc>
                  <a:txBody>
                    <a:bodyPr/>
                    <a:p>
                      <a:pPr algn="just">
                        <a:buNone/>
                      </a:pPr>
                      <a:endParaRPr lang="zh-CN" altLang="en-US" sz="1600" kern="100">
                        <a:effectLst/>
                        <a:latin typeface="Times New Roman" panose="020206030504050203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1613" marR="41613" marT="6473" marB="0" anchor="ctr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3684783" y="132386"/>
            <a:ext cx="5175061" cy="702292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i="1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60000" endA="900" endPos="60000" dist="29997" dir="5400000" sy="-100000" algn="bl" rotWithShape="0"/>
                </a:effectLst>
              </a:rPr>
              <a:t>Evaluate yourself</a:t>
            </a:r>
            <a:endParaRPr lang="zh-CN" altLang="en-US" sz="4000" b="1" i="1" dirty="0"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60000" endA="900" endPos="60000" dist="29997" dir="5400000" sy="-100000" algn="bl" rotWithShape="0"/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>
            <p:custDataLst>
              <p:tags r:id="rId1"/>
            </p:custDataLst>
          </p:nvPr>
        </p:nvGrpSpPr>
        <p:grpSpPr>
          <a:xfrm>
            <a:off x="6858635" y="1820545"/>
            <a:ext cx="4511040" cy="4268470"/>
            <a:chOff x="9457" y="2867"/>
            <a:chExt cx="8448" cy="7284"/>
          </a:xfrm>
        </p:grpSpPr>
        <p:pic>
          <p:nvPicPr>
            <p:cNvPr id="103" name="图片 102"/>
            <p:cNvPicPr/>
            <p:nvPr>
              <p:custDataLst>
                <p:tags r:id="rId2"/>
              </p:custDataLst>
            </p:nvPr>
          </p:nvPicPr>
          <p:blipFill>
            <a:blip r:embed="rId3"/>
            <a:srcRect b="62950"/>
            <a:stretch>
              <a:fillRect/>
            </a:stretch>
          </p:blipFill>
          <p:spPr>
            <a:xfrm>
              <a:off x="9496" y="2867"/>
              <a:ext cx="7610" cy="137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" name="图片 31"/>
            <p:cNvPicPr/>
            <p:nvPr>
              <p:custDataLst>
                <p:tags r:id="rId4"/>
              </p:custDataLst>
            </p:nvPr>
          </p:nvPicPr>
          <p:blipFill>
            <a:blip r:embed="rId3"/>
            <a:srcRect t="37717" r="-667"/>
            <a:stretch>
              <a:fillRect/>
            </a:stretch>
          </p:blipFill>
          <p:spPr>
            <a:xfrm>
              <a:off x="9457" y="4243"/>
              <a:ext cx="8448" cy="590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2" name="图片 101"/>
          <p:cNvPicPr/>
          <p:nvPr>
            <p:custDataLst>
              <p:tags r:id="rId5"/>
            </p:custDataLst>
          </p:nvPr>
        </p:nvPicPr>
        <p:blipFill>
          <a:blip r:embed="rId6"/>
          <a:srcRect l="2721" t="27204" r="3027"/>
          <a:stretch>
            <a:fillRect/>
          </a:stretch>
        </p:blipFill>
        <p:spPr>
          <a:xfrm>
            <a:off x="280670" y="1754505"/>
            <a:ext cx="4685665" cy="4992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2903220" y="146685"/>
            <a:ext cx="7656195" cy="1342390"/>
          </a:xfrm>
          <a:prstGeom prst="rect">
            <a:avLst/>
          </a:prstGeom>
          <a:solidFill>
            <a:srgbClr val="FDE7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dirty="0">
                <a:solidFill>
                  <a:schemeClr val="tx1"/>
                </a:solidFill>
              </a:rPr>
              <a:t>Homework</a:t>
            </a:r>
            <a:endParaRPr lang="en-US" altLang="zh-CN" sz="60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You can choose one task to finish.</a:t>
            </a:r>
            <a:endParaRPr lang="zh-CN" altLang="en-US" sz="36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0230" y="2571750"/>
            <a:ext cx="408305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ysClr val="windowText" lastClr="000000"/>
                </a:solidFill>
              </a:rPr>
              <a:t>Task 1:</a:t>
            </a:r>
            <a:endParaRPr lang="en-US" altLang="zh-CN" sz="3200" b="1" dirty="0">
              <a:solidFill>
                <a:sysClr val="windowText" lastClr="00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ysClr val="windowText" lastClr="000000"/>
                </a:solidFill>
              </a:rPr>
              <a:t>Surf the Internet, then add more information about Thanksgiving.</a:t>
            </a:r>
            <a:endParaRPr lang="en-US" altLang="zh-CN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076440" y="2863850"/>
            <a:ext cx="4065270" cy="299593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ysClr val="windowText" lastClr="000000"/>
                </a:solidFill>
              </a:rPr>
              <a:t>Task 2 : Do a research  about a traditional festival and show us your findings in your way.</a:t>
            </a:r>
            <a:endParaRPr lang="en-US" altLang="zh-CN" sz="32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5" name="组合 4"/>
          <p:cNvGrpSpPr/>
          <p:nvPr>
            <p:custDataLst>
              <p:tags r:id="rId9"/>
            </p:custDataLst>
          </p:nvPr>
        </p:nvGrpSpPr>
        <p:grpSpPr>
          <a:xfrm>
            <a:off x="4996521" y="2072057"/>
            <a:ext cx="1451071" cy="3778130"/>
            <a:chOff x="3852517" y="805507"/>
            <a:chExt cx="1751362" cy="4177564"/>
          </a:xfrm>
        </p:grpSpPr>
        <p:sp>
          <p:nvSpPr>
            <p:cNvPr id="6" name="Freeform 17"/>
            <p:cNvSpPr/>
            <p:nvPr>
              <p:custDataLst>
                <p:tags r:id="rId10"/>
              </p:custDataLst>
            </p:nvPr>
          </p:nvSpPr>
          <p:spPr>
            <a:xfrm flipV="1">
              <a:off x="4199307" y="830661"/>
              <a:ext cx="566829" cy="1495132"/>
            </a:xfrm>
            <a:custGeom>
              <a:avLst/>
              <a:gdLst>
                <a:gd name="connsiteX0" fmla="*/ 0 w 870318"/>
                <a:gd name="connsiteY0" fmla="*/ 2295525 h 2295525"/>
                <a:gd name="connsiteX1" fmla="*/ 752475 w 870318"/>
                <a:gd name="connsiteY1" fmla="*/ 1295400 h 2295525"/>
                <a:gd name="connsiteX2" fmla="*/ 857250 w 870318"/>
                <a:gd name="connsiteY2" fmla="*/ 0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0318" h="2295525">
                  <a:moveTo>
                    <a:pt x="0" y="2295525"/>
                  </a:moveTo>
                  <a:cubicBezTo>
                    <a:pt x="304800" y="1986756"/>
                    <a:pt x="609600" y="1677987"/>
                    <a:pt x="752475" y="1295400"/>
                  </a:cubicBezTo>
                  <a:cubicBezTo>
                    <a:pt x="895350" y="912813"/>
                    <a:pt x="876300" y="456406"/>
                    <a:pt x="857250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IN" sz="11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4069539" y="3280570"/>
              <a:ext cx="1534340" cy="1702501"/>
              <a:chOff x="1538" y="671"/>
              <a:chExt cx="2684" cy="2978"/>
            </a:xfrm>
            <a:solidFill>
              <a:schemeClr val="accent3"/>
            </a:solidFill>
            <a:effectLst/>
          </p:grpSpPr>
          <p:sp>
            <p:nvSpPr>
              <p:cNvPr id="20" name="Freeform 6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2191" y="1042"/>
                <a:ext cx="1416" cy="1838"/>
              </a:xfrm>
              <a:custGeom>
                <a:avLst/>
                <a:gdLst>
                  <a:gd name="T0" fmla="*/ 1860 w 3667"/>
                  <a:gd name="T1" fmla="*/ 0 h 4758"/>
                  <a:gd name="T2" fmla="*/ 2373 w 3667"/>
                  <a:gd name="T3" fmla="*/ 56 h 4758"/>
                  <a:gd name="T4" fmla="*/ 2532 w 3667"/>
                  <a:gd name="T5" fmla="*/ 231 h 4758"/>
                  <a:gd name="T6" fmla="*/ 2580 w 3667"/>
                  <a:gd name="T7" fmla="*/ 802 h 4758"/>
                  <a:gd name="T8" fmla="*/ 3099 w 3667"/>
                  <a:gd name="T9" fmla="*/ 1905 h 4758"/>
                  <a:gd name="T10" fmla="*/ 3529 w 3667"/>
                  <a:gd name="T11" fmla="*/ 2674 h 4758"/>
                  <a:gd name="T12" fmla="*/ 2104 w 3667"/>
                  <a:gd name="T13" fmla="*/ 4696 h 4758"/>
                  <a:gd name="T14" fmla="*/ 695 w 3667"/>
                  <a:gd name="T15" fmla="*/ 4349 h 4758"/>
                  <a:gd name="T16" fmla="*/ 169 w 3667"/>
                  <a:gd name="T17" fmla="*/ 2730 h 4758"/>
                  <a:gd name="T18" fmla="*/ 679 w 3667"/>
                  <a:gd name="T19" fmla="*/ 1619 h 4758"/>
                  <a:gd name="T20" fmla="*/ 1130 w 3667"/>
                  <a:gd name="T21" fmla="*/ 247 h 4758"/>
                  <a:gd name="T22" fmla="*/ 1306 w 3667"/>
                  <a:gd name="T23" fmla="*/ 52 h 4758"/>
                  <a:gd name="T24" fmla="*/ 1860 w 3667"/>
                  <a:gd name="T25" fmla="*/ 0 h 4758"/>
                  <a:gd name="T26" fmla="*/ 1864 w 3667"/>
                  <a:gd name="T27" fmla="*/ 538 h 4758"/>
                  <a:gd name="T28" fmla="*/ 1414 w 3667"/>
                  <a:gd name="T29" fmla="*/ 575 h 4758"/>
                  <a:gd name="T30" fmla="*/ 1262 w 3667"/>
                  <a:gd name="T31" fmla="*/ 745 h 4758"/>
                  <a:gd name="T32" fmla="*/ 930 w 3667"/>
                  <a:gd name="T33" fmla="*/ 1797 h 4758"/>
                  <a:gd name="T34" fmla="*/ 493 w 3667"/>
                  <a:gd name="T35" fmla="*/ 2720 h 4758"/>
                  <a:gd name="T36" fmla="*/ 1226 w 3667"/>
                  <a:gd name="T37" fmla="*/ 4217 h 4758"/>
                  <a:gd name="T38" fmla="*/ 2684 w 3667"/>
                  <a:gd name="T39" fmla="*/ 4088 h 4758"/>
                  <a:gd name="T40" fmla="*/ 2929 w 3667"/>
                  <a:gd name="T41" fmla="*/ 2179 h 4758"/>
                  <a:gd name="T42" fmla="*/ 2393 w 3667"/>
                  <a:gd name="T43" fmla="*/ 728 h 4758"/>
                  <a:gd name="T44" fmla="*/ 2270 w 3667"/>
                  <a:gd name="T45" fmla="*/ 585 h 4758"/>
                  <a:gd name="T46" fmla="*/ 1864 w 3667"/>
                  <a:gd name="T47" fmla="*/ 538 h 4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667" h="4758">
                    <a:moveTo>
                      <a:pt x="1860" y="0"/>
                    </a:moveTo>
                    <a:cubicBezTo>
                      <a:pt x="2022" y="18"/>
                      <a:pt x="2197" y="39"/>
                      <a:pt x="2373" y="56"/>
                    </a:cubicBezTo>
                    <a:cubicBezTo>
                      <a:pt x="2483" y="66"/>
                      <a:pt x="2525" y="130"/>
                      <a:pt x="2532" y="231"/>
                    </a:cubicBezTo>
                    <a:cubicBezTo>
                      <a:pt x="2546" y="422"/>
                      <a:pt x="2549" y="614"/>
                      <a:pt x="2580" y="802"/>
                    </a:cubicBezTo>
                    <a:cubicBezTo>
                      <a:pt x="2650" y="1216"/>
                      <a:pt x="2871" y="1564"/>
                      <a:pt x="3099" y="1905"/>
                    </a:cubicBezTo>
                    <a:cubicBezTo>
                      <a:pt x="3263" y="2151"/>
                      <a:pt x="3476" y="2369"/>
                      <a:pt x="3529" y="2674"/>
                    </a:cubicBezTo>
                    <a:cubicBezTo>
                      <a:pt x="3667" y="3478"/>
                      <a:pt x="3304" y="4551"/>
                      <a:pt x="2104" y="4696"/>
                    </a:cubicBezTo>
                    <a:cubicBezTo>
                      <a:pt x="1592" y="4758"/>
                      <a:pt x="1118" y="4641"/>
                      <a:pt x="695" y="4349"/>
                    </a:cubicBezTo>
                    <a:cubicBezTo>
                      <a:pt x="203" y="4010"/>
                      <a:pt x="0" y="3366"/>
                      <a:pt x="169" y="2730"/>
                    </a:cubicBezTo>
                    <a:cubicBezTo>
                      <a:pt x="276" y="2330"/>
                      <a:pt x="431" y="1949"/>
                      <a:pt x="679" y="1619"/>
                    </a:cubicBezTo>
                    <a:cubicBezTo>
                      <a:pt x="988" y="1209"/>
                      <a:pt x="1136" y="757"/>
                      <a:pt x="1130" y="247"/>
                    </a:cubicBezTo>
                    <a:cubicBezTo>
                      <a:pt x="1129" y="93"/>
                      <a:pt x="1152" y="71"/>
                      <a:pt x="1306" y="52"/>
                    </a:cubicBezTo>
                    <a:cubicBezTo>
                      <a:pt x="1485" y="30"/>
                      <a:pt x="1665" y="18"/>
                      <a:pt x="1860" y="0"/>
                    </a:cubicBezTo>
                    <a:close/>
                    <a:moveTo>
                      <a:pt x="1864" y="538"/>
                    </a:moveTo>
                    <a:cubicBezTo>
                      <a:pt x="1696" y="552"/>
                      <a:pt x="1555" y="563"/>
                      <a:pt x="1414" y="575"/>
                    </a:cubicBezTo>
                    <a:cubicBezTo>
                      <a:pt x="1309" y="583"/>
                      <a:pt x="1261" y="631"/>
                      <a:pt x="1262" y="745"/>
                    </a:cubicBezTo>
                    <a:cubicBezTo>
                      <a:pt x="1263" y="1129"/>
                      <a:pt x="1167" y="1481"/>
                      <a:pt x="930" y="1797"/>
                    </a:cubicBezTo>
                    <a:cubicBezTo>
                      <a:pt x="724" y="2072"/>
                      <a:pt x="585" y="2385"/>
                      <a:pt x="493" y="2720"/>
                    </a:cubicBezTo>
                    <a:cubicBezTo>
                      <a:pt x="311" y="3380"/>
                      <a:pt x="593" y="3975"/>
                      <a:pt x="1226" y="4217"/>
                    </a:cubicBezTo>
                    <a:cubicBezTo>
                      <a:pt x="1729" y="4409"/>
                      <a:pt x="2228" y="4407"/>
                      <a:pt x="2684" y="4088"/>
                    </a:cubicBezTo>
                    <a:cubicBezTo>
                      <a:pt x="3280" y="3670"/>
                      <a:pt x="3388" y="2790"/>
                      <a:pt x="2929" y="2179"/>
                    </a:cubicBezTo>
                    <a:cubicBezTo>
                      <a:pt x="2605" y="1749"/>
                      <a:pt x="2370" y="1287"/>
                      <a:pt x="2393" y="728"/>
                    </a:cubicBezTo>
                    <a:cubicBezTo>
                      <a:pt x="2396" y="646"/>
                      <a:pt x="2356" y="595"/>
                      <a:pt x="2270" y="585"/>
                    </a:cubicBezTo>
                    <a:cubicBezTo>
                      <a:pt x="2126" y="569"/>
                      <a:pt x="1983" y="552"/>
                      <a:pt x="1864" y="5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1" name="Freeform 6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2673" y="671"/>
                <a:ext cx="459" cy="189"/>
              </a:xfrm>
              <a:custGeom>
                <a:avLst/>
                <a:gdLst>
                  <a:gd name="T0" fmla="*/ 0 w 1188"/>
                  <a:gd name="T1" fmla="*/ 489 h 489"/>
                  <a:gd name="T2" fmla="*/ 596 w 1188"/>
                  <a:gd name="T3" fmla="*/ 1 h 489"/>
                  <a:gd name="T4" fmla="*/ 1188 w 1188"/>
                  <a:gd name="T5" fmla="*/ 489 h 489"/>
                  <a:gd name="T6" fmla="*/ 0 w 1188"/>
                  <a:gd name="T7" fmla="*/ 4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8" h="489">
                    <a:moveTo>
                      <a:pt x="0" y="489"/>
                    </a:moveTo>
                    <a:cubicBezTo>
                      <a:pt x="44" y="214"/>
                      <a:pt x="306" y="0"/>
                      <a:pt x="596" y="1"/>
                    </a:cubicBezTo>
                    <a:cubicBezTo>
                      <a:pt x="883" y="2"/>
                      <a:pt x="1144" y="214"/>
                      <a:pt x="1188" y="489"/>
                    </a:cubicBezTo>
                    <a:cubicBezTo>
                      <a:pt x="792" y="489"/>
                      <a:pt x="396" y="489"/>
                      <a:pt x="0" y="4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2" name="Freeform 7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655" y="891"/>
                <a:ext cx="496" cy="33"/>
              </a:xfrm>
              <a:custGeom>
                <a:avLst/>
                <a:gdLst>
                  <a:gd name="T0" fmla="*/ 637 w 1284"/>
                  <a:gd name="T1" fmla="*/ 1 h 85"/>
                  <a:gd name="T2" fmla="*/ 1209 w 1284"/>
                  <a:gd name="T3" fmla="*/ 3 h 85"/>
                  <a:gd name="T4" fmla="*/ 1284 w 1284"/>
                  <a:gd name="T5" fmla="*/ 38 h 85"/>
                  <a:gd name="T6" fmla="*/ 1214 w 1284"/>
                  <a:gd name="T7" fmla="*/ 82 h 85"/>
                  <a:gd name="T8" fmla="*/ 69 w 1284"/>
                  <a:gd name="T9" fmla="*/ 82 h 85"/>
                  <a:gd name="T10" fmla="*/ 0 w 1284"/>
                  <a:gd name="T11" fmla="*/ 37 h 85"/>
                  <a:gd name="T12" fmla="*/ 75 w 1284"/>
                  <a:gd name="T13" fmla="*/ 3 h 85"/>
                  <a:gd name="T14" fmla="*/ 637 w 1284"/>
                  <a:gd name="T15" fmla="*/ 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84" h="85">
                    <a:moveTo>
                      <a:pt x="637" y="1"/>
                    </a:moveTo>
                    <a:cubicBezTo>
                      <a:pt x="828" y="1"/>
                      <a:pt x="1018" y="0"/>
                      <a:pt x="1209" y="3"/>
                    </a:cubicBezTo>
                    <a:cubicBezTo>
                      <a:pt x="1234" y="3"/>
                      <a:pt x="1259" y="26"/>
                      <a:pt x="1284" y="38"/>
                    </a:cubicBezTo>
                    <a:cubicBezTo>
                      <a:pt x="1261" y="54"/>
                      <a:pt x="1237" y="82"/>
                      <a:pt x="1214" y="82"/>
                    </a:cubicBezTo>
                    <a:cubicBezTo>
                      <a:pt x="832" y="85"/>
                      <a:pt x="451" y="85"/>
                      <a:pt x="69" y="82"/>
                    </a:cubicBezTo>
                    <a:cubicBezTo>
                      <a:pt x="46" y="82"/>
                      <a:pt x="23" y="53"/>
                      <a:pt x="0" y="37"/>
                    </a:cubicBezTo>
                    <a:cubicBezTo>
                      <a:pt x="25" y="25"/>
                      <a:pt x="50" y="3"/>
                      <a:pt x="75" y="3"/>
                    </a:cubicBezTo>
                    <a:cubicBezTo>
                      <a:pt x="263" y="0"/>
                      <a:pt x="450" y="1"/>
                      <a:pt x="63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3" name="Freeform 8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2656" y="943"/>
                <a:ext cx="495" cy="33"/>
              </a:xfrm>
              <a:custGeom>
                <a:avLst/>
                <a:gdLst>
                  <a:gd name="T0" fmla="*/ 636 w 1283"/>
                  <a:gd name="T1" fmla="*/ 2 h 85"/>
                  <a:gd name="T2" fmla="*/ 1199 w 1283"/>
                  <a:gd name="T3" fmla="*/ 4 h 85"/>
                  <a:gd name="T4" fmla="*/ 1283 w 1283"/>
                  <a:gd name="T5" fmla="*/ 47 h 85"/>
                  <a:gd name="T6" fmla="*/ 1197 w 1283"/>
                  <a:gd name="T7" fmla="*/ 83 h 85"/>
                  <a:gd name="T8" fmla="*/ 82 w 1283"/>
                  <a:gd name="T9" fmla="*/ 83 h 85"/>
                  <a:gd name="T10" fmla="*/ 0 w 1283"/>
                  <a:gd name="T11" fmla="*/ 44 h 85"/>
                  <a:gd name="T12" fmla="*/ 84 w 1283"/>
                  <a:gd name="T13" fmla="*/ 4 h 85"/>
                  <a:gd name="T14" fmla="*/ 636 w 1283"/>
                  <a:gd name="T15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83" h="85">
                    <a:moveTo>
                      <a:pt x="636" y="2"/>
                    </a:moveTo>
                    <a:cubicBezTo>
                      <a:pt x="824" y="2"/>
                      <a:pt x="1012" y="0"/>
                      <a:pt x="1199" y="4"/>
                    </a:cubicBezTo>
                    <a:cubicBezTo>
                      <a:pt x="1228" y="5"/>
                      <a:pt x="1255" y="32"/>
                      <a:pt x="1283" y="47"/>
                    </a:cubicBezTo>
                    <a:cubicBezTo>
                      <a:pt x="1255" y="59"/>
                      <a:pt x="1226" y="82"/>
                      <a:pt x="1197" y="83"/>
                    </a:cubicBezTo>
                    <a:cubicBezTo>
                      <a:pt x="826" y="85"/>
                      <a:pt x="454" y="85"/>
                      <a:pt x="82" y="83"/>
                    </a:cubicBezTo>
                    <a:cubicBezTo>
                      <a:pt x="55" y="82"/>
                      <a:pt x="27" y="58"/>
                      <a:pt x="0" y="44"/>
                    </a:cubicBezTo>
                    <a:cubicBezTo>
                      <a:pt x="28" y="30"/>
                      <a:pt x="56" y="5"/>
                      <a:pt x="84" y="4"/>
                    </a:cubicBezTo>
                    <a:cubicBezTo>
                      <a:pt x="268" y="0"/>
                      <a:pt x="452" y="2"/>
                      <a:pt x="63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4" name="Freeform 9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2904" y="3253"/>
                <a:ext cx="45" cy="396"/>
              </a:xfrm>
              <a:custGeom>
                <a:avLst/>
                <a:gdLst>
                  <a:gd name="T0" fmla="*/ 18 w 118"/>
                  <a:gd name="T1" fmla="*/ 491 h 1025"/>
                  <a:gd name="T2" fmla="*/ 0 w 118"/>
                  <a:gd name="T3" fmla="*/ 88 h 1025"/>
                  <a:gd name="T4" fmla="*/ 36 w 118"/>
                  <a:gd name="T5" fmla="*/ 0 h 1025"/>
                  <a:gd name="T6" fmla="*/ 82 w 118"/>
                  <a:gd name="T7" fmla="*/ 78 h 1025"/>
                  <a:gd name="T8" fmla="*/ 117 w 118"/>
                  <a:gd name="T9" fmla="*/ 936 h 1025"/>
                  <a:gd name="T10" fmla="*/ 81 w 118"/>
                  <a:gd name="T11" fmla="*/ 1025 h 1025"/>
                  <a:gd name="T12" fmla="*/ 35 w 118"/>
                  <a:gd name="T13" fmla="*/ 936 h 1025"/>
                  <a:gd name="T14" fmla="*/ 12 w 118"/>
                  <a:gd name="T15" fmla="*/ 491 h 1025"/>
                  <a:gd name="T16" fmla="*/ 18 w 118"/>
                  <a:gd name="T17" fmla="*/ 491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1025">
                    <a:moveTo>
                      <a:pt x="18" y="491"/>
                    </a:moveTo>
                    <a:cubicBezTo>
                      <a:pt x="11" y="357"/>
                      <a:pt x="2" y="223"/>
                      <a:pt x="0" y="88"/>
                    </a:cubicBezTo>
                    <a:cubicBezTo>
                      <a:pt x="0" y="59"/>
                      <a:pt x="23" y="29"/>
                      <a:pt x="36" y="0"/>
                    </a:cubicBezTo>
                    <a:cubicBezTo>
                      <a:pt x="52" y="26"/>
                      <a:pt x="80" y="51"/>
                      <a:pt x="82" y="78"/>
                    </a:cubicBezTo>
                    <a:cubicBezTo>
                      <a:pt x="97" y="364"/>
                      <a:pt x="108" y="650"/>
                      <a:pt x="117" y="936"/>
                    </a:cubicBezTo>
                    <a:cubicBezTo>
                      <a:pt x="118" y="965"/>
                      <a:pt x="94" y="995"/>
                      <a:pt x="81" y="1025"/>
                    </a:cubicBezTo>
                    <a:cubicBezTo>
                      <a:pt x="65" y="995"/>
                      <a:pt x="37" y="967"/>
                      <a:pt x="35" y="936"/>
                    </a:cubicBezTo>
                    <a:cubicBezTo>
                      <a:pt x="23" y="788"/>
                      <a:pt x="19" y="640"/>
                      <a:pt x="12" y="491"/>
                    </a:cubicBezTo>
                    <a:cubicBezTo>
                      <a:pt x="14" y="491"/>
                      <a:pt x="16" y="491"/>
                      <a:pt x="18" y="4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5" name="Freeform 10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846" y="2352"/>
                <a:ext cx="376" cy="143"/>
              </a:xfrm>
              <a:custGeom>
                <a:avLst/>
                <a:gdLst>
                  <a:gd name="T0" fmla="*/ 929 w 973"/>
                  <a:gd name="T1" fmla="*/ 370 h 370"/>
                  <a:gd name="T2" fmla="*/ 863 w 973"/>
                  <a:gd name="T3" fmla="*/ 348 h 370"/>
                  <a:gd name="T4" fmla="*/ 79 w 973"/>
                  <a:gd name="T5" fmla="*/ 90 h 370"/>
                  <a:gd name="T6" fmla="*/ 0 w 973"/>
                  <a:gd name="T7" fmla="*/ 25 h 370"/>
                  <a:gd name="T8" fmla="*/ 97 w 973"/>
                  <a:gd name="T9" fmla="*/ 9 h 370"/>
                  <a:gd name="T10" fmla="*/ 911 w 973"/>
                  <a:gd name="T11" fmla="*/ 277 h 370"/>
                  <a:gd name="T12" fmla="*/ 973 w 973"/>
                  <a:gd name="T13" fmla="*/ 335 h 370"/>
                  <a:gd name="T14" fmla="*/ 929 w 973"/>
                  <a:gd name="T15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73" h="370">
                    <a:moveTo>
                      <a:pt x="929" y="370"/>
                    </a:moveTo>
                    <a:cubicBezTo>
                      <a:pt x="903" y="361"/>
                      <a:pt x="883" y="355"/>
                      <a:pt x="863" y="348"/>
                    </a:cubicBezTo>
                    <a:cubicBezTo>
                      <a:pt x="601" y="263"/>
                      <a:pt x="340" y="179"/>
                      <a:pt x="79" y="90"/>
                    </a:cubicBezTo>
                    <a:cubicBezTo>
                      <a:pt x="49" y="80"/>
                      <a:pt x="26" y="47"/>
                      <a:pt x="0" y="25"/>
                    </a:cubicBezTo>
                    <a:cubicBezTo>
                      <a:pt x="33" y="19"/>
                      <a:pt x="69" y="0"/>
                      <a:pt x="97" y="9"/>
                    </a:cubicBezTo>
                    <a:cubicBezTo>
                      <a:pt x="370" y="95"/>
                      <a:pt x="641" y="185"/>
                      <a:pt x="911" y="277"/>
                    </a:cubicBezTo>
                    <a:cubicBezTo>
                      <a:pt x="935" y="285"/>
                      <a:pt x="953" y="315"/>
                      <a:pt x="973" y="335"/>
                    </a:cubicBezTo>
                    <a:cubicBezTo>
                      <a:pt x="958" y="347"/>
                      <a:pt x="943" y="359"/>
                      <a:pt x="929" y="3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Freeform 11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737" y="1439"/>
                <a:ext cx="338" cy="216"/>
              </a:xfrm>
              <a:custGeom>
                <a:avLst/>
                <a:gdLst>
                  <a:gd name="T0" fmla="*/ 833 w 875"/>
                  <a:gd name="T1" fmla="*/ 0 h 559"/>
                  <a:gd name="T2" fmla="*/ 868 w 875"/>
                  <a:gd name="T3" fmla="*/ 19 h 559"/>
                  <a:gd name="T4" fmla="*/ 866 w 875"/>
                  <a:gd name="T5" fmla="*/ 67 h 559"/>
                  <a:gd name="T6" fmla="*/ 807 w 875"/>
                  <a:gd name="T7" fmla="*/ 110 h 559"/>
                  <a:gd name="T8" fmla="*/ 101 w 875"/>
                  <a:gd name="T9" fmla="*/ 541 h 559"/>
                  <a:gd name="T10" fmla="*/ 0 w 875"/>
                  <a:gd name="T11" fmla="*/ 559 h 559"/>
                  <a:gd name="T12" fmla="*/ 52 w 875"/>
                  <a:gd name="T13" fmla="*/ 475 h 559"/>
                  <a:gd name="T14" fmla="*/ 774 w 875"/>
                  <a:gd name="T15" fmla="*/ 30 h 559"/>
                  <a:gd name="T16" fmla="*/ 833 w 875"/>
                  <a:gd name="T17" fmla="*/ 0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5" h="559">
                    <a:moveTo>
                      <a:pt x="833" y="0"/>
                    </a:moveTo>
                    <a:cubicBezTo>
                      <a:pt x="846" y="6"/>
                      <a:pt x="864" y="10"/>
                      <a:pt x="868" y="19"/>
                    </a:cubicBezTo>
                    <a:cubicBezTo>
                      <a:pt x="874" y="33"/>
                      <a:pt x="875" y="57"/>
                      <a:pt x="866" y="67"/>
                    </a:cubicBezTo>
                    <a:cubicBezTo>
                      <a:pt x="851" y="85"/>
                      <a:pt x="828" y="97"/>
                      <a:pt x="807" y="110"/>
                    </a:cubicBezTo>
                    <a:cubicBezTo>
                      <a:pt x="572" y="255"/>
                      <a:pt x="338" y="400"/>
                      <a:pt x="101" y="541"/>
                    </a:cubicBezTo>
                    <a:cubicBezTo>
                      <a:pt x="74" y="558"/>
                      <a:pt x="34" y="553"/>
                      <a:pt x="0" y="559"/>
                    </a:cubicBezTo>
                    <a:cubicBezTo>
                      <a:pt x="17" y="530"/>
                      <a:pt x="27" y="491"/>
                      <a:pt x="52" y="475"/>
                    </a:cubicBezTo>
                    <a:cubicBezTo>
                      <a:pt x="291" y="324"/>
                      <a:pt x="533" y="178"/>
                      <a:pt x="774" y="30"/>
                    </a:cubicBezTo>
                    <a:cubicBezTo>
                      <a:pt x="792" y="19"/>
                      <a:pt x="811" y="11"/>
                      <a:pt x="8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Freeform 12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009" y="2999"/>
                <a:ext cx="190" cy="356"/>
              </a:xfrm>
              <a:custGeom>
                <a:avLst/>
                <a:gdLst>
                  <a:gd name="T0" fmla="*/ 484 w 494"/>
                  <a:gd name="T1" fmla="*/ 4 h 920"/>
                  <a:gd name="T2" fmla="*/ 483 w 494"/>
                  <a:gd name="T3" fmla="*/ 86 h 920"/>
                  <a:gd name="T4" fmla="*/ 296 w 494"/>
                  <a:gd name="T5" fmla="*/ 454 h 920"/>
                  <a:gd name="T6" fmla="*/ 82 w 494"/>
                  <a:gd name="T7" fmla="*/ 868 h 920"/>
                  <a:gd name="T8" fmla="*/ 15 w 494"/>
                  <a:gd name="T9" fmla="*/ 920 h 920"/>
                  <a:gd name="T10" fmla="*/ 11 w 494"/>
                  <a:gd name="T11" fmla="*/ 829 h 920"/>
                  <a:gd name="T12" fmla="*/ 405 w 494"/>
                  <a:gd name="T13" fmla="*/ 55 h 920"/>
                  <a:gd name="T14" fmla="*/ 448 w 494"/>
                  <a:gd name="T15" fmla="*/ 0 h 920"/>
                  <a:gd name="T16" fmla="*/ 484 w 494"/>
                  <a:gd name="T17" fmla="*/ 4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4" h="920">
                    <a:moveTo>
                      <a:pt x="484" y="4"/>
                    </a:moveTo>
                    <a:cubicBezTo>
                      <a:pt x="484" y="31"/>
                      <a:pt x="494" y="63"/>
                      <a:pt x="483" y="86"/>
                    </a:cubicBezTo>
                    <a:cubicBezTo>
                      <a:pt x="423" y="210"/>
                      <a:pt x="359" y="332"/>
                      <a:pt x="296" y="454"/>
                    </a:cubicBezTo>
                    <a:cubicBezTo>
                      <a:pt x="225" y="592"/>
                      <a:pt x="156" y="731"/>
                      <a:pt x="82" y="868"/>
                    </a:cubicBezTo>
                    <a:cubicBezTo>
                      <a:pt x="70" y="890"/>
                      <a:pt x="38" y="902"/>
                      <a:pt x="15" y="920"/>
                    </a:cubicBezTo>
                    <a:cubicBezTo>
                      <a:pt x="13" y="889"/>
                      <a:pt x="0" y="853"/>
                      <a:pt x="11" y="829"/>
                    </a:cubicBezTo>
                    <a:cubicBezTo>
                      <a:pt x="140" y="570"/>
                      <a:pt x="272" y="313"/>
                      <a:pt x="405" y="55"/>
                    </a:cubicBezTo>
                    <a:cubicBezTo>
                      <a:pt x="415" y="35"/>
                      <a:pt x="433" y="18"/>
                      <a:pt x="448" y="0"/>
                    </a:cubicBezTo>
                    <a:cubicBezTo>
                      <a:pt x="460" y="1"/>
                      <a:pt x="472" y="2"/>
                      <a:pt x="48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8" name="Freeform 13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597" y="2924"/>
                <a:ext cx="255" cy="314"/>
              </a:xfrm>
              <a:custGeom>
                <a:avLst/>
                <a:gdLst>
                  <a:gd name="T0" fmla="*/ 0 w 660"/>
                  <a:gd name="T1" fmla="*/ 38 h 814"/>
                  <a:gd name="T2" fmla="*/ 33 w 660"/>
                  <a:gd name="T3" fmla="*/ 2 h 814"/>
                  <a:gd name="T4" fmla="*/ 93 w 660"/>
                  <a:gd name="T5" fmla="*/ 33 h 814"/>
                  <a:gd name="T6" fmla="*/ 338 w 660"/>
                  <a:gd name="T7" fmla="*/ 340 h 814"/>
                  <a:gd name="T8" fmla="*/ 646 w 660"/>
                  <a:gd name="T9" fmla="*/ 731 h 814"/>
                  <a:gd name="T10" fmla="*/ 652 w 660"/>
                  <a:gd name="T11" fmla="*/ 814 h 814"/>
                  <a:gd name="T12" fmla="*/ 582 w 660"/>
                  <a:gd name="T13" fmla="*/ 784 h 814"/>
                  <a:gd name="T14" fmla="*/ 28 w 660"/>
                  <a:gd name="T15" fmla="*/ 88 h 814"/>
                  <a:gd name="T16" fmla="*/ 0 w 660"/>
                  <a:gd name="T17" fmla="*/ 38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0" h="814">
                    <a:moveTo>
                      <a:pt x="0" y="38"/>
                    </a:moveTo>
                    <a:cubicBezTo>
                      <a:pt x="12" y="25"/>
                      <a:pt x="25" y="0"/>
                      <a:pt x="33" y="2"/>
                    </a:cubicBezTo>
                    <a:cubicBezTo>
                      <a:pt x="55" y="6"/>
                      <a:pt x="80" y="17"/>
                      <a:pt x="93" y="33"/>
                    </a:cubicBezTo>
                    <a:cubicBezTo>
                      <a:pt x="176" y="134"/>
                      <a:pt x="257" y="237"/>
                      <a:pt x="338" y="340"/>
                    </a:cubicBezTo>
                    <a:cubicBezTo>
                      <a:pt x="441" y="470"/>
                      <a:pt x="546" y="599"/>
                      <a:pt x="646" y="731"/>
                    </a:cubicBezTo>
                    <a:cubicBezTo>
                      <a:pt x="660" y="750"/>
                      <a:pt x="650" y="786"/>
                      <a:pt x="652" y="814"/>
                    </a:cubicBezTo>
                    <a:cubicBezTo>
                      <a:pt x="628" y="805"/>
                      <a:pt x="596" y="802"/>
                      <a:pt x="582" y="784"/>
                    </a:cubicBezTo>
                    <a:cubicBezTo>
                      <a:pt x="395" y="554"/>
                      <a:pt x="212" y="321"/>
                      <a:pt x="28" y="88"/>
                    </a:cubicBezTo>
                    <a:cubicBezTo>
                      <a:pt x="17" y="75"/>
                      <a:pt x="11" y="58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9" name="Freeform 14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1765" y="1406"/>
                <a:ext cx="309" cy="263"/>
              </a:xfrm>
              <a:custGeom>
                <a:avLst/>
                <a:gdLst>
                  <a:gd name="T0" fmla="*/ 780 w 800"/>
                  <a:gd name="T1" fmla="*/ 680 h 680"/>
                  <a:gd name="T2" fmla="*/ 698 w 800"/>
                  <a:gd name="T3" fmla="*/ 623 h 680"/>
                  <a:gd name="T4" fmla="*/ 46 w 800"/>
                  <a:gd name="T5" fmla="*/ 83 h 680"/>
                  <a:gd name="T6" fmla="*/ 0 w 800"/>
                  <a:gd name="T7" fmla="*/ 0 h 680"/>
                  <a:gd name="T8" fmla="*/ 98 w 800"/>
                  <a:gd name="T9" fmla="*/ 19 h 680"/>
                  <a:gd name="T10" fmla="*/ 760 w 800"/>
                  <a:gd name="T11" fmla="*/ 563 h 680"/>
                  <a:gd name="T12" fmla="*/ 797 w 800"/>
                  <a:gd name="T13" fmla="*/ 632 h 680"/>
                  <a:gd name="T14" fmla="*/ 780 w 800"/>
                  <a:gd name="T15" fmla="*/ 68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0" h="680">
                    <a:moveTo>
                      <a:pt x="780" y="680"/>
                    </a:moveTo>
                    <a:cubicBezTo>
                      <a:pt x="738" y="651"/>
                      <a:pt x="717" y="638"/>
                      <a:pt x="698" y="623"/>
                    </a:cubicBezTo>
                    <a:cubicBezTo>
                      <a:pt x="480" y="443"/>
                      <a:pt x="262" y="264"/>
                      <a:pt x="46" y="83"/>
                    </a:cubicBezTo>
                    <a:cubicBezTo>
                      <a:pt x="24" y="64"/>
                      <a:pt x="15" y="28"/>
                      <a:pt x="0" y="0"/>
                    </a:cubicBezTo>
                    <a:cubicBezTo>
                      <a:pt x="33" y="6"/>
                      <a:pt x="75" y="1"/>
                      <a:pt x="98" y="19"/>
                    </a:cubicBezTo>
                    <a:cubicBezTo>
                      <a:pt x="321" y="198"/>
                      <a:pt x="541" y="380"/>
                      <a:pt x="760" y="563"/>
                    </a:cubicBezTo>
                    <a:cubicBezTo>
                      <a:pt x="779" y="579"/>
                      <a:pt x="791" y="607"/>
                      <a:pt x="797" y="632"/>
                    </a:cubicBezTo>
                    <a:cubicBezTo>
                      <a:pt x="800" y="646"/>
                      <a:pt x="786" y="664"/>
                      <a:pt x="780" y="6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Freeform 15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1538" y="2321"/>
                <a:ext cx="395" cy="59"/>
              </a:xfrm>
              <a:custGeom>
                <a:avLst/>
                <a:gdLst>
                  <a:gd name="T0" fmla="*/ 0 w 1023"/>
                  <a:gd name="T1" fmla="*/ 104 h 153"/>
                  <a:gd name="T2" fmla="*/ 85 w 1023"/>
                  <a:gd name="T3" fmla="*/ 68 h 153"/>
                  <a:gd name="T4" fmla="*/ 930 w 1023"/>
                  <a:gd name="T5" fmla="*/ 2 h 153"/>
                  <a:gd name="T6" fmla="*/ 1023 w 1023"/>
                  <a:gd name="T7" fmla="*/ 36 h 153"/>
                  <a:gd name="T8" fmla="*/ 932 w 1023"/>
                  <a:gd name="T9" fmla="*/ 83 h 153"/>
                  <a:gd name="T10" fmla="*/ 119 w 1023"/>
                  <a:gd name="T11" fmla="*/ 150 h 153"/>
                  <a:gd name="T12" fmla="*/ 10 w 1023"/>
                  <a:gd name="T13" fmla="*/ 144 h 153"/>
                  <a:gd name="T14" fmla="*/ 0 w 1023"/>
                  <a:gd name="T15" fmla="*/ 10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3" h="153">
                    <a:moveTo>
                      <a:pt x="0" y="104"/>
                    </a:moveTo>
                    <a:cubicBezTo>
                      <a:pt x="28" y="91"/>
                      <a:pt x="56" y="70"/>
                      <a:pt x="85" y="68"/>
                    </a:cubicBezTo>
                    <a:cubicBezTo>
                      <a:pt x="367" y="43"/>
                      <a:pt x="648" y="21"/>
                      <a:pt x="930" y="2"/>
                    </a:cubicBezTo>
                    <a:cubicBezTo>
                      <a:pt x="960" y="0"/>
                      <a:pt x="992" y="24"/>
                      <a:pt x="1023" y="36"/>
                    </a:cubicBezTo>
                    <a:cubicBezTo>
                      <a:pt x="993" y="52"/>
                      <a:pt x="964" y="80"/>
                      <a:pt x="932" y="83"/>
                    </a:cubicBezTo>
                    <a:cubicBezTo>
                      <a:pt x="661" y="108"/>
                      <a:pt x="390" y="129"/>
                      <a:pt x="119" y="150"/>
                    </a:cubicBezTo>
                    <a:cubicBezTo>
                      <a:pt x="83" y="153"/>
                      <a:pt x="46" y="146"/>
                      <a:pt x="10" y="144"/>
                    </a:cubicBezTo>
                    <a:cubicBezTo>
                      <a:pt x="7" y="131"/>
                      <a:pt x="3" y="117"/>
                      <a:pt x="0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4541823" y="2346885"/>
              <a:ext cx="452479" cy="705917"/>
              <a:chOff x="2191" y="671"/>
              <a:chExt cx="1416" cy="2209"/>
            </a:xfrm>
            <a:solidFill>
              <a:schemeClr val="accent1"/>
            </a:solidFill>
          </p:grpSpPr>
          <p:sp>
            <p:nvSpPr>
              <p:cNvPr id="16" name="Freeform 19"/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191" y="1042"/>
                <a:ext cx="1416" cy="1838"/>
              </a:xfrm>
              <a:custGeom>
                <a:avLst/>
                <a:gdLst>
                  <a:gd name="T0" fmla="*/ 1860 w 3667"/>
                  <a:gd name="T1" fmla="*/ 0 h 4758"/>
                  <a:gd name="T2" fmla="*/ 2373 w 3667"/>
                  <a:gd name="T3" fmla="*/ 56 h 4758"/>
                  <a:gd name="T4" fmla="*/ 2532 w 3667"/>
                  <a:gd name="T5" fmla="*/ 231 h 4758"/>
                  <a:gd name="T6" fmla="*/ 2580 w 3667"/>
                  <a:gd name="T7" fmla="*/ 802 h 4758"/>
                  <a:gd name="T8" fmla="*/ 3099 w 3667"/>
                  <a:gd name="T9" fmla="*/ 1905 h 4758"/>
                  <a:gd name="T10" fmla="*/ 3529 w 3667"/>
                  <a:gd name="T11" fmla="*/ 2674 h 4758"/>
                  <a:gd name="T12" fmla="*/ 2104 w 3667"/>
                  <a:gd name="T13" fmla="*/ 4696 h 4758"/>
                  <a:gd name="T14" fmla="*/ 695 w 3667"/>
                  <a:gd name="T15" fmla="*/ 4349 h 4758"/>
                  <a:gd name="T16" fmla="*/ 169 w 3667"/>
                  <a:gd name="T17" fmla="*/ 2730 h 4758"/>
                  <a:gd name="T18" fmla="*/ 679 w 3667"/>
                  <a:gd name="T19" fmla="*/ 1619 h 4758"/>
                  <a:gd name="T20" fmla="*/ 1130 w 3667"/>
                  <a:gd name="T21" fmla="*/ 247 h 4758"/>
                  <a:gd name="T22" fmla="*/ 1306 w 3667"/>
                  <a:gd name="T23" fmla="*/ 52 h 4758"/>
                  <a:gd name="T24" fmla="*/ 1860 w 3667"/>
                  <a:gd name="T25" fmla="*/ 0 h 4758"/>
                  <a:gd name="T26" fmla="*/ 1864 w 3667"/>
                  <a:gd name="T27" fmla="*/ 538 h 4758"/>
                  <a:gd name="T28" fmla="*/ 1414 w 3667"/>
                  <a:gd name="T29" fmla="*/ 575 h 4758"/>
                  <a:gd name="T30" fmla="*/ 1262 w 3667"/>
                  <a:gd name="T31" fmla="*/ 745 h 4758"/>
                  <a:gd name="T32" fmla="*/ 930 w 3667"/>
                  <a:gd name="T33" fmla="*/ 1797 h 4758"/>
                  <a:gd name="T34" fmla="*/ 493 w 3667"/>
                  <a:gd name="T35" fmla="*/ 2720 h 4758"/>
                  <a:gd name="T36" fmla="*/ 1226 w 3667"/>
                  <a:gd name="T37" fmla="*/ 4217 h 4758"/>
                  <a:gd name="T38" fmla="*/ 2684 w 3667"/>
                  <a:gd name="T39" fmla="*/ 4088 h 4758"/>
                  <a:gd name="T40" fmla="*/ 2929 w 3667"/>
                  <a:gd name="T41" fmla="*/ 2179 h 4758"/>
                  <a:gd name="T42" fmla="*/ 2393 w 3667"/>
                  <a:gd name="T43" fmla="*/ 728 h 4758"/>
                  <a:gd name="T44" fmla="*/ 2270 w 3667"/>
                  <a:gd name="T45" fmla="*/ 585 h 4758"/>
                  <a:gd name="T46" fmla="*/ 1864 w 3667"/>
                  <a:gd name="T47" fmla="*/ 538 h 4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667" h="4758">
                    <a:moveTo>
                      <a:pt x="1860" y="0"/>
                    </a:moveTo>
                    <a:cubicBezTo>
                      <a:pt x="2022" y="18"/>
                      <a:pt x="2197" y="39"/>
                      <a:pt x="2373" y="56"/>
                    </a:cubicBezTo>
                    <a:cubicBezTo>
                      <a:pt x="2483" y="66"/>
                      <a:pt x="2525" y="130"/>
                      <a:pt x="2532" y="231"/>
                    </a:cubicBezTo>
                    <a:cubicBezTo>
                      <a:pt x="2546" y="422"/>
                      <a:pt x="2549" y="614"/>
                      <a:pt x="2580" y="802"/>
                    </a:cubicBezTo>
                    <a:cubicBezTo>
                      <a:pt x="2650" y="1216"/>
                      <a:pt x="2871" y="1564"/>
                      <a:pt x="3099" y="1905"/>
                    </a:cubicBezTo>
                    <a:cubicBezTo>
                      <a:pt x="3263" y="2151"/>
                      <a:pt x="3476" y="2369"/>
                      <a:pt x="3529" y="2674"/>
                    </a:cubicBezTo>
                    <a:cubicBezTo>
                      <a:pt x="3667" y="3478"/>
                      <a:pt x="3304" y="4551"/>
                      <a:pt x="2104" y="4696"/>
                    </a:cubicBezTo>
                    <a:cubicBezTo>
                      <a:pt x="1592" y="4758"/>
                      <a:pt x="1118" y="4641"/>
                      <a:pt x="695" y="4349"/>
                    </a:cubicBezTo>
                    <a:cubicBezTo>
                      <a:pt x="203" y="4010"/>
                      <a:pt x="0" y="3366"/>
                      <a:pt x="169" y="2730"/>
                    </a:cubicBezTo>
                    <a:cubicBezTo>
                      <a:pt x="276" y="2330"/>
                      <a:pt x="431" y="1949"/>
                      <a:pt x="679" y="1619"/>
                    </a:cubicBezTo>
                    <a:cubicBezTo>
                      <a:pt x="988" y="1209"/>
                      <a:pt x="1136" y="757"/>
                      <a:pt x="1130" y="247"/>
                    </a:cubicBezTo>
                    <a:cubicBezTo>
                      <a:pt x="1129" y="93"/>
                      <a:pt x="1152" y="71"/>
                      <a:pt x="1306" y="52"/>
                    </a:cubicBezTo>
                    <a:cubicBezTo>
                      <a:pt x="1485" y="30"/>
                      <a:pt x="1665" y="18"/>
                      <a:pt x="1860" y="0"/>
                    </a:cubicBezTo>
                    <a:close/>
                    <a:moveTo>
                      <a:pt x="1864" y="538"/>
                    </a:moveTo>
                    <a:cubicBezTo>
                      <a:pt x="1696" y="552"/>
                      <a:pt x="1555" y="563"/>
                      <a:pt x="1414" y="575"/>
                    </a:cubicBezTo>
                    <a:cubicBezTo>
                      <a:pt x="1309" y="583"/>
                      <a:pt x="1261" y="631"/>
                      <a:pt x="1262" y="745"/>
                    </a:cubicBezTo>
                    <a:cubicBezTo>
                      <a:pt x="1263" y="1129"/>
                      <a:pt x="1167" y="1481"/>
                      <a:pt x="930" y="1797"/>
                    </a:cubicBezTo>
                    <a:cubicBezTo>
                      <a:pt x="724" y="2072"/>
                      <a:pt x="585" y="2385"/>
                      <a:pt x="493" y="2720"/>
                    </a:cubicBezTo>
                    <a:cubicBezTo>
                      <a:pt x="311" y="3380"/>
                      <a:pt x="593" y="3975"/>
                      <a:pt x="1226" y="4217"/>
                    </a:cubicBezTo>
                    <a:cubicBezTo>
                      <a:pt x="1729" y="4409"/>
                      <a:pt x="2228" y="4407"/>
                      <a:pt x="2684" y="4088"/>
                    </a:cubicBezTo>
                    <a:cubicBezTo>
                      <a:pt x="3280" y="3670"/>
                      <a:pt x="3388" y="2790"/>
                      <a:pt x="2929" y="2179"/>
                    </a:cubicBezTo>
                    <a:cubicBezTo>
                      <a:pt x="2605" y="1749"/>
                      <a:pt x="2370" y="1287"/>
                      <a:pt x="2393" y="728"/>
                    </a:cubicBezTo>
                    <a:cubicBezTo>
                      <a:pt x="2396" y="646"/>
                      <a:pt x="2356" y="595"/>
                      <a:pt x="2270" y="585"/>
                    </a:cubicBezTo>
                    <a:cubicBezTo>
                      <a:pt x="2126" y="569"/>
                      <a:pt x="1983" y="552"/>
                      <a:pt x="1864" y="5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6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2673" y="671"/>
                <a:ext cx="459" cy="189"/>
              </a:xfrm>
              <a:custGeom>
                <a:avLst/>
                <a:gdLst>
                  <a:gd name="T0" fmla="*/ 0 w 1188"/>
                  <a:gd name="T1" fmla="*/ 489 h 489"/>
                  <a:gd name="T2" fmla="*/ 596 w 1188"/>
                  <a:gd name="T3" fmla="*/ 1 h 489"/>
                  <a:gd name="T4" fmla="*/ 1188 w 1188"/>
                  <a:gd name="T5" fmla="*/ 489 h 489"/>
                  <a:gd name="T6" fmla="*/ 0 w 1188"/>
                  <a:gd name="T7" fmla="*/ 4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8" h="489">
                    <a:moveTo>
                      <a:pt x="0" y="489"/>
                    </a:moveTo>
                    <a:cubicBezTo>
                      <a:pt x="44" y="214"/>
                      <a:pt x="306" y="0"/>
                      <a:pt x="596" y="1"/>
                    </a:cubicBezTo>
                    <a:cubicBezTo>
                      <a:pt x="883" y="2"/>
                      <a:pt x="1144" y="214"/>
                      <a:pt x="1188" y="489"/>
                    </a:cubicBezTo>
                    <a:cubicBezTo>
                      <a:pt x="792" y="489"/>
                      <a:pt x="396" y="489"/>
                      <a:pt x="0" y="4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7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2655" y="891"/>
                <a:ext cx="496" cy="33"/>
              </a:xfrm>
              <a:custGeom>
                <a:avLst/>
                <a:gdLst>
                  <a:gd name="T0" fmla="*/ 637 w 1284"/>
                  <a:gd name="T1" fmla="*/ 1 h 85"/>
                  <a:gd name="T2" fmla="*/ 1209 w 1284"/>
                  <a:gd name="T3" fmla="*/ 3 h 85"/>
                  <a:gd name="T4" fmla="*/ 1284 w 1284"/>
                  <a:gd name="T5" fmla="*/ 38 h 85"/>
                  <a:gd name="T6" fmla="*/ 1214 w 1284"/>
                  <a:gd name="T7" fmla="*/ 82 h 85"/>
                  <a:gd name="T8" fmla="*/ 69 w 1284"/>
                  <a:gd name="T9" fmla="*/ 82 h 85"/>
                  <a:gd name="T10" fmla="*/ 0 w 1284"/>
                  <a:gd name="T11" fmla="*/ 37 h 85"/>
                  <a:gd name="T12" fmla="*/ 75 w 1284"/>
                  <a:gd name="T13" fmla="*/ 3 h 85"/>
                  <a:gd name="T14" fmla="*/ 637 w 1284"/>
                  <a:gd name="T15" fmla="*/ 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84" h="85">
                    <a:moveTo>
                      <a:pt x="637" y="1"/>
                    </a:moveTo>
                    <a:cubicBezTo>
                      <a:pt x="828" y="1"/>
                      <a:pt x="1018" y="0"/>
                      <a:pt x="1209" y="3"/>
                    </a:cubicBezTo>
                    <a:cubicBezTo>
                      <a:pt x="1234" y="3"/>
                      <a:pt x="1259" y="26"/>
                      <a:pt x="1284" y="38"/>
                    </a:cubicBezTo>
                    <a:cubicBezTo>
                      <a:pt x="1261" y="54"/>
                      <a:pt x="1237" y="82"/>
                      <a:pt x="1214" y="82"/>
                    </a:cubicBezTo>
                    <a:cubicBezTo>
                      <a:pt x="832" y="85"/>
                      <a:pt x="451" y="85"/>
                      <a:pt x="69" y="82"/>
                    </a:cubicBezTo>
                    <a:cubicBezTo>
                      <a:pt x="46" y="82"/>
                      <a:pt x="23" y="53"/>
                      <a:pt x="0" y="37"/>
                    </a:cubicBezTo>
                    <a:cubicBezTo>
                      <a:pt x="25" y="25"/>
                      <a:pt x="50" y="3"/>
                      <a:pt x="75" y="3"/>
                    </a:cubicBezTo>
                    <a:cubicBezTo>
                      <a:pt x="263" y="0"/>
                      <a:pt x="450" y="1"/>
                      <a:pt x="63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9" name="Freeform 8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2656" y="943"/>
                <a:ext cx="495" cy="33"/>
              </a:xfrm>
              <a:custGeom>
                <a:avLst/>
                <a:gdLst>
                  <a:gd name="T0" fmla="*/ 636 w 1283"/>
                  <a:gd name="T1" fmla="*/ 2 h 85"/>
                  <a:gd name="T2" fmla="*/ 1199 w 1283"/>
                  <a:gd name="T3" fmla="*/ 4 h 85"/>
                  <a:gd name="T4" fmla="*/ 1283 w 1283"/>
                  <a:gd name="T5" fmla="*/ 47 h 85"/>
                  <a:gd name="T6" fmla="*/ 1197 w 1283"/>
                  <a:gd name="T7" fmla="*/ 83 h 85"/>
                  <a:gd name="T8" fmla="*/ 82 w 1283"/>
                  <a:gd name="T9" fmla="*/ 83 h 85"/>
                  <a:gd name="T10" fmla="*/ 0 w 1283"/>
                  <a:gd name="T11" fmla="*/ 44 h 85"/>
                  <a:gd name="T12" fmla="*/ 84 w 1283"/>
                  <a:gd name="T13" fmla="*/ 4 h 85"/>
                  <a:gd name="T14" fmla="*/ 636 w 1283"/>
                  <a:gd name="T15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83" h="85">
                    <a:moveTo>
                      <a:pt x="636" y="2"/>
                    </a:moveTo>
                    <a:cubicBezTo>
                      <a:pt x="824" y="2"/>
                      <a:pt x="1012" y="0"/>
                      <a:pt x="1199" y="4"/>
                    </a:cubicBezTo>
                    <a:cubicBezTo>
                      <a:pt x="1228" y="5"/>
                      <a:pt x="1255" y="32"/>
                      <a:pt x="1283" y="47"/>
                    </a:cubicBezTo>
                    <a:cubicBezTo>
                      <a:pt x="1255" y="59"/>
                      <a:pt x="1226" y="82"/>
                      <a:pt x="1197" y="83"/>
                    </a:cubicBezTo>
                    <a:cubicBezTo>
                      <a:pt x="826" y="85"/>
                      <a:pt x="454" y="85"/>
                      <a:pt x="82" y="83"/>
                    </a:cubicBezTo>
                    <a:cubicBezTo>
                      <a:pt x="55" y="82"/>
                      <a:pt x="27" y="58"/>
                      <a:pt x="0" y="44"/>
                    </a:cubicBezTo>
                    <a:cubicBezTo>
                      <a:pt x="28" y="30"/>
                      <a:pt x="56" y="5"/>
                      <a:pt x="84" y="4"/>
                    </a:cubicBezTo>
                    <a:cubicBezTo>
                      <a:pt x="268" y="0"/>
                      <a:pt x="452" y="2"/>
                      <a:pt x="63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9" name="Freeform 23"/>
            <p:cNvSpPr/>
            <p:nvPr>
              <p:custDataLst>
                <p:tags r:id="rId26"/>
              </p:custDataLst>
            </p:nvPr>
          </p:nvSpPr>
          <p:spPr>
            <a:xfrm>
              <a:off x="4125256" y="805507"/>
              <a:ext cx="566829" cy="1655157"/>
            </a:xfrm>
            <a:custGeom>
              <a:avLst/>
              <a:gdLst>
                <a:gd name="connsiteX0" fmla="*/ 0 w 870318"/>
                <a:gd name="connsiteY0" fmla="*/ 2295525 h 2295525"/>
                <a:gd name="connsiteX1" fmla="*/ 752475 w 870318"/>
                <a:gd name="connsiteY1" fmla="*/ 1295400 h 2295525"/>
                <a:gd name="connsiteX2" fmla="*/ 857250 w 870318"/>
                <a:gd name="connsiteY2" fmla="*/ 0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0318" h="2295525">
                  <a:moveTo>
                    <a:pt x="0" y="2295525"/>
                  </a:moveTo>
                  <a:cubicBezTo>
                    <a:pt x="304800" y="1986756"/>
                    <a:pt x="609600" y="1677987"/>
                    <a:pt x="752475" y="1295400"/>
                  </a:cubicBezTo>
                  <a:cubicBezTo>
                    <a:pt x="895350" y="912813"/>
                    <a:pt x="876300" y="456406"/>
                    <a:pt x="85725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IN" sz="11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 24"/>
            <p:cNvSpPr/>
            <p:nvPr>
              <p:custDataLst>
                <p:tags r:id="rId27"/>
              </p:custDataLst>
            </p:nvPr>
          </p:nvSpPr>
          <p:spPr>
            <a:xfrm flipH="1">
              <a:off x="4280742" y="830661"/>
              <a:ext cx="566829" cy="2456113"/>
            </a:xfrm>
            <a:custGeom>
              <a:avLst/>
              <a:gdLst>
                <a:gd name="connsiteX0" fmla="*/ 0 w 870318"/>
                <a:gd name="connsiteY0" fmla="*/ 2295525 h 2295525"/>
                <a:gd name="connsiteX1" fmla="*/ 752475 w 870318"/>
                <a:gd name="connsiteY1" fmla="*/ 1295400 h 2295525"/>
                <a:gd name="connsiteX2" fmla="*/ 857250 w 870318"/>
                <a:gd name="connsiteY2" fmla="*/ 0 h 2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0318" h="2295525">
                  <a:moveTo>
                    <a:pt x="0" y="2295525"/>
                  </a:moveTo>
                  <a:cubicBezTo>
                    <a:pt x="304800" y="1986756"/>
                    <a:pt x="609600" y="1677987"/>
                    <a:pt x="752475" y="1295400"/>
                  </a:cubicBezTo>
                  <a:cubicBezTo>
                    <a:pt x="895350" y="912813"/>
                    <a:pt x="876300" y="456406"/>
                    <a:pt x="857250" y="0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IN" sz="11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1" name="Group 4"/>
            <p:cNvGrpSpPr>
              <a:grpSpLocks noChangeAspect="1"/>
            </p:cNvGrpSpPr>
            <p:nvPr/>
          </p:nvGrpSpPr>
          <p:grpSpPr bwMode="auto">
            <a:xfrm>
              <a:off x="3852517" y="2443376"/>
              <a:ext cx="552880" cy="862557"/>
              <a:chOff x="2191" y="671"/>
              <a:chExt cx="1416" cy="2209"/>
            </a:xfrm>
            <a:solidFill>
              <a:schemeClr val="accent2"/>
            </a:solidFill>
          </p:grpSpPr>
          <p:sp>
            <p:nvSpPr>
              <p:cNvPr id="12" name="Freeform 26"/>
              <p:cNvSpPr>
                <a:spLocks noEditPoint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2191" y="1042"/>
                <a:ext cx="1416" cy="1838"/>
              </a:xfrm>
              <a:custGeom>
                <a:avLst/>
                <a:gdLst>
                  <a:gd name="T0" fmla="*/ 1860 w 3667"/>
                  <a:gd name="T1" fmla="*/ 0 h 4758"/>
                  <a:gd name="T2" fmla="*/ 2373 w 3667"/>
                  <a:gd name="T3" fmla="*/ 56 h 4758"/>
                  <a:gd name="T4" fmla="*/ 2532 w 3667"/>
                  <a:gd name="T5" fmla="*/ 231 h 4758"/>
                  <a:gd name="T6" fmla="*/ 2580 w 3667"/>
                  <a:gd name="T7" fmla="*/ 802 h 4758"/>
                  <a:gd name="T8" fmla="*/ 3099 w 3667"/>
                  <a:gd name="T9" fmla="*/ 1905 h 4758"/>
                  <a:gd name="T10" fmla="*/ 3529 w 3667"/>
                  <a:gd name="T11" fmla="*/ 2674 h 4758"/>
                  <a:gd name="T12" fmla="*/ 2104 w 3667"/>
                  <a:gd name="T13" fmla="*/ 4696 h 4758"/>
                  <a:gd name="T14" fmla="*/ 695 w 3667"/>
                  <a:gd name="T15" fmla="*/ 4349 h 4758"/>
                  <a:gd name="T16" fmla="*/ 169 w 3667"/>
                  <a:gd name="T17" fmla="*/ 2730 h 4758"/>
                  <a:gd name="T18" fmla="*/ 679 w 3667"/>
                  <a:gd name="T19" fmla="*/ 1619 h 4758"/>
                  <a:gd name="T20" fmla="*/ 1130 w 3667"/>
                  <a:gd name="T21" fmla="*/ 247 h 4758"/>
                  <a:gd name="T22" fmla="*/ 1306 w 3667"/>
                  <a:gd name="T23" fmla="*/ 52 h 4758"/>
                  <a:gd name="T24" fmla="*/ 1860 w 3667"/>
                  <a:gd name="T25" fmla="*/ 0 h 4758"/>
                  <a:gd name="T26" fmla="*/ 1864 w 3667"/>
                  <a:gd name="T27" fmla="*/ 538 h 4758"/>
                  <a:gd name="T28" fmla="*/ 1414 w 3667"/>
                  <a:gd name="T29" fmla="*/ 575 h 4758"/>
                  <a:gd name="T30" fmla="*/ 1262 w 3667"/>
                  <a:gd name="T31" fmla="*/ 745 h 4758"/>
                  <a:gd name="T32" fmla="*/ 930 w 3667"/>
                  <a:gd name="T33" fmla="*/ 1797 h 4758"/>
                  <a:gd name="T34" fmla="*/ 493 w 3667"/>
                  <a:gd name="T35" fmla="*/ 2720 h 4758"/>
                  <a:gd name="T36" fmla="*/ 1226 w 3667"/>
                  <a:gd name="T37" fmla="*/ 4217 h 4758"/>
                  <a:gd name="T38" fmla="*/ 2684 w 3667"/>
                  <a:gd name="T39" fmla="*/ 4088 h 4758"/>
                  <a:gd name="T40" fmla="*/ 2929 w 3667"/>
                  <a:gd name="T41" fmla="*/ 2179 h 4758"/>
                  <a:gd name="T42" fmla="*/ 2393 w 3667"/>
                  <a:gd name="T43" fmla="*/ 728 h 4758"/>
                  <a:gd name="T44" fmla="*/ 2270 w 3667"/>
                  <a:gd name="T45" fmla="*/ 585 h 4758"/>
                  <a:gd name="T46" fmla="*/ 1864 w 3667"/>
                  <a:gd name="T47" fmla="*/ 538 h 4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667" h="4758">
                    <a:moveTo>
                      <a:pt x="1860" y="0"/>
                    </a:moveTo>
                    <a:cubicBezTo>
                      <a:pt x="2022" y="18"/>
                      <a:pt x="2197" y="39"/>
                      <a:pt x="2373" y="56"/>
                    </a:cubicBezTo>
                    <a:cubicBezTo>
                      <a:pt x="2483" y="66"/>
                      <a:pt x="2525" y="130"/>
                      <a:pt x="2532" y="231"/>
                    </a:cubicBezTo>
                    <a:cubicBezTo>
                      <a:pt x="2546" y="422"/>
                      <a:pt x="2549" y="614"/>
                      <a:pt x="2580" y="802"/>
                    </a:cubicBezTo>
                    <a:cubicBezTo>
                      <a:pt x="2650" y="1216"/>
                      <a:pt x="2871" y="1564"/>
                      <a:pt x="3099" y="1905"/>
                    </a:cubicBezTo>
                    <a:cubicBezTo>
                      <a:pt x="3263" y="2151"/>
                      <a:pt x="3476" y="2369"/>
                      <a:pt x="3529" y="2674"/>
                    </a:cubicBezTo>
                    <a:cubicBezTo>
                      <a:pt x="3667" y="3478"/>
                      <a:pt x="3304" y="4551"/>
                      <a:pt x="2104" y="4696"/>
                    </a:cubicBezTo>
                    <a:cubicBezTo>
                      <a:pt x="1592" y="4758"/>
                      <a:pt x="1118" y="4641"/>
                      <a:pt x="695" y="4349"/>
                    </a:cubicBezTo>
                    <a:cubicBezTo>
                      <a:pt x="203" y="4010"/>
                      <a:pt x="0" y="3366"/>
                      <a:pt x="169" y="2730"/>
                    </a:cubicBezTo>
                    <a:cubicBezTo>
                      <a:pt x="276" y="2330"/>
                      <a:pt x="431" y="1949"/>
                      <a:pt x="679" y="1619"/>
                    </a:cubicBezTo>
                    <a:cubicBezTo>
                      <a:pt x="988" y="1209"/>
                      <a:pt x="1136" y="757"/>
                      <a:pt x="1130" y="247"/>
                    </a:cubicBezTo>
                    <a:cubicBezTo>
                      <a:pt x="1129" y="93"/>
                      <a:pt x="1152" y="71"/>
                      <a:pt x="1306" y="52"/>
                    </a:cubicBezTo>
                    <a:cubicBezTo>
                      <a:pt x="1485" y="30"/>
                      <a:pt x="1665" y="18"/>
                      <a:pt x="1860" y="0"/>
                    </a:cubicBezTo>
                    <a:close/>
                    <a:moveTo>
                      <a:pt x="1864" y="538"/>
                    </a:moveTo>
                    <a:cubicBezTo>
                      <a:pt x="1696" y="552"/>
                      <a:pt x="1555" y="563"/>
                      <a:pt x="1414" y="575"/>
                    </a:cubicBezTo>
                    <a:cubicBezTo>
                      <a:pt x="1309" y="583"/>
                      <a:pt x="1261" y="631"/>
                      <a:pt x="1262" y="745"/>
                    </a:cubicBezTo>
                    <a:cubicBezTo>
                      <a:pt x="1263" y="1129"/>
                      <a:pt x="1167" y="1481"/>
                      <a:pt x="930" y="1797"/>
                    </a:cubicBezTo>
                    <a:cubicBezTo>
                      <a:pt x="724" y="2072"/>
                      <a:pt x="585" y="2385"/>
                      <a:pt x="493" y="2720"/>
                    </a:cubicBezTo>
                    <a:cubicBezTo>
                      <a:pt x="311" y="3380"/>
                      <a:pt x="593" y="3975"/>
                      <a:pt x="1226" y="4217"/>
                    </a:cubicBezTo>
                    <a:cubicBezTo>
                      <a:pt x="1729" y="4409"/>
                      <a:pt x="2228" y="4407"/>
                      <a:pt x="2684" y="4088"/>
                    </a:cubicBezTo>
                    <a:cubicBezTo>
                      <a:pt x="3280" y="3670"/>
                      <a:pt x="3388" y="2790"/>
                      <a:pt x="2929" y="2179"/>
                    </a:cubicBezTo>
                    <a:cubicBezTo>
                      <a:pt x="2605" y="1749"/>
                      <a:pt x="2370" y="1287"/>
                      <a:pt x="2393" y="728"/>
                    </a:cubicBezTo>
                    <a:cubicBezTo>
                      <a:pt x="2396" y="646"/>
                      <a:pt x="2356" y="595"/>
                      <a:pt x="2270" y="585"/>
                    </a:cubicBezTo>
                    <a:cubicBezTo>
                      <a:pt x="2126" y="569"/>
                      <a:pt x="1983" y="552"/>
                      <a:pt x="1864" y="5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2673" y="671"/>
                <a:ext cx="459" cy="189"/>
              </a:xfrm>
              <a:custGeom>
                <a:avLst/>
                <a:gdLst>
                  <a:gd name="T0" fmla="*/ 0 w 1188"/>
                  <a:gd name="T1" fmla="*/ 489 h 489"/>
                  <a:gd name="T2" fmla="*/ 596 w 1188"/>
                  <a:gd name="T3" fmla="*/ 1 h 489"/>
                  <a:gd name="T4" fmla="*/ 1188 w 1188"/>
                  <a:gd name="T5" fmla="*/ 489 h 489"/>
                  <a:gd name="T6" fmla="*/ 0 w 1188"/>
                  <a:gd name="T7" fmla="*/ 4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8" h="489">
                    <a:moveTo>
                      <a:pt x="0" y="489"/>
                    </a:moveTo>
                    <a:cubicBezTo>
                      <a:pt x="44" y="214"/>
                      <a:pt x="306" y="0"/>
                      <a:pt x="596" y="1"/>
                    </a:cubicBezTo>
                    <a:cubicBezTo>
                      <a:pt x="883" y="2"/>
                      <a:pt x="1144" y="214"/>
                      <a:pt x="1188" y="489"/>
                    </a:cubicBezTo>
                    <a:cubicBezTo>
                      <a:pt x="792" y="489"/>
                      <a:pt x="396" y="489"/>
                      <a:pt x="0" y="4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Freeform 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2655" y="891"/>
                <a:ext cx="496" cy="33"/>
              </a:xfrm>
              <a:custGeom>
                <a:avLst/>
                <a:gdLst>
                  <a:gd name="T0" fmla="*/ 637 w 1284"/>
                  <a:gd name="T1" fmla="*/ 1 h 85"/>
                  <a:gd name="T2" fmla="*/ 1209 w 1284"/>
                  <a:gd name="T3" fmla="*/ 3 h 85"/>
                  <a:gd name="T4" fmla="*/ 1284 w 1284"/>
                  <a:gd name="T5" fmla="*/ 38 h 85"/>
                  <a:gd name="T6" fmla="*/ 1214 w 1284"/>
                  <a:gd name="T7" fmla="*/ 82 h 85"/>
                  <a:gd name="T8" fmla="*/ 69 w 1284"/>
                  <a:gd name="T9" fmla="*/ 82 h 85"/>
                  <a:gd name="T10" fmla="*/ 0 w 1284"/>
                  <a:gd name="T11" fmla="*/ 37 h 85"/>
                  <a:gd name="T12" fmla="*/ 75 w 1284"/>
                  <a:gd name="T13" fmla="*/ 3 h 85"/>
                  <a:gd name="T14" fmla="*/ 637 w 1284"/>
                  <a:gd name="T15" fmla="*/ 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84" h="85">
                    <a:moveTo>
                      <a:pt x="637" y="1"/>
                    </a:moveTo>
                    <a:cubicBezTo>
                      <a:pt x="828" y="1"/>
                      <a:pt x="1018" y="0"/>
                      <a:pt x="1209" y="3"/>
                    </a:cubicBezTo>
                    <a:cubicBezTo>
                      <a:pt x="1234" y="3"/>
                      <a:pt x="1259" y="26"/>
                      <a:pt x="1284" y="38"/>
                    </a:cubicBezTo>
                    <a:cubicBezTo>
                      <a:pt x="1261" y="54"/>
                      <a:pt x="1237" y="82"/>
                      <a:pt x="1214" y="82"/>
                    </a:cubicBezTo>
                    <a:cubicBezTo>
                      <a:pt x="832" y="85"/>
                      <a:pt x="451" y="85"/>
                      <a:pt x="69" y="82"/>
                    </a:cubicBezTo>
                    <a:cubicBezTo>
                      <a:pt x="46" y="82"/>
                      <a:pt x="23" y="53"/>
                      <a:pt x="0" y="37"/>
                    </a:cubicBezTo>
                    <a:cubicBezTo>
                      <a:pt x="25" y="25"/>
                      <a:pt x="50" y="3"/>
                      <a:pt x="75" y="3"/>
                    </a:cubicBezTo>
                    <a:cubicBezTo>
                      <a:pt x="263" y="0"/>
                      <a:pt x="450" y="1"/>
                      <a:pt x="63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5" name="Freeform 8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2656" y="943"/>
                <a:ext cx="495" cy="33"/>
              </a:xfrm>
              <a:custGeom>
                <a:avLst/>
                <a:gdLst>
                  <a:gd name="T0" fmla="*/ 636 w 1283"/>
                  <a:gd name="T1" fmla="*/ 2 h 85"/>
                  <a:gd name="T2" fmla="*/ 1199 w 1283"/>
                  <a:gd name="T3" fmla="*/ 4 h 85"/>
                  <a:gd name="T4" fmla="*/ 1283 w 1283"/>
                  <a:gd name="T5" fmla="*/ 47 h 85"/>
                  <a:gd name="T6" fmla="*/ 1197 w 1283"/>
                  <a:gd name="T7" fmla="*/ 83 h 85"/>
                  <a:gd name="T8" fmla="*/ 82 w 1283"/>
                  <a:gd name="T9" fmla="*/ 83 h 85"/>
                  <a:gd name="T10" fmla="*/ 0 w 1283"/>
                  <a:gd name="T11" fmla="*/ 44 h 85"/>
                  <a:gd name="T12" fmla="*/ 84 w 1283"/>
                  <a:gd name="T13" fmla="*/ 4 h 85"/>
                  <a:gd name="T14" fmla="*/ 636 w 1283"/>
                  <a:gd name="T15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83" h="85">
                    <a:moveTo>
                      <a:pt x="636" y="2"/>
                    </a:moveTo>
                    <a:cubicBezTo>
                      <a:pt x="824" y="2"/>
                      <a:pt x="1012" y="0"/>
                      <a:pt x="1199" y="4"/>
                    </a:cubicBezTo>
                    <a:cubicBezTo>
                      <a:pt x="1228" y="5"/>
                      <a:pt x="1255" y="32"/>
                      <a:pt x="1283" y="47"/>
                    </a:cubicBezTo>
                    <a:cubicBezTo>
                      <a:pt x="1255" y="59"/>
                      <a:pt x="1226" y="82"/>
                      <a:pt x="1197" y="83"/>
                    </a:cubicBezTo>
                    <a:cubicBezTo>
                      <a:pt x="826" y="85"/>
                      <a:pt x="454" y="85"/>
                      <a:pt x="82" y="83"/>
                    </a:cubicBezTo>
                    <a:cubicBezTo>
                      <a:pt x="55" y="82"/>
                      <a:pt x="27" y="58"/>
                      <a:pt x="0" y="44"/>
                    </a:cubicBezTo>
                    <a:cubicBezTo>
                      <a:pt x="28" y="30"/>
                      <a:pt x="56" y="5"/>
                      <a:pt x="84" y="4"/>
                    </a:cubicBezTo>
                    <a:cubicBezTo>
                      <a:pt x="268" y="0"/>
                      <a:pt x="452" y="2"/>
                      <a:pt x="63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1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thanksgiving_basket_harvest_food_sway_hg_clr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610600" y="4900613"/>
            <a:ext cx="2133600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46943" y="2748417"/>
            <a:ext cx="94981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000" b="1" dirty="0">
                <a:solidFill>
                  <a:srgbClr val="FF0000"/>
                </a:solidFill>
              </a:rPr>
              <a:t>Thanks for your attending!</a:t>
            </a:r>
            <a:endParaRPr lang="zh-CN" alt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49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0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1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2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3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4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5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6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7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8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59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0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1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2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3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4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5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6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7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8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69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0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1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2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3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4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5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6.xml><?xml version="1.0" encoding="utf-8"?>
<p:tagLst xmlns:p="http://schemas.openxmlformats.org/presentationml/2006/main">
  <p:tag name="KSO_WM_DIAGRAM_VIRTUALLY_FRAME" val="{&quot;height&quot;:393.1,&quot;left&quot;:22.1,&quot;top&quot;:138.15,&quot;width&quot;:873.15}"/>
</p:tagLst>
</file>

<file path=ppt/tags/tag79.xml><?xml version="1.0" encoding="utf-8"?>
<p:tagLst xmlns:p="http://schemas.openxmlformats.org/presentationml/2006/main">
  <p:tag name="COMMONDATA" val="eyJjb3VudCI6MTEsImhkaWQiOiIyMTE0Yjg3ZmVlMjFhZmExZDVkMjdlYTU2MWQ4OWE1YyIsInVzZXJDb3VudCI6MTF9"/>
  <p:tag name="commondata" val="eyJjb3VudCI6MTIsImhkaWQiOiIyMTE0Yjg3ZmVlMjFhZmExZDVkMjdlYTU2MWQ4OWE1YyIsInVzZXJDb3VudCI6MTJ9"/>
  <p:tag name="resource_record_key" val="{&quot;70&quot;:[3314290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dk1f1jn">
      <a:majorFont>
        <a:latin typeface="Comic Sans MS"/>
        <a:ea typeface="站酷快乐体2016修订版"/>
        <a:cs typeface=""/>
      </a:majorFont>
      <a:minorFont>
        <a:latin typeface="Comic Sans MS"/>
        <a:ea typeface="站酷快乐体2016修订版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item1.xml>��
</file>

<file path=customXml/item2.xml>��
</file>

<file path=customXml/itemProps77.xml><?xml version="1.0" encoding="utf-8"?>
<ds:datastoreItem xmlns:ds="http://schemas.openxmlformats.org/officeDocument/2006/customXml" ds:itemID="{A756266F-7E8F-420F-8732-52D2A5B85A19}">
  <ds:schemaRefs/>
</ds:datastoreItem>
</file>

<file path=customXml/itemProps78.xml><?xml version="1.0" encoding="utf-8"?>
<ds:datastoreItem xmlns:ds="http://schemas.openxmlformats.org/officeDocument/2006/customXml" ds:itemID="{9BFC7D5A-2EC2-4692-8055-1D37BC50AD98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4027</Words>
  <Application>WPS 演示</Application>
  <PresentationFormat>宽屏</PresentationFormat>
  <Paragraphs>269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等线</vt:lpstr>
      <vt:lpstr>Arial Narrow</vt:lpstr>
      <vt:lpstr>Comic Sans MS</vt:lpstr>
      <vt:lpstr>Times New Roman</vt:lpstr>
      <vt:lpstr>Arial Unicode MS</vt:lpstr>
      <vt:lpstr>Calibri</vt:lpstr>
      <vt:lpstr>Arial</vt:lpstr>
      <vt:lpstr>黑体</vt:lpstr>
      <vt:lpstr>方正小标宋简体</vt:lpstr>
      <vt:lpstr>仿宋</vt:lpstr>
      <vt:lpstr>inpin heiti</vt:lpstr>
      <vt:lpstr>站酷快乐体2016修订版</vt:lpstr>
      <vt:lpstr>Segoe Print</vt:lpstr>
      <vt:lpstr>等线 Light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 xia</dc:creator>
  <cp:lastModifiedBy>天蓝色的彼岸</cp:lastModifiedBy>
  <cp:revision>154</cp:revision>
  <dcterms:created xsi:type="dcterms:W3CDTF">2020-11-18T13:43:00Z</dcterms:created>
  <dcterms:modified xsi:type="dcterms:W3CDTF">2024-03-21T01:15:43Z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KSOTemplateUUID">
    <vt:lpwstr>v1.0_mb_aB9/mUjoKXabyBte89SA+Q==</vt:lpwstr>
  </property>
  <property fmtid="{D5CDD505-2E9C-101B-9397-08002B2CF9AE}" pid="4" name="ICV">
    <vt:lpwstr>2E5E3CA2CDB84C9F9D3A91B2E6A55C92_12</vt:lpwstr>
  </property>
</Properties>
</file>