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3"/>
    <p:sldMasterId id="2147483663" r:id="rId4"/>
    <p:sldMasterId id="2147483666" r:id="rId5"/>
    <p:sldMasterId id="2147483678" r:id="rId6"/>
    <p:sldMasterId id="2147483690" r:id="rId7"/>
  </p:sldMasterIdLst>
  <p:sldIdLst>
    <p:sldId id="256" r:id="rId8"/>
    <p:sldId id="257" r:id="rId9"/>
    <p:sldId id="258" r:id="rId10"/>
    <p:sldId id="259" r:id="rId11"/>
    <p:sldId id="917" r:id="rId12"/>
    <p:sldId id="918" r:id="rId13"/>
    <p:sldId id="919" r:id="rId14"/>
    <p:sldId id="920" r:id="rId15"/>
    <p:sldId id="921" r:id="rId16"/>
    <p:sldId id="927" r:id="rId17"/>
    <p:sldId id="922" r:id="rId18"/>
    <p:sldId id="923" r:id="rId19"/>
    <p:sldId id="924" r:id="rId20"/>
    <p:sldId id="925" r:id="rId21"/>
    <p:sldId id="926" r:id="rId22"/>
  </p:sldIdLst>
  <p:sldSz cx="12192000" cy="6858000"/>
  <p:notesSz cx="6858000" cy="9144000"/>
  <p:custDataLst>
    <p:tags r:id="rId26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FF"/>
    <a:srgbClr val="99CCFF"/>
    <a:srgbClr val="604A7B"/>
    <a:srgbClr val="77933C"/>
    <a:srgbClr val="A6A6A6"/>
    <a:srgbClr val="E46C0A"/>
    <a:srgbClr val="B4B4B4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61" d="100"/>
          <a:sy n="61" d="100"/>
        </p:scale>
        <p:origin x="-78" y="-684"/>
      </p:cViewPr>
      <p:guideLst>
        <p:guide orient="horz" pos="2160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2.xml"/><Relationship Id="rId8" Type="http://schemas.openxmlformats.org/officeDocument/2006/relationships/slide" Target="slides/slide1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6" Type="http://schemas.openxmlformats.org/officeDocument/2006/relationships/tags" Target="tags/tag65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0" Type="http://schemas.openxmlformats.org/officeDocument/2006/relationships/slide" Target="slides/slide13.xml"/><Relationship Id="rId2" Type="http://schemas.openxmlformats.org/officeDocument/2006/relationships/theme" Target="theme/theme1.xml"/><Relationship Id="rId19" Type="http://schemas.openxmlformats.org/officeDocument/2006/relationships/slide" Target="slides/slide12.xml"/><Relationship Id="rId18" Type="http://schemas.openxmlformats.org/officeDocument/2006/relationships/slide" Target="slides/slide11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0.xml"/><Relationship Id="rId8" Type="http://schemas.openxmlformats.org/officeDocument/2006/relationships/slideLayout" Target="../slideLayouts/slideLayout9.xml"/><Relationship Id="rId7" Type="http://schemas.openxmlformats.org/officeDocument/2006/relationships/slideLayout" Target="../slideLayouts/slideLayout8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7" Type="http://schemas.openxmlformats.org/officeDocument/2006/relationships/theme" Target="../theme/theme2.xml"/><Relationship Id="rId16" Type="http://schemas.openxmlformats.org/officeDocument/2006/relationships/image" Target="../media/image4.png"/><Relationship Id="rId15" Type="http://schemas.openxmlformats.org/officeDocument/2006/relationships/image" Target="../media/image3.png"/><Relationship Id="rId14" Type="http://schemas.openxmlformats.org/officeDocument/2006/relationships/image" Target="../media/image2.png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1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7" Type="http://schemas.openxmlformats.org/officeDocument/2006/relationships/theme" Target="../theme/theme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4.xml"/><Relationship Id="rId8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8.xml"/><Relationship Id="rId22" Type="http://schemas.openxmlformats.org/officeDocument/2006/relationships/theme" Target="../theme/theme4.xml"/><Relationship Id="rId21" Type="http://schemas.openxmlformats.org/officeDocument/2006/relationships/image" Target="../media/image14.png"/><Relationship Id="rId20" Type="http://schemas.openxmlformats.org/officeDocument/2006/relationships/image" Target="../media/image13.png"/><Relationship Id="rId2" Type="http://schemas.openxmlformats.org/officeDocument/2006/relationships/slideLayout" Target="../slideLayouts/slideLayout17.xml"/><Relationship Id="rId19" Type="http://schemas.openxmlformats.org/officeDocument/2006/relationships/image" Target="../media/image12.png"/><Relationship Id="rId18" Type="http://schemas.openxmlformats.org/officeDocument/2006/relationships/image" Target="../media/image11.png"/><Relationship Id="rId17" Type="http://schemas.openxmlformats.org/officeDocument/2006/relationships/image" Target="../media/image10.png"/><Relationship Id="rId16" Type="http://schemas.openxmlformats.org/officeDocument/2006/relationships/image" Target="../media/image9.png"/><Relationship Id="rId15" Type="http://schemas.openxmlformats.org/officeDocument/2006/relationships/image" Target="../media/image8.png"/><Relationship Id="rId14" Type="http://schemas.openxmlformats.org/officeDocument/2006/relationships/image" Target="../media/image7.png"/><Relationship Id="rId13" Type="http://schemas.openxmlformats.org/officeDocument/2006/relationships/image" Target="../media/image6.png"/><Relationship Id="rId12" Type="http://schemas.openxmlformats.org/officeDocument/2006/relationships/image" Target="../media/image5.png"/><Relationship Id="rId11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6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5.xml"/><Relationship Id="rId8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4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8.xml"/><Relationship Id="rId14" Type="http://schemas.openxmlformats.org/officeDocument/2006/relationships/theme" Target="../theme/theme5.xml"/><Relationship Id="rId13" Type="http://schemas.openxmlformats.org/officeDocument/2006/relationships/image" Target="../media/image3.png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27.xml"/></Relationships>
</file>

<file path=ppt/slideMasters/_rels/slideMaster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6.xml"/><Relationship Id="rId8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3.xml"/><Relationship Id="rId5" Type="http://schemas.openxmlformats.org/officeDocument/2006/relationships/slideLayout" Target="../slideLayouts/slideLayout42.xml"/><Relationship Id="rId4" Type="http://schemas.openxmlformats.org/officeDocument/2006/relationships/slideLayout" Target="../slideLayouts/slideLayout41.xml"/><Relationship Id="rId3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9.xml"/><Relationship Id="rId18" Type="http://schemas.openxmlformats.org/officeDocument/2006/relationships/theme" Target="../theme/theme6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7.xml"/><Relationship Id="rId1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altLang="en-US" sz="5335" dirty="0">
                <a:latin typeface="黑体" panose="02010600030101010101" pitchFamily="49" charset="-122"/>
                <a:ea typeface="黑体" panose="02010600030101010101" pitchFamily="49" charset="-122"/>
              </a:rPr>
              <a:t>考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altLang="en-US" sz="5335" dirty="0">
                <a:latin typeface="黑体" panose="02010600030101010101" pitchFamily="49" charset="-122"/>
                <a:ea typeface="黑体" panose="02010600030101010101" pitchFamily="49" charset="-122"/>
              </a:rPr>
              <a:t>点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altLang="en-US" sz="5335" dirty="0">
                <a:latin typeface="黑体" panose="02010600030101010101" pitchFamily="49" charset="-122"/>
                <a:ea typeface="黑体" panose="02010600030101010101" pitchFamily="49" charset="-122"/>
              </a:rPr>
              <a:t>讲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altLang="en-US" sz="5335" dirty="0">
                <a:latin typeface="黑体" panose="02010600030101010101" pitchFamily="49" charset="-122"/>
                <a:ea typeface="黑体" panose="02010600030101010101" pitchFamily="49" charset="-122"/>
              </a:rPr>
              <a:t>练</a:t>
            </a:r>
            <a:endParaRPr lang="zh-CN" altLang="en-US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第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11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第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4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用样本估计总体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3074" name="图片 3073" descr="地理化学生物物理考向标"/>
          <p:cNvPicPr>
            <a:picLocks noChangeAspect="1"/>
          </p:cNvPicPr>
          <p:nvPr userDrawn="1"/>
        </p:nvPicPr>
        <p:blipFill>
          <a:blip r:embed="rId14"/>
          <a:srcRect r="12120"/>
          <a:stretch>
            <a:fillRect/>
          </a:stretch>
        </p:blipFill>
        <p:spPr>
          <a:xfrm>
            <a:off x="0" y="117475"/>
            <a:ext cx="12164695" cy="5022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64" descr="b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-13335" y="6431280"/>
            <a:ext cx="12192000" cy="4267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97" name="TextBox 1"/>
          <p:cNvSpPr txBox="1"/>
          <p:nvPr userDrawn="1"/>
        </p:nvSpPr>
        <p:spPr>
          <a:xfrm>
            <a:off x="243205" y="163195"/>
            <a:ext cx="10704195" cy="41402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11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4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用样本估计总体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  <a:sym typeface="+mn-ea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992485" y="44450"/>
            <a:ext cx="1007745" cy="6419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4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强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化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练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习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第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11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第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4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用样本估计总体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  <a:sym typeface="+mn-ea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B0F0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chemeClr val="bg1"/>
            </a:gs>
          </a:gsLst>
          <a:lin ang="5400000"/>
          <a:tileRect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7170" name="Picture 11" descr="K:\高三教材PPT\图片10.png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2393951" y="2857500"/>
            <a:ext cx="9804400" cy="40005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7171" name="组合 7170"/>
          <p:cNvGrpSpPr/>
          <p:nvPr userDrawn="1"/>
        </p:nvGrpSpPr>
        <p:grpSpPr>
          <a:xfrm>
            <a:off x="2499784" y="1989138"/>
            <a:ext cx="2091267" cy="196850"/>
            <a:chOff x="0" y="0"/>
            <a:chExt cx="1568450" cy="196850"/>
          </a:xfrm>
        </p:grpSpPr>
        <p:sp>
          <p:nvSpPr>
            <p:cNvPr id="7172" name="Oval 14"/>
            <p:cNvSpPr/>
            <p:nvPr/>
          </p:nvSpPr>
          <p:spPr>
            <a:xfrm>
              <a:off x="0" y="0"/>
              <a:ext cx="196850" cy="196850"/>
            </a:xfrm>
            <a:prstGeom prst="ellipse">
              <a:avLst/>
            </a:prstGeom>
            <a:solidFill>
              <a:srgbClr val="ACACAC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3" name="Oval 15"/>
            <p:cNvSpPr/>
            <p:nvPr/>
          </p:nvSpPr>
          <p:spPr>
            <a:xfrm>
              <a:off x="457200" y="0"/>
              <a:ext cx="196850" cy="196850"/>
            </a:xfrm>
            <a:prstGeom prst="ellipse">
              <a:avLst/>
            </a:prstGeom>
            <a:solidFill>
              <a:srgbClr val="8AC923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4" name="Oval 16"/>
            <p:cNvSpPr/>
            <p:nvPr/>
          </p:nvSpPr>
          <p:spPr>
            <a:xfrm>
              <a:off x="914400" y="0"/>
              <a:ext cx="196850" cy="196850"/>
            </a:xfrm>
            <a:prstGeom prst="ellipse">
              <a:avLst/>
            </a:prstGeom>
            <a:solidFill>
              <a:srgbClr val="F7BC29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5" name="Oval 17"/>
            <p:cNvSpPr/>
            <p:nvPr/>
          </p:nvSpPr>
          <p:spPr>
            <a:xfrm>
              <a:off x="1371600" y="0"/>
              <a:ext cx="196850" cy="196850"/>
            </a:xfrm>
            <a:prstGeom prst="ellipse">
              <a:avLst/>
            </a:prstGeom>
            <a:solidFill>
              <a:srgbClr val="A28BE1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7176" name="Rectangle 12"/>
          <p:cNvSpPr/>
          <p:nvPr userDrawn="1"/>
        </p:nvSpPr>
        <p:spPr>
          <a:xfrm>
            <a:off x="2495551" y="3357563"/>
            <a:ext cx="143933" cy="252412"/>
          </a:xfrm>
          <a:prstGeom prst="rect">
            <a:avLst/>
          </a:prstGeom>
          <a:solidFill>
            <a:srgbClr val="D7181F"/>
          </a:solidFill>
          <a:ln w="9525">
            <a:noFill/>
          </a:ln>
        </p:spPr>
        <p:txBody>
          <a:bodyPr wrap="none" anchor="ctr" anchorCtr="0"/>
          <a:p>
            <a:pPr lvl="0" eaLnBrk="1" hangingPunct="1"/>
            <a:endParaRPr lang="zh-CN" altLang="en-US" sz="100" dirty="0">
              <a:latin typeface="Calibri" panose="020F0502020204030204" pitchFamily="34" charset="0"/>
            </a:endParaRPr>
          </a:p>
        </p:txBody>
      </p:sp>
      <p:pic>
        <p:nvPicPr>
          <p:cNvPr id="7177" name="Picture 2" descr="K:\高三教材PPT\图片1.pn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688917" y="1484313"/>
            <a:ext cx="812800" cy="622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8" name="Picture 3" descr="K:\高三教材PPT\图片2.png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5327651" y="2349500"/>
            <a:ext cx="2235200" cy="987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9" name="Picture 4" descr="K:\高三教材PPT\图片3.pn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239184" y="1700213"/>
            <a:ext cx="1797049" cy="12684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0" name="Picture 5" descr="K:\高三教材PPT\图片4.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513484" y="2924175"/>
            <a:ext cx="732367" cy="6270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1" name="Picture 6" descr="K:\高三教材PPT\图片5.png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5287433" y="201613"/>
            <a:ext cx="529167" cy="390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2" name="Picture 7" descr="K:\高三教材PPT\图片6.png"/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7056967" y="0"/>
            <a:ext cx="4184651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3" name="Picture 8" descr="K:\高三教材PPT\图片7.png"/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10896600" y="0"/>
            <a:ext cx="999067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4" name="Picture 9" descr="K:\高三教材PPT\图片8.png"/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9359900" y="1844675"/>
            <a:ext cx="1642533" cy="927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5" name="Picture 10" descr="K:\高三教材PPT\图片9.png"/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7247467" y="2924175"/>
            <a:ext cx="2275417" cy="112712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8194" name="Picture 64" descr="b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2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3.xml"/><Relationship Id="rId1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63.xml"/><Relationship Id="rId1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64.xml"/><Relationship Id="rId1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TextBox 1"/>
          <p:cNvSpPr txBox="1"/>
          <p:nvPr/>
        </p:nvSpPr>
        <p:spPr>
          <a:xfrm>
            <a:off x="2208107" y="1988609"/>
            <a:ext cx="2722880" cy="13220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数</a:t>
            </a:r>
            <a:r>
              <a:rPr lang="en-US" altLang="zh-CN" sz="8000" dirty="0">
                <a:latin typeface="隶书" panose="02010509060101010101" pitchFamily="1" charset="-122"/>
                <a:ea typeface="隶书" panose="02010509060101010101" pitchFamily="1" charset="-122"/>
              </a:rPr>
              <a:t> </a:t>
            </a:r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学</a:t>
            </a:r>
            <a:endParaRPr lang="zh-CN" altLang="en-US" sz="8000" dirty="0">
              <a:latin typeface="隶书" panose="02010509060101010101" pitchFamily="1" charset="-122"/>
              <a:ea typeface="隶书" panose="02010509060101010101" pitchFamily="1" charset="-122"/>
            </a:endParaRPr>
          </a:p>
        </p:txBody>
      </p:sp>
      <p:sp>
        <p:nvSpPr>
          <p:cNvPr id="11267" name="TextBox 2"/>
          <p:cNvSpPr txBox="1"/>
          <p:nvPr/>
        </p:nvSpPr>
        <p:spPr>
          <a:xfrm>
            <a:off x="2639484" y="3141133"/>
            <a:ext cx="9313333" cy="6248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465" dirty="0">
                <a:latin typeface="黑体" panose="02010600030101010101" pitchFamily="49" charset="-122"/>
                <a:ea typeface="黑体" panose="02010600030101010101" pitchFamily="49" charset="-122"/>
              </a:rPr>
              <a:t>中职对口升学考试总复习</a:t>
            </a:r>
            <a:r>
              <a:rPr lang="en-US" altLang="zh-CN" sz="3465">
                <a:latin typeface="黑体" panose="02010600030101010101" pitchFamily="49" charset="-122"/>
                <a:ea typeface="黑体" panose="02010600030101010101" pitchFamily="49" charset="-122"/>
              </a:rPr>
              <a:t>·</a:t>
            </a:r>
            <a:r>
              <a:rPr lang="zh-CN" altLang="en-US" sz="3465" dirty="0">
                <a:latin typeface="黑体" panose="02010600030101010101" pitchFamily="49" charset="-122"/>
                <a:ea typeface="黑体" panose="02010600030101010101" pitchFamily="49" charset="-122"/>
              </a:rPr>
              <a:t>教学课件</a:t>
            </a:r>
            <a:endParaRPr lang="zh-CN" altLang="en-US" sz="346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11268" name="TextBox 3"/>
          <p:cNvSpPr txBox="1"/>
          <p:nvPr/>
        </p:nvSpPr>
        <p:spPr>
          <a:xfrm>
            <a:off x="9768417" y="5949527"/>
            <a:ext cx="1878330" cy="5016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665" dirty="0">
                <a:latin typeface="黑体" panose="02010600030101010101" pitchFamily="49" charset="-122"/>
                <a:ea typeface="黑体" panose="02010600030101010101" pitchFamily="49" charset="-122"/>
              </a:rPr>
              <a:t>南方出版社</a:t>
            </a:r>
            <a:endParaRPr lang="zh-CN" altLang="en-US" sz="266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00640" y="188595"/>
            <a:ext cx="1756410" cy="11671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2290" name="矩形 2"/>
          <p:cNvSpPr/>
          <p:nvPr/>
        </p:nvSpPr>
        <p:spPr>
          <a:xfrm>
            <a:off x="4175760" y="1843617"/>
            <a:ext cx="3840480" cy="101473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ctr">
              <a:lnSpc>
                <a:spcPct val="125000"/>
              </a:lnSpc>
            </a:pPr>
            <a:r>
              <a:rPr lang="zh-CN" altLang="en-US" sz="4800" dirty="0">
                <a:solidFill>
                  <a:srgbClr val="000000"/>
                </a:solidFill>
                <a:latin typeface="楷体_GB2312" panose="02010609030101010101" pitchFamily="1" charset="-122"/>
                <a:ea typeface="楷体_GB2312" panose="02010609030101010101" pitchFamily="1" charset="-122"/>
              </a:rPr>
              <a:t>第</a:t>
            </a:r>
            <a:r>
              <a:rPr lang="en-US" altLang="zh-CN" sz="4800" dirty="0">
                <a:solidFill>
                  <a:srgbClr val="000000"/>
                </a:solidFill>
                <a:latin typeface="楷体_GB2312" panose="02010609030101010101" pitchFamily="1" charset="-122"/>
                <a:ea typeface="楷体_GB2312" panose="02010609030101010101" pitchFamily="1" charset="-122"/>
              </a:rPr>
              <a:t>11</a:t>
            </a:r>
            <a:r>
              <a:rPr lang="zh-CN" altLang="en-US" sz="4800" dirty="0">
                <a:solidFill>
                  <a:srgbClr val="000000"/>
                </a:solidFill>
                <a:latin typeface="楷体_GB2312" panose="02010609030101010101" pitchFamily="1" charset="-122"/>
                <a:ea typeface="楷体_GB2312" panose="02010609030101010101" pitchFamily="1" charset="-122"/>
              </a:rPr>
              <a:t>章</a:t>
            </a:r>
            <a:r>
              <a:rPr lang="en-US" altLang="zh-CN" sz="4800" dirty="0">
                <a:solidFill>
                  <a:srgbClr val="000000"/>
                </a:solidFill>
                <a:latin typeface="楷体_GB2312" panose="02010609030101010101" pitchFamily="1" charset="-122"/>
                <a:ea typeface="楷体_GB2312" panose="02010609030101010101" pitchFamily="1" charset="-122"/>
              </a:rPr>
              <a:t> </a:t>
            </a:r>
            <a:r>
              <a:rPr lang="zh-CN" altLang="en-US" sz="4800" dirty="0">
                <a:solidFill>
                  <a:srgbClr val="000000"/>
                </a:solidFill>
                <a:latin typeface="楷体_GB2312" panose="02010609030101010101" pitchFamily="1" charset="-122"/>
                <a:ea typeface="楷体_GB2312" panose="02010609030101010101" pitchFamily="1" charset="-122"/>
              </a:rPr>
              <a:t>第</a:t>
            </a:r>
            <a:r>
              <a:rPr lang="en-US" altLang="zh-CN" sz="4800" dirty="0">
                <a:solidFill>
                  <a:srgbClr val="000000"/>
                </a:solidFill>
                <a:latin typeface="楷体_GB2312" panose="02010609030101010101" pitchFamily="1" charset="-122"/>
                <a:ea typeface="楷体_GB2312" panose="02010609030101010101" pitchFamily="1" charset="-122"/>
              </a:rPr>
              <a:t>4</a:t>
            </a:r>
            <a:r>
              <a:rPr lang="zh-CN" altLang="en-US" sz="4800" dirty="0">
                <a:solidFill>
                  <a:srgbClr val="000000"/>
                </a:solidFill>
                <a:latin typeface="楷体_GB2312" panose="02010609030101010101" pitchFamily="1" charset="-122"/>
                <a:ea typeface="楷体_GB2312" panose="02010609030101010101" pitchFamily="1" charset="-122"/>
              </a:rPr>
              <a:t>节</a:t>
            </a:r>
            <a:endParaRPr lang="zh-CN" altLang="en-US" sz="4800" dirty="0">
              <a:solidFill>
                <a:srgbClr val="000000"/>
              </a:solidFill>
              <a:latin typeface="楷体_GB2312" panose="02010609030101010101" pitchFamily="1" charset="-122"/>
              <a:ea typeface="楷体_GB2312" panose="02010609030101010101" pitchFamily="1" charset="-122"/>
            </a:endParaRPr>
          </a:p>
        </p:txBody>
      </p:sp>
      <p:sp>
        <p:nvSpPr>
          <p:cNvPr id="11266" name="TextBox 1"/>
          <p:cNvSpPr txBox="1"/>
          <p:nvPr/>
        </p:nvSpPr>
        <p:spPr>
          <a:xfrm>
            <a:off x="3604472" y="3212889"/>
            <a:ext cx="4983480" cy="922020"/>
          </a:xfrm>
          <a:prstGeom prst="rect">
            <a:avLst/>
          </a:prstGeom>
          <a:noFill/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p>
            <a:pPr algn="ctr"/>
            <a:r>
              <a:rPr lang="zh-CN" sz="54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隶书" panose="02010509060101010101" pitchFamily="1" charset="-122"/>
                <a:ea typeface="隶书" panose="02010509060101010101" pitchFamily="1" charset="-122"/>
              </a:rPr>
              <a:t>用样本估计总体</a:t>
            </a:r>
            <a:endParaRPr lang="zh-CN" sz="5400" dirty="0">
              <a:ln w="9525">
                <a:solidFill>
                  <a:schemeClr val="bg1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隶书" panose="02010509060101010101" pitchFamily="1" charset="-122"/>
              <a:ea typeface="隶书" panose="02010509060101010101" pitchFamily="1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" name="矩形 18"/>
          <p:cNvSpPr/>
          <p:nvPr/>
        </p:nvSpPr>
        <p:spPr>
          <a:xfrm>
            <a:off x="1487170" y="4004945"/>
            <a:ext cx="1315085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 descr="中职数学2022秋S10(7-12章) 小版芯_260"/>
          <p:cNvPicPr>
            <a:picLocks noChangeAspect="1"/>
          </p:cNvPicPr>
          <p:nvPr/>
        </p:nvPicPr>
        <p:blipFill>
          <a:blip r:embed="rId1"/>
          <a:srcRect t="23481"/>
          <a:stretch>
            <a:fillRect/>
          </a:stretch>
        </p:blipFill>
        <p:spPr>
          <a:xfrm>
            <a:off x="771525" y="908685"/>
            <a:ext cx="10649585" cy="3981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数学2022秋S10(7-12章) 小版芯_26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271270" y="2780665"/>
            <a:ext cx="998220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048115" y="3716655"/>
            <a:ext cx="344170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343660" y="5013325"/>
            <a:ext cx="344170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3503295" y="5013325"/>
            <a:ext cx="344170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5" grpId="0" bldLvl="0" animBg="1"/>
      <p:bldP spid="6" grpId="0" bldLvl="0" animBg="1"/>
      <p:bldP spid="8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数学2022秋S10(7-12章) 小版芯_26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数学2022秋S10(7-12章) 小版芯_26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271270" y="5300980"/>
            <a:ext cx="4822825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数学2022秋S10(7-12章) 小版芯_2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数学2022秋S10(7-12章) 小版芯_26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142365" y="3500755"/>
            <a:ext cx="6503670" cy="24790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数学2022秋S10(7-12章) 小版芯_266"/>
          <p:cNvPicPr>
            <a:picLocks noChangeAspect="1"/>
          </p:cNvPicPr>
          <p:nvPr/>
        </p:nvPicPr>
        <p:blipFill>
          <a:blip r:embed="rId1"/>
          <a:srcRect t="5492"/>
          <a:stretch>
            <a:fillRect/>
          </a:stretch>
        </p:blipFill>
        <p:spPr>
          <a:xfrm>
            <a:off x="770890" y="1113155"/>
            <a:ext cx="10649585" cy="491744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0920095" y="1196975"/>
            <a:ext cx="344170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0920095" y="2708910"/>
            <a:ext cx="344170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0920095" y="3429000"/>
            <a:ext cx="344170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775460" y="4725035"/>
            <a:ext cx="344170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4922520" y="4695825"/>
            <a:ext cx="661035" cy="6203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5" grpId="0" bldLvl="0" animBg="1"/>
      <p:bldP spid="6" grpId="0" bldLvl="0" animBg="1"/>
      <p:bldP spid="8" grpId="0" bldLvl="0" animBg="1"/>
      <p:bldP spid="9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数学2022秋S10(7-12章) 小版芯_26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7607935" y="1844675"/>
            <a:ext cx="344170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数学2022秋S10(7-12章) 小版芯_26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055370" y="3134995"/>
            <a:ext cx="5984875" cy="11264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中职数学2023秋S10(7-12章) 小版芯(删后)_4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160" y="828040"/>
            <a:ext cx="10647045" cy="5201285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1127760" y="5157470"/>
            <a:ext cx="3029585" cy="4476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055370" y="3284855"/>
            <a:ext cx="7579360" cy="279590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" name="图片 4" descr="中职数学2023秋S10(7-12章) 小版芯(删后)_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160" y="975995"/>
            <a:ext cx="10647045" cy="5201285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911860" y="3357245"/>
            <a:ext cx="8237855" cy="28409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COMMONDATA" val="eyJoZGlkIjoiZTU0YmYyNWIxMTBjMzNmYjc5NjUwNjM3MjQ5MjM2Y2EifQ=="/>
  <p:tag name="KSO_WPP_MARK_KEY" val="09321a09-3349-4963-9dcb-d9e92d162bd9"/>
</p:tagLst>
</file>

<file path=ppt/theme/theme1.xml><?xml version="1.0" encoding="utf-8"?>
<a:theme xmlns:a="http://schemas.openxmlformats.org/drawingml/2006/main" name="2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7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8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</Words>
  <Application>WPS 演示</Application>
  <PresentationFormat>在屏幕上显示</PresentationFormat>
  <Paragraphs>10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6</vt:i4>
      </vt:variant>
      <vt:variant>
        <vt:lpstr>幻灯片标题</vt:lpstr>
      </vt:variant>
      <vt:variant>
        <vt:i4>15</vt:i4>
      </vt:variant>
    </vt:vector>
  </HeadingPairs>
  <TitlesOfParts>
    <vt:vector size="31" baseType="lpstr">
      <vt:lpstr>Arial</vt:lpstr>
      <vt:lpstr>宋体</vt:lpstr>
      <vt:lpstr>Wingdings</vt:lpstr>
      <vt:lpstr>Calibri</vt:lpstr>
      <vt:lpstr>黑体</vt:lpstr>
      <vt:lpstr>楷体_GB2312</vt:lpstr>
      <vt:lpstr>Wingdings</vt:lpstr>
      <vt:lpstr>隶书</vt:lpstr>
      <vt:lpstr>微软雅黑</vt:lpstr>
      <vt:lpstr>Arial Unicode MS</vt:lpstr>
      <vt:lpstr>2_Office 主题</vt:lpstr>
      <vt:lpstr>3_Office 主题</vt:lpstr>
      <vt:lpstr>1_Office 主题</vt:lpstr>
      <vt:lpstr>7_Office 主题</vt:lpstr>
      <vt:lpstr>8_Office 主题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Weiwei</dc:creator>
  <cp:lastModifiedBy>Administrator</cp:lastModifiedBy>
  <cp:revision>323</cp:revision>
  <dcterms:created xsi:type="dcterms:W3CDTF">2012-04-23T02:18:00Z</dcterms:created>
  <dcterms:modified xsi:type="dcterms:W3CDTF">2023-06-28T04:11:58Z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A398B961B8794D93A4DE75A8A86C95E7</vt:lpwstr>
  </property>
</Properties>
</file>