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10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0" r:id="rId3"/>
    <p:sldMasterId id="2147483663" r:id="rId4"/>
    <p:sldMasterId id="2147483665" r:id="rId5"/>
    <p:sldMasterId id="2147483667" r:id="rId6"/>
    <p:sldMasterId id="2147483669" r:id="rId7"/>
    <p:sldMasterId id="2147483671" r:id="rId8"/>
    <p:sldMasterId id="2147483683" r:id="rId9"/>
    <p:sldMasterId id="2147483695" r:id="rId10"/>
    <p:sldMasterId id="2147483707" r:id="rId11"/>
  </p:sldMasterIdLst>
  <p:sldIdLst>
    <p:sldId id="256" r:id="rId12"/>
    <p:sldId id="257" r:id="rId13"/>
    <p:sldId id="258" r:id="rId14"/>
    <p:sldId id="259" r:id="rId15"/>
    <p:sldId id="740" r:id="rId16"/>
    <p:sldId id="726" r:id="rId17"/>
    <p:sldId id="741" r:id="rId18"/>
    <p:sldId id="727" r:id="rId19"/>
    <p:sldId id="728" r:id="rId20"/>
    <p:sldId id="729" r:id="rId21"/>
    <p:sldId id="730" r:id="rId22"/>
    <p:sldId id="731" r:id="rId23"/>
    <p:sldId id="732" r:id="rId24"/>
    <p:sldId id="733" r:id="rId25"/>
    <p:sldId id="734" r:id="rId26"/>
    <p:sldId id="735" r:id="rId27"/>
    <p:sldId id="736" r:id="rId28"/>
    <p:sldId id="737" r:id="rId29"/>
    <p:sldId id="738" r:id="rId30"/>
    <p:sldId id="739" r:id="rId31"/>
    <p:sldId id="484" r:id="rId32"/>
  </p:sldIdLst>
  <p:sldSz cx="12192000" cy="6858000"/>
  <p:notesSz cx="6858000" cy="9144000"/>
  <p:custDataLst>
    <p:tags r:id="rId36"/>
  </p:custDataLst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13" userDrawn="1">
          <p15:clr>
            <a:srgbClr val="A4A3A4"/>
          </p15:clr>
        </p15:guide>
        <p15:guide id="2" pos="383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FF"/>
    <a:srgbClr val="99CCFF"/>
    <a:srgbClr val="604A7B"/>
    <a:srgbClr val="77933C"/>
    <a:srgbClr val="A6A6A6"/>
    <a:srgbClr val="E46C0A"/>
    <a:srgbClr val="B4B4B4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howGuides="1">
      <p:cViewPr varScale="1">
        <p:scale>
          <a:sx n="61" d="100"/>
          <a:sy n="61" d="100"/>
        </p:scale>
        <p:origin x="-78" y="-684"/>
      </p:cViewPr>
      <p:guideLst>
        <p:guide orient="horz" pos="2213"/>
        <p:guide pos="3837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Master" Target="slideMasters/slideMaster8.xml"/><Relationship Id="rId8" Type="http://schemas.openxmlformats.org/officeDocument/2006/relationships/slideMaster" Target="slideMasters/slideMaster7.xml"/><Relationship Id="rId7" Type="http://schemas.openxmlformats.org/officeDocument/2006/relationships/slideMaster" Target="slideMasters/slideMaster6.xml"/><Relationship Id="rId6" Type="http://schemas.openxmlformats.org/officeDocument/2006/relationships/slideMaster" Target="slideMasters/slideMaster5.xml"/><Relationship Id="rId5" Type="http://schemas.openxmlformats.org/officeDocument/2006/relationships/slideMaster" Target="slideMasters/slideMaster4.xml"/><Relationship Id="rId4" Type="http://schemas.openxmlformats.org/officeDocument/2006/relationships/slideMaster" Target="slideMasters/slideMaster3.xml"/><Relationship Id="rId36" Type="http://schemas.openxmlformats.org/officeDocument/2006/relationships/tags" Target="tags/tag63.xml"/><Relationship Id="rId35" Type="http://schemas.openxmlformats.org/officeDocument/2006/relationships/tableStyles" Target="tableStyles.xml"/><Relationship Id="rId34" Type="http://schemas.openxmlformats.org/officeDocument/2006/relationships/viewProps" Target="viewProps.xml"/><Relationship Id="rId33" Type="http://schemas.openxmlformats.org/officeDocument/2006/relationships/presProps" Target="presProps.xml"/><Relationship Id="rId32" Type="http://schemas.openxmlformats.org/officeDocument/2006/relationships/slide" Target="slides/slide21.xml"/><Relationship Id="rId31" Type="http://schemas.openxmlformats.org/officeDocument/2006/relationships/slide" Target="slides/slide20.xml"/><Relationship Id="rId30" Type="http://schemas.openxmlformats.org/officeDocument/2006/relationships/slide" Target="slides/slide19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18.xml"/><Relationship Id="rId28" Type="http://schemas.openxmlformats.org/officeDocument/2006/relationships/slide" Target="slides/slide17.xml"/><Relationship Id="rId27" Type="http://schemas.openxmlformats.org/officeDocument/2006/relationships/slide" Target="slides/slide16.xml"/><Relationship Id="rId26" Type="http://schemas.openxmlformats.org/officeDocument/2006/relationships/slide" Target="slides/slide15.xml"/><Relationship Id="rId25" Type="http://schemas.openxmlformats.org/officeDocument/2006/relationships/slide" Target="slides/slide14.xml"/><Relationship Id="rId24" Type="http://schemas.openxmlformats.org/officeDocument/2006/relationships/slide" Target="slides/slide13.xml"/><Relationship Id="rId23" Type="http://schemas.openxmlformats.org/officeDocument/2006/relationships/slide" Target="slides/slide12.xml"/><Relationship Id="rId22" Type="http://schemas.openxmlformats.org/officeDocument/2006/relationships/slide" Target="slides/slide11.xml"/><Relationship Id="rId21" Type="http://schemas.openxmlformats.org/officeDocument/2006/relationships/slide" Target="slides/slide10.xml"/><Relationship Id="rId20" Type="http://schemas.openxmlformats.org/officeDocument/2006/relationships/slide" Target="slides/slide9.xml"/><Relationship Id="rId2" Type="http://schemas.openxmlformats.org/officeDocument/2006/relationships/theme" Target="theme/theme1.xml"/><Relationship Id="rId19" Type="http://schemas.openxmlformats.org/officeDocument/2006/relationships/slide" Target="slides/slide8.xml"/><Relationship Id="rId18" Type="http://schemas.openxmlformats.org/officeDocument/2006/relationships/slide" Target="slides/slide7.xml"/><Relationship Id="rId17" Type="http://schemas.openxmlformats.org/officeDocument/2006/relationships/slide" Target="slides/slide6.xml"/><Relationship Id="rId16" Type="http://schemas.openxmlformats.org/officeDocument/2006/relationships/slide" Target="slides/slide5.xml"/><Relationship Id="rId15" Type="http://schemas.openxmlformats.org/officeDocument/2006/relationships/slide" Target="slides/slide4.xml"/><Relationship Id="rId14" Type="http://schemas.openxmlformats.org/officeDocument/2006/relationships/slide" Target="slides/slide3.xml"/><Relationship Id="rId13" Type="http://schemas.openxmlformats.org/officeDocument/2006/relationships/slide" Target="slides/slide2.xml"/><Relationship Id="rId12" Type="http://schemas.openxmlformats.org/officeDocument/2006/relationships/slide" Target="slides/slide1.xml"/><Relationship Id="rId11" Type="http://schemas.openxmlformats.org/officeDocument/2006/relationships/slideMaster" Target="slideMasters/slideMaster10.xml"/><Relationship Id="rId10" Type="http://schemas.openxmlformats.org/officeDocument/2006/relationships/slideMaster" Target="slideMasters/slideMaster9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8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7.xml"/></Relationships>
</file>

<file path=ppt/slideLayouts/_rels/slideLayout19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7.xml"/></Relationships>
</file>

<file path=ppt/slideLayouts/_rels/slideLayout20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7.xml"/></Relationships>
</file>

<file path=ppt/slideLayouts/_rels/slideLayout21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7.xml"/></Relationships>
</file>

<file path=ppt/slideLayouts/_rels/slideLayout22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7.xml"/></Relationships>
</file>

<file path=ppt/slideLayouts/_rels/slideLayout23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7.xml"/></Relationships>
</file>

<file path=ppt/slideLayouts/_rels/slideLayout24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7.xml"/></Relationships>
</file>

<file path=ppt/slideLayouts/_rels/slideLayout25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7.xml"/></Relationships>
</file>

<file path=ppt/slideLayouts/_rels/slideLayout26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7.xml"/></Relationships>
</file>

<file path=ppt/slideLayouts/_rels/slideLayout27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7.xml"/></Relationships>
</file>

<file path=ppt/slideLayouts/_rels/slideLayout28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7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0.xml"/><Relationship Id="rId8" Type="http://schemas.openxmlformats.org/officeDocument/2006/relationships/slideLayout" Target="../slideLayouts/slideLayout9.xml"/><Relationship Id="rId7" Type="http://schemas.openxmlformats.org/officeDocument/2006/relationships/slideLayout" Target="../slideLayouts/slideLayout8.xml"/><Relationship Id="rId6" Type="http://schemas.openxmlformats.org/officeDocument/2006/relationships/slideLayout" Target="../slideLayouts/slideLayout7.xml"/><Relationship Id="rId5" Type="http://schemas.openxmlformats.org/officeDocument/2006/relationships/slideLayout" Target="../slideLayouts/slideLayout6.xml"/><Relationship Id="rId4" Type="http://schemas.openxmlformats.org/officeDocument/2006/relationships/slideLayout" Target="../slideLayouts/slideLayout5.xml"/><Relationship Id="rId3" Type="http://schemas.openxmlformats.org/officeDocument/2006/relationships/slideLayout" Target="../slideLayouts/slideLayout4.xml"/><Relationship Id="rId2" Type="http://schemas.openxmlformats.org/officeDocument/2006/relationships/slideLayout" Target="../slideLayouts/slideLayout3.xml"/><Relationship Id="rId17" Type="http://schemas.openxmlformats.org/officeDocument/2006/relationships/theme" Target="../theme/theme2.xml"/><Relationship Id="rId16" Type="http://schemas.openxmlformats.org/officeDocument/2006/relationships/image" Target="../media/image4.png"/><Relationship Id="rId15" Type="http://schemas.openxmlformats.org/officeDocument/2006/relationships/image" Target="../media/image3.png"/><Relationship Id="rId14" Type="http://schemas.openxmlformats.org/officeDocument/2006/relationships/image" Target="../media/image2.png"/><Relationship Id="rId13" Type="http://schemas.openxmlformats.org/officeDocument/2006/relationships/image" Target="../media/image1.jpeg"/><Relationship Id="rId12" Type="http://schemas.openxmlformats.org/officeDocument/2006/relationships/slideLayout" Target="../slideLayouts/slideLayout13.xml"/><Relationship Id="rId11" Type="http://schemas.openxmlformats.org/officeDocument/2006/relationships/slideLayout" Target="../slideLayouts/slideLayout12.xml"/><Relationship Id="rId10" Type="http://schemas.openxmlformats.org/officeDocument/2006/relationships/slideLayout" Target="../slideLayouts/slideLayout11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6" Type="http://schemas.openxmlformats.org/officeDocument/2006/relationships/theme" Target="../theme/theme3.xml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4.xml"/></Relationships>
</file>

<file path=ppt/slideMasters/_rels/slideMaster4.xml.rels><?xml version="1.0" encoding="UTF-8" standalone="yes"?>
<Relationships xmlns="http://schemas.openxmlformats.org/package/2006/relationships"><Relationship Id="rId6" Type="http://schemas.openxmlformats.org/officeDocument/2006/relationships/theme" Target="../theme/theme4.xml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5.xml"/></Relationships>
</file>

<file path=ppt/slideMasters/_rels/slideMaster5.xml.rels><?xml version="1.0" encoding="UTF-8" standalone="yes"?>
<Relationships xmlns="http://schemas.openxmlformats.org/package/2006/relationships"><Relationship Id="rId6" Type="http://schemas.openxmlformats.org/officeDocument/2006/relationships/theme" Target="../theme/theme5.xml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6.xml"/></Relationships>
</file>

<file path=ppt/slideMasters/_rels/slideMaster6.xml.rels><?xml version="1.0" encoding="UTF-8" standalone="yes"?>
<Relationships xmlns="http://schemas.openxmlformats.org/package/2006/relationships"><Relationship Id="rId6" Type="http://schemas.openxmlformats.org/officeDocument/2006/relationships/theme" Target="../theme/theme6.xml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7.xml"/></Relationships>
</file>

<file path=ppt/slideMasters/_rels/slideMaster7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6.xml"/><Relationship Id="rId8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3.xml"/><Relationship Id="rId5" Type="http://schemas.openxmlformats.org/officeDocument/2006/relationships/slideLayout" Target="../slideLayouts/slideLayout22.xml"/><Relationship Id="rId4" Type="http://schemas.openxmlformats.org/officeDocument/2006/relationships/slideLayout" Target="../slideLayouts/slideLayout21.xml"/><Relationship Id="rId3" Type="http://schemas.openxmlformats.org/officeDocument/2006/relationships/slideLayout" Target="../slideLayouts/slideLayout20.xml"/><Relationship Id="rId2" Type="http://schemas.openxmlformats.org/officeDocument/2006/relationships/slideLayout" Target="../slideLayouts/slideLayout19.xml"/><Relationship Id="rId18" Type="http://schemas.openxmlformats.org/officeDocument/2006/relationships/theme" Target="../theme/theme7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8.xml"/></Relationships>
</file>

<file path=ppt/slideMasters/_rels/slideMaster8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7.xml"/><Relationship Id="rId8" Type="http://schemas.openxmlformats.org/officeDocument/2006/relationships/slideLayout" Target="../slideLayouts/slideLayout36.xml"/><Relationship Id="rId7" Type="http://schemas.openxmlformats.org/officeDocument/2006/relationships/slideLayout" Target="../slideLayouts/slideLayout35.xml"/><Relationship Id="rId6" Type="http://schemas.openxmlformats.org/officeDocument/2006/relationships/slideLayout" Target="../slideLayouts/slideLayout34.xml"/><Relationship Id="rId5" Type="http://schemas.openxmlformats.org/officeDocument/2006/relationships/slideLayout" Target="../slideLayouts/slideLayout33.xml"/><Relationship Id="rId4" Type="http://schemas.openxmlformats.org/officeDocument/2006/relationships/slideLayout" Target="../slideLayouts/slideLayout32.xml"/><Relationship Id="rId3" Type="http://schemas.openxmlformats.org/officeDocument/2006/relationships/slideLayout" Target="../slideLayouts/slideLayout31.xml"/><Relationship Id="rId22" Type="http://schemas.openxmlformats.org/officeDocument/2006/relationships/theme" Target="../theme/theme8.xml"/><Relationship Id="rId21" Type="http://schemas.openxmlformats.org/officeDocument/2006/relationships/image" Target="../media/image14.png"/><Relationship Id="rId20" Type="http://schemas.openxmlformats.org/officeDocument/2006/relationships/image" Target="../media/image13.png"/><Relationship Id="rId2" Type="http://schemas.openxmlformats.org/officeDocument/2006/relationships/slideLayout" Target="../slideLayouts/slideLayout30.xml"/><Relationship Id="rId19" Type="http://schemas.openxmlformats.org/officeDocument/2006/relationships/image" Target="../media/image12.png"/><Relationship Id="rId18" Type="http://schemas.openxmlformats.org/officeDocument/2006/relationships/image" Target="../media/image11.png"/><Relationship Id="rId17" Type="http://schemas.openxmlformats.org/officeDocument/2006/relationships/image" Target="../media/image10.png"/><Relationship Id="rId16" Type="http://schemas.openxmlformats.org/officeDocument/2006/relationships/image" Target="../media/image9.png"/><Relationship Id="rId15" Type="http://schemas.openxmlformats.org/officeDocument/2006/relationships/image" Target="../media/image8.png"/><Relationship Id="rId14" Type="http://schemas.openxmlformats.org/officeDocument/2006/relationships/image" Target="../media/image7.png"/><Relationship Id="rId13" Type="http://schemas.openxmlformats.org/officeDocument/2006/relationships/image" Target="../media/image6.png"/><Relationship Id="rId12" Type="http://schemas.openxmlformats.org/officeDocument/2006/relationships/image" Target="../media/image5.png"/><Relationship Id="rId11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38.xml"/><Relationship Id="rId1" Type="http://schemas.openxmlformats.org/officeDocument/2006/relationships/slideLayout" Target="../slideLayouts/slideLayout29.xml"/></Relationships>
</file>

<file path=ppt/slideMasters/_rels/slideMaster9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48.xml"/><Relationship Id="rId8" Type="http://schemas.openxmlformats.org/officeDocument/2006/relationships/slideLayout" Target="../slideLayouts/slideLayout47.xml"/><Relationship Id="rId7" Type="http://schemas.openxmlformats.org/officeDocument/2006/relationships/slideLayout" Target="../slideLayouts/slideLayout46.xml"/><Relationship Id="rId6" Type="http://schemas.openxmlformats.org/officeDocument/2006/relationships/slideLayout" Target="../slideLayouts/slideLayout45.xml"/><Relationship Id="rId5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3.xml"/><Relationship Id="rId3" Type="http://schemas.openxmlformats.org/officeDocument/2006/relationships/slideLayout" Target="../slideLayouts/slideLayout42.xml"/><Relationship Id="rId2" Type="http://schemas.openxmlformats.org/officeDocument/2006/relationships/slideLayout" Target="../slideLayouts/slideLayout41.xml"/><Relationship Id="rId14" Type="http://schemas.openxmlformats.org/officeDocument/2006/relationships/theme" Target="../theme/theme9.xml"/><Relationship Id="rId13" Type="http://schemas.openxmlformats.org/officeDocument/2006/relationships/image" Target="../media/image3.png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0.xml"/></Relationships>
</file>

<file path=ppt/slideMasters/_rels/slideMaster10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59.xml"/><Relationship Id="rId8" Type="http://schemas.openxmlformats.org/officeDocument/2006/relationships/slideLayout" Target="../slideLayouts/slideLayout58.xml"/><Relationship Id="rId7" Type="http://schemas.openxmlformats.org/officeDocument/2006/relationships/slideLayout" Target="../slideLayouts/slideLayout57.xml"/><Relationship Id="rId6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5.xml"/><Relationship Id="rId4" Type="http://schemas.openxmlformats.org/officeDocument/2006/relationships/slideLayout" Target="../slideLayouts/slideLayout54.xml"/><Relationship Id="rId3" Type="http://schemas.openxmlformats.org/officeDocument/2006/relationships/slideLayout" Target="../slideLayouts/slideLayout53.xml"/><Relationship Id="rId2" Type="http://schemas.openxmlformats.org/officeDocument/2006/relationships/slideLayout" Target="../slideLayouts/slideLayout52.xml"/><Relationship Id="rId17" Type="http://schemas.openxmlformats.org/officeDocument/2006/relationships/theme" Target="../theme/theme10.xml"/><Relationship Id="rId16" Type="http://schemas.openxmlformats.org/officeDocument/2006/relationships/image" Target="../media/image4.png"/><Relationship Id="rId15" Type="http://schemas.openxmlformats.org/officeDocument/2006/relationships/image" Target="../media/image3.png"/><Relationship Id="rId14" Type="http://schemas.openxmlformats.org/officeDocument/2006/relationships/image" Target="../media/image2.png"/><Relationship Id="rId13" Type="http://schemas.openxmlformats.org/officeDocument/2006/relationships/image" Target="../media/image1.jpeg"/><Relationship Id="rId12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60.xml"/><Relationship Id="rId1" Type="http://schemas.openxmlformats.org/officeDocument/2006/relationships/slideLayout" Target="../slideLayouts/slideLayout5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050" name="图片 2049" descr="地理化学生物物理考向标"/>
          <p:cNvPicPr>
            <a:picLocks noChangeAspect="1"/>
          </p:cNvPicPr>
          <p:nvPr userDrawn="1"/>
        </p:nvPicPr>
        <p:blipFill>
          <a:blip r:embed="rId3"/>
          <a:srcRect r="11557"/>
          <a:stretch>
            <a:fillRect/>
          </a:stretch>
        </p:blipFill>
        <p:spPr>
          <a:xfrm>
            <a:off x="0" y="117475"/>
            <a:ext cx="12045315" cy="6400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64" descr="bg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5876925"/>
            <a:ext cx="12192000" cy="9810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5" name="矩形 7"/>
          <p:cNvSpPr/>
          <p:nvPr/>
        </p:nvSpPr>
        <p:spPr>
          <a:xfrm rot="2725756">
            <a:off x="3892551" y="2646363"/>
            <a:ext cx="529167" cy="396875"/>
          </a:xfrm>
          <a:prstGeom prst="rect">
            <a:avLst/>
          </a:prstGeom>
          <a:solidFill>
            <a:srgbClr val="A6A6A6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6" name="矩形 8"/>
          <p:cNvSpPr/>
          <p:nvPr/>
        </p:nvSpPr>
        <p:spPr>
          <a:xfrm rot="2725756">
            <a:off x="4262967" y="2927350"/>
            <a:ext cx="527051" cy="396875"/>
          </a:xfrm>
          <a:prstGeom prst="rect">
            <a:avLst/>
          </a:prstGeom>
          <a:solidFill>
            <a:srgbClr val="E46C0A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7" name="矩形 9"/>
          <p:cNvSpPr/>
          <p:nvPr/>
        </p:nvSpPr>
        <p:spPr>
          <a:xfrm rot="2725756">
            <a:off x="3515784" y="2924175"/>
            <a:ext cx="529167" cy="395288"/>
          </a:xfrm>
          <a:prstGeom prst="rect">
            <a:avLst/>
          </a:prstGeom>
          <a:solidFill>
            <a:srgbClr val="77933C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8" name="矩形 10"/>
          <p:cNvSpPr/>
          <p:nvPr/>
        </p:nvSpPr>
        <p:spPr>
          <a:xfrm rot="2725756">
            <a:off x="3886200" y="3206750"/>
            <a:ext cx="529167" cy="395288"/>
          </a:xfrm>
          <a:prstGeom prst="rect">
            <a:avLst/>
          </a:prstGeom>
          <a:solidFill>
            <a:srgbClr val="604A7B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9" name="TextBox 11"/>
          <p:cNvSpPr txBox="1"/>
          <p:nvPr userDrawn="1"/>
        </p:nvSpPr>
        <p:spPr>
          <a:xfrm>
            <a:off x="5160433" y="2781300"/>
            <a:ext cx="3912870" cy="91249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eaLnBrk="1" hangingPunct="1"/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考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纲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梳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理</a:t>
            </a:r>
            <a:endParaRPr lang="en-US" altLang="zh-CN" sz="5335" dirty="0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sp>
        <p:nvSpPr>
          <p:cNvPr id="2079" name="TextBox 1"/>
          <p:cNvSpPr txBox="1"/>
          <p:nvPr userDrawn="1"/>
        </p:nvSpPr>
        <p:spPr>
          <a:xfrm>
            <a:off x="0" y="160338"/>
            <a:ext cx="10703984" cy="431800"/>
          </a:xfrm>
          <a:prstGeom prst="rect">
            <a:avLst/>
          </a:prstGeom>
          <a:noFill/>
          <a:ln w="9525">
            <a:noFill/>
          </a:ln>
        </p:spPr>
        <p:txBody>
          <a:bodyPr wrap="none"/>
          <a:p>
            <a:pPr lvl="0" algn="r" eaLnBrk="1" hangingPunct="1">
              <a:lnSpc>
                <a:spcPct val="125000"/>
              </a:lnSpc>
            </a:pP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第三章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  <a:sym typeface="+mn-ea"/>
              </a:rPr>
              <a:t>  </a:t>
            </a: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第一节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  <a:sym typeface="+mn-ea"/>
              </a:rPr>
              <a:t>  </a:t>
            </a: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理解常见文言实词</a:t>
            </a:r>
            <a:endParaRPr lang="zh-CN" altLang="en-US" sz="2135" i="1" dirty="0">
              <a:solidFill>
                <a:srgbClr val="0099FF"/>
              </a:solidFill>
              <a:latin typeface="黑体" panose="02010600030101010101" pitchFamily="49" charset="-122"/>
              <a:ea typeface="黑体" panose="02010600030101010101" pitchFamily="49" charset="-122"/>
              <a:sym typeface="+mn-ea"/>
            </a:endParaRPr>
          </a:p>
        </p:txBody>
      </p:sp>
      <p:pic>
        <p:nvPicPr>
          <p:cNvPr id="2" name="图片 1" descr="png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48340" y="44450"/>
            <a:ext cx="1007745" cy="66929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4" dur="5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ldLvl="0" animBg="1"/>
      <p:bldP spid="2055" grpId="1" bldLvl="0" animBg="1"/>
      <p:bldP spid="2056" grpId="0" bldLvl="0" animBg="1"/>
      <p:bldP spid="2056" grpId="1" bldLvl="0" animBg="1"/>
      <p:bldP spid="2057" grpId="0" bldLvl="0" animBg="1"/>
      <p:bldP spid="2057" grpId="1" bldLvl="0" animBg="1"/>
      <p:bldP spid="2058" grpId="0" bldLvl="0" animBg="1"/>
      <p:bldP spid="2058" grpId="1" bldLvl="0" animBg="1"/>
      <p:bldP spid="2059" grpId="0"/>
    </p:bldLst>
  </p:timing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3074" name="图片 3073" descr="地理化学生物物理考向标"/>
          <p:cNvPicPr>
            <a:picLocks noChangeAspect="1"/>
          </p:cNvPicPr>
          <p:nvPr userDrawn="1"/>
        </p:nvPicPr>
        <p:blipFill>
          <a:blip r:embed="rId14"/>
          <a:srcRect r="12120"/>
          <a:stretch>
            <a:fillRect/>
          </a:stretch>
        </p:blipFill>
        <p:spPr>
          <a:xfrm>
            <a:off x="0" y="117475"/>
            <a:ext cx="12164695" cy="50228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5" name="Picture 64" descr="bg"/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-13335" y="6431280"/>
            <a:ext cx="12192000" cy="42672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097" name="TextBox 1"/>
          <p:cNvSpPr txBox="1"/>
          <p:nvPr userDrawn="1"/>
        </p:nvSpPr>
        <p:spPr>
          <a:xfrm>
            <a:off x="243205" y="163195"/>
            <a:ext cx="10704195" cy="414020"/>
          </a:xfrm>
          <a:prstGeom prst="rect">
            <a:avLst/>
          </a:prstGeom>
          <a:noFill/>
          <a:ln w="9525">
            <a:noFill/>
          </a:ln>
        </p:spPr>
        <p:txBody>
          <a:bodyPr wrap="none"/>
          <a:p>
            <a:pPr lvl="0" algn="r" eaLnBrk="1" hangingPunct="1">
              <a:lnSpc>
                <a:spcPct val="125000"/>
              </a:lnSpc>
            </a:pP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第三章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  <a:sym typeface="+mn-ea"/>
              </a:rPr>
              <a:t>  </a:t>
            </a: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第一节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  <a:sym typeface="+mn-ea"/>
              </a:rPr>
              <a:t>  </a:t>
            </a: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理解常见文言实词</a:t>
            </a:r>
            <a:endParaRPr lang="zh-CN" altLang="en-US" sz="2135" i="1" dirty="0">
              <a:solidFill>
                <a:srgbClr val="0099FF"/>
              </a:solidFill>
              <a:latin typeface="黑体" panose="02010600030101010101" pitchFamily="49" charset="-122"/>
              <a:ea typeface="黑体" panose="02010600030101010101" pitchFamily="49" charset="-122"/>
              <a:sym typeface="+mn-ea"/>
            </a:endParaRPr>
          </a:p>
        </p:txBody>
      </p:sp>
      <p:pic>
        <p:nvPicPr>
          <p:cNvPr id="2" name="图片 1" descr="png"/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10992485" y="44450"/>
            <a:ext cx="1007745" cy="64198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  <p:sldLayoutId id="2147483662" r:id="rId12"/>
  </p:sldLayoutIdLst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050" name="图片 2049" descr="地理化学生物物理考向标"/>
          <p:cNvPicPr>
            <a:picLocks noChangeAspect="1"/>
          </p:cNvPicPr>
          <p:nvPr userDrawn="1"/>
        </p:nvPicPr>
        <p:blipFill>
          <a:blip r:embed="rId3"/>
          <a:srcRect r="11557"/>
          <a:stretch>
            <a:fillRect/>
          </a:stretch>
        </p:blipFill>
        <p:spPr>
          <a:xfrm>
            <a:off x="0" y="117475"/>
            <a:ext cx="12045315" cy="6400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64" descr="bg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5876925"/>
            <a:ext cx="12192000" cy="9810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5" name="矩形 7"/>
          <p:cNvSpPr/>
          <p:nvPr/>
        </p:nvSpPr>
        <p:spPr>
          <a:xfrm rot="2725756">
            <a:off x="3892551" y="2646363"/>
            <a:ext cx="529167" cy="396875"/>
          </a:xfrm>
          <a:prstGeom prst="rect">
            <a:avLst/>
          </a:prstGeom>
          <a:solidFill>
            <a:srgbClr val="A6A6A6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6" name="矩形 8"/>
          <p:cNvSpPr/>
          <p:nvPr/>
        </p:nvSpPr>
        <p:spPr>
          <a:xfrm rot="2725756">
            <a:off x="4262967" y="2927350"/>
            <a:ext cx="527051" cy="396875"/>
          </a:xfrm>
          <a:prstGeom prst="rect">
            <a:avLst/>
          </a:prstGeom>
          <a:solidFill>
            <a:srgbClr val="E46C0A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7" name="矩形 9"/>
          <p:cNvSpPr/>
          <p:nvPr/>
        </p:nvSpPr>
        <p:spPr>
          <a:xfrm rot="2725756">
            <a:off x="3515784" y="2924175"/>
            <a:ext cx="529167" cy="395288"/>
          </a:xfrm>
          <a:prstGeom prst="rect">
            <a:avLst/>
          </a:prstGeom>
          <a:solidFill>
            <a:srgbClr val="77933C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8" name="矩形 10"/>
          <p:cNvSpPr/>
          <p:nvPr/>
        </p:nvSpPr>
        <p:spPr>
          <a:xfrm rot="2725756">
            <a:off x="3886200" y="3206750"/>
            <a:ext cx="529167" cy="395288"/>
          </a:xfrm>
          <a:prstGeom prst="rect">
            <a:avLst/>
          </a:prstGeom>
          <a:solidFill>
            <a:srgbClr val="604A7B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9" name="TextBox 11"/>
          <p:cNvSpPr txBox="1"/>
          <p:nvPr userDrawn="1"/>
        </p:nvSpPr>
        <p:spPr>
          <a:xfrm>
            <a:off x="5160433" y="2781300"/>
            <a:ext cx="3912870" cy="91249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eaLnBrk="1" hangingPunct="1"/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命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题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规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律</a:t>
            </a:r>
            <a:endParaRPr lang="zh-CN" sz="5335" dirty="0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sp>
        <p:nvSpPr>
          <p:cNvPr id="2079" name="TextBox 1"/>
          <p:cNvSpPr txBox="1"/>
          <p:nvPr userDrawn="1"/>
        </p:nvSpPr>
        <p:spPr>
          <a:xfrm>
            <a:off x="0" y="160338"/>
            <a:ext cx="10703984" cy="431800"/>
          </a:xfrm>
          <a:prstGeom prst="rect">
            <a:avLst/>
          </a:prstGeom>
          <a:noFill/>
          <a:ln w="9525">
            <a:noFill/>
          </a:ln>
        </p:spPr>
        <p:txBody>
          <a:bodyPr wrap="none"/>
          <a:p>
            <a:pPr lvl="0" algn="r" eaLnBrk="1" hangingPunct="1">
              <a:lnSpc>
                <a:spcPct val="125000"/>
              </a:lnSpc>
            </a:pP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第三章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</a:rPr>
              <a:t>  </a:t>
            </a: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第一节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</a:rPr>
              <a:t>  </a:t>
            </a: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理解常见文言实词</a:t>
            </a:r>
            <a:endParaRPr lang="zh-CN" altLang="en-US" sz="2135" i="1" dirty="0">
              <a:solidFill>
                <a:srgbClr val="0099FF"/>
              </a:solidFill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pic>
        <p:nvPicPr>
          <p:cNvPr id="2" name="图片 1" descr="png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48340" y="44450"/>
            <a:ext cx="1007745" cy="66929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4" dur="5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ldLvl="0" animBg="1"/>
      <p:bldP spid="2055" grpId="1" bldLvl="0" animBg="1"/>
      <p:bldP spid="2056" grpId="0" bldLvl="0" animBg="1"/>
      <p:bldP spid="2056" grpId="1" bldLvl="0" animBg="1"/>
      <p:bldP spid="2057" grpId="0" bldLvl="0" animBg="1"/>
      <p:bldP spid="2057" grpId="1" bldLvl="0" animBg="1"/>
      <p:bldP spid="2058" grpId="0" bldLvl="0" animBg="1"/>
      <p:bldP spid="2058" grpId="1" bldLvl="0" animBg="1"/>
      <p:bldP spid="2059" grpId="0"/>
    </p:bldLst>
  </p:timing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050" name="图片 2049" descr="地理化学生物物理考向标"/>
          <p:cNvPicPr>
            <a:picLocks noChangeAspect="1"/>
          </p:cNvPicPr>
          <p:nvPr userDrawn="1"/>
        </p:nvPicPr>
        <p:blipFill>
          <a:blip r:embed="rId3"/>
          <a:srcRect r="11557"/>
          <a:stretch>
            <a:fillRect/>
          </a:stretch>
        </p:blipFill>
        <p:spPr>
          <a:xfrm>
            <a:off x="0" y="117475"/>
            <a:ext cx="12045315" cy="6400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64" descr="bg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5876925"/>
            <a:ext cx="12192000" cy="9810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5" name="矩形 7"/>
          <p:cNvSpPr/>
          <p:nvPr/>
        </p:nvSpPr>
        <p:spPr>
          <a:xfrm rot="2725756">
            <a:off x="3892551" y="2646363"/>
            <a:ext cx="529167" cy="396875"/>
          </a:xfrm>
          <a:prstGeom prst="rect">
            <a:avLst/>
          </a:prstGeom>
          <a:solidFill>
            <a:srgbClr val="A6A6A6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6" name="矩形 8"/>
          <p:cNvSpPr/>
          <p:nvPr/>
        </p:nvSpPr>
        <p:spPr>
          <a:xfrm rot="2725756">
            <a:off x="4262967" y="2927350"/>
            <a:ext cx="527051" cy="396875"/>
          </a:xfrm>
          <a:prstGeom prst="rect">
            <a:avLst/>
          </a:prstGeom>
          <a:solidFill>
            <a:srgbClr val="E46C0A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7" name="矩形 9"/>
          <p:cNvSpPr/>
          <p:nvPr/>
        </p:nvSpPr>
        <p:spPr>
          <a:xfrm rot="2725756">
            <a:off x="3515784" y="2924175"/>
            <a:ext cx="529167" cy="395288"/>
          </a:xfrm>
          <a:prstGeom prst="rect">
            <a:avLst/>
          </a:prstGeom>
          <a:solidFill>
            <a:srgbClr val="77933C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8" name="矩形 10"/>
          <p:cNvSpPr/>
          <p:nvPr/>
        </p:nvSpPr>
        <p:spPr>
          <a:xfrm rot="2725756">
            <a:off x="3886200" y="3206750"/>
            <a:ext cx="529167" cy="395288"/>
          </a:xfrm>
          <a:prstGeom prst="rect">
            <a:avLst/>
          </a:prstGeom>
          <a:solidFill>
            <a:srgbClr val="604A7B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9" name="TextBox 11"/>
          <p:cNvSpPr txBox="1"/>
          <p:nvPr userDrawn="1"/>
        </p:nvSpPr>
        <p:spPr>
          <a:xfrm>
            <a:off x="5160433" y="2781300"/>
            <a:ext cx="3912870" cy="91249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eaLnBrk="1" hangingPunct="1"/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考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点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讲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析</a:t>
            </a:r>
            <a:endParaRPr lang="zh-CN" sz="5335" dirty="0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sp>
        <p:nvSpPr>
          <p:cNvPr id="2079" name="TextBox 1"/>
          <p:cNvSpPr txBox="1"/>
          <p:nvPr userDrawn="1"/>
        </p:nvSpPr>
        <p:spPr>
          <a:xfrm>
            <a:off x="0" y="160338"/>
            <a:ext cx="10703984" cy="431800"/>
          </a:xfrm>
          <a:prstGeom prst="rect">
            <a:avLst/>
          </a:prstGeom>
          <a:noFill/>
          <a:ln w="9525">
            <a:noFill/>
          </a:ln>
        </p:spPr>
        <p:txBody>
          <a:bodyPr wrap="none"/>
          <a:p>
            <a:pPr lvl="0" algn="r" eaLnBrk="1" hangingPunct="1">
              <a:lnSpc>
                <a:spcPct val="125000"/>
              </a:lnSpc>
            </a:pP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第三章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  <a:sym typeface="+mn-ea"/>
              </a:rPr>
              <a:t>  </a:t>
            </a: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第一节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  <a:sym typeface="+mn-ea"/>
              </a:rPr>
              <a:t>  </a:t>
            </a: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理解常见文言实词</a:t>
            </a:r>
            <a:endParaRPr lang="zh-CN" altLang="en-US" sz="2135" i="1" dirty="0">
              <a:solidFill>
                <a:srgbClr val="0099FF"/>
              </a:solidFill>
              <a:latin typeface="黑体" panose="02010600030101010101" pitchFamily="49" charset="-122"/>
              <a:ea typeface="黑体" panose="02010600030101010101" pitchFamily="49" charset="-122"/>
              <a:sym typeface="+mn-ea"/>
            </a:endParaRPr>
          </a:p>
        </p:txBody>
      </p:sp>
      <p:pic>
        <p:nvPicPr>
          <p:cNvPr id="2" name="图片 1" descr="png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48340" y="44450"/>
            <a:ext cx="1007745" cy="66929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4" dur="5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ldLvl="0" animBg="1"/>
      <p:bldP spid="2055" grpId="1" bldLvl="0" animBg="1"/>
      <p:bldP spid="2056" grpId="0" bldLvl="0" animBg="1"/>
      <p:bldP spid="2056" grpId="1" bldLvl="0" animBg="1"/>
      <p:bldP spid="2057" grpId="0" bldLvl="0" animBg="1"/>
      <p:bldP spid="2057" grpId="1" bldLvl="0" animBg="1"/>
      <p:bldP spid="2058" grpId="0" bldLvl="0" animBg="1"/>
      <p:bldP spid="2058" grpId="1" bldLvl="0" animBg="1"/>
      <p:bldP spid="2059" grpId="0"/>
    </p:bldLst>
  </p:timing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050" name="图片 2049" descr="地理化学生物物理考向标"/>
          <p:cNvPicPr>
            <a:picLocks noChangeAspect="1"/>
          </p:cNvPicPr>
          <p:nvPr userDrawn="1"/>
        </p:nvPicPr>
        <p:blipFill>
          <a:blip r:embed="rId3"/>
          <a:srcRect r="11557"/>
          <a:stretch>
            <a:fillRect/>
          </a:stretch>
        </p:blipFill>
        <p:spPr>
          <a:xfrm>
            <a:off x="0" y="117475"/>
            <a:ext cx="12045315" cy="6400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64" descr="bg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5876925"/>
            <a:ext cx="12192000" cy="9810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5" name="矩形 7"/>
          <p:cNvSpPr/>
          <p:nvPr/>
        </p:nvSpPr>
        <p:spPr>
          <a:xfrm rot="2725756">
            <a:off x="3892551" y="2646363"/>
            <a:ext cx="529167" cy="396875"/>
          </a:xfrm>
          <a:prstGeom prst="rect">
            <a:avLst/>
          </a:prstGeom>
          <a:solidFill>
            <a:srgbClr val="A6A6A6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6" name="矩形 8"/>
          <p:cNvSpPr/>
          <p:nvPr/>
        </p:nvSpPr>
        <p:spPr>
          <a:xfrm rot="2725756">
            <a:off x="4262967" y="2927350"/>
            <a:ext cx="527051" cy="396875"/>
          </a:xfrm>
          <a:prstGeom prst="rect">
            <a:avLst/>
          </a:prstGeom>
          <a:solidFill>
            <a:srgbClr val="E46C0A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7" name="矩形 9"/>
          <p:cNvSpPr/>
          <p:nvPr/>
        </p:nvSpPr>
        <p:spPr>
          <a:xfrm rot="2725756">
            <a:off x="3515784" y="2924175"/>
            <a:ext cx="529167" cy="395288"/>
          </a:xfrm>
          <a:prstGeom prst="rect">
            <a:avLst/>
          </a:prstGeom>
          <a:solidFill>
            <a:srgbClr val="77933C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8" name="矩形 10"/>
          <p:cNvSpPr/>
          <p:nvPr/>
        </p:nvSpPr>
        <p:spPr>
          <a:xfrm rot="2725756">
            <a:off x="3886200" y="3206750"/>
            <a:ext cx="529167" cy="395288"/>
          </a:xfrm>
          <a:prstGeom prst="rect">
            <a:avLst/>
          </a:prstGeom>
          <a:solidFill>
            <a:srgbClr val="604A7B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9" name="TextBox 11"/>
          <p:cNvSpPr txBox="1"/>
          <p:nvPr userDrawn="1"/>
        </p:nvSpPr>
        <p:spPr>
          <a:xfrm>
            <a:off x="5160433" y="2781300"/>
            <a:ext cx="3912870" cy="91249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eaLnBrk="1" hangingPunct="1"/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强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化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练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习</a:t>
            </a:r>
            <a:endParaRPr lang="zh-CN" sz="5335" dirty="0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sp>
        <p:nvSpPr>
          <p:cNvPr id="2079" name="TextBox 1"/>
          <p:cNvSpPr txBox="1"/>
          <p:nvPr userDrawn="1"/>
        </p:nvSpPr>
        <p:spPr>
          <a:xfrm>
            <a:off x="0" y="160338"/>
            <a:ext cx="10703984" cy="431800"/>
          </a:xfrm>
          <a:prstGeom prst="rect">
            <a:avLst/>
          </a:prstGeom>
          <a:noFill/>
          <a:ln w="9525">
            <a:noFill/>
          </a:ln>
        </p:spPr>
        <p:txBody>
          <a:bodyPr wrap="none"/>
          <a:p>
            <a:pPr lvl="0" algn="r" eaLnBrk="1" hangingPunct="1">
              <a:lnSpc>
                <a:spcPct val="125000"/>
              </a:lnSpc>
            </a:pP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第三章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  <a:sym typeface="+mn-ea"/>
              </a:rPr>
              <a:t>  </a:t>
            </a: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第一节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  <a:sym typeface="+mn-ea"/>
              </a:rPr>
              <a:t>  </a:t>
            </a: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理解常见文言实词</a:t>
            </a:r>
            <a:endParaRPr lang="zh-CN" altLang="en-US" sz="2135" i="1" dirty="0">
              <a:solidFill>
                <a:srgbClr val="0099FF"/>
              </a:solidFill>
              <a:latin typeface="黑体" panose="02010600030101010101" pitchFamily="49" charset="-122"/>
              <a:ea typeface="黑体" panose="02010600030101010101" pitchFamily="49" charset="-122"/>
              <a:sym typeface="+mn-ea"/>
            </a:endParaRPr>
          </a:p>
        </p:txBody>
      </p:sp>
      <p:pic>
        <p:nvPicPr>
          <p:cNvPr id="2" name="图片 1" descr="png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48340" y="44450"/>
            <a:ext cx="1007745" cy="66929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4" dur="5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ldLvl="0" animBg="1"/>
      <p:bldP spid="2055" grpId="1" bldLvl="0" animBg="1"/>
      <p:bldP spid="2056" grpId="0" bldLvl="0" animBg="1"/>
      <p:bldP spid="2056" grpId="1" bldLvl="0" animBg="1"/>
      <p:bldP spid="2057" grpId="0" bldLvl="0" animBg="1"/>
      <p:bldP spid="2057" grpId="1" bldLvl="0" animBg="1"/>
      <p:bldP spid="2058" grpId="0" bldLvl="0" animBg="1"/>
      <p:bldP spid="2058" grpId="1" bldLvl="0" animBg="1"/>
      <p:bldP spid="2059" grpId="0"/>
    </p:bldLst>
  </p:timing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050" name="图片 2049" descr="地理化学生物物理考向标"/>
          <p:cNvPicPr>
            <a:picLocks noChangeAspect="1"/>
          </p:cNvPicPr>
          <p:nvPr userDrawn="1"/>
        </p:nvPicPr>
        <p:blipFill>
          <a:blip r:embed="rId3"/>
          <a:srcRect r="11557"/>
          <a:stretch>
            <a:fillRect/>
          </a:stretch>
        </p:blipFill>
        <p:spPr>
          <a:xfrm>
            <a:off x="0" y="117475"/>
            <a:ext cx="12045315" cy="6400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64" descr="bg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5876925"/>
            <a:ext cx="12192000" cy="9810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5" name="矩形 7"/>
          <p:cNvSpPr/>
          <p:nvPr/>
        </p:nvSpPr>
        <p:spPr>
          <a:xfrm rot="2725756">
            <a:off x="3892551" y="2646363"/>
            <a:ext cx="529167" cy="396875"/>
          </a:xfrm>
          <a:prstGeom prst="rect">
            <a:avLst/>
          </a:prstGeom>
          <a:solidFill>
            <a:srgbClr val="A6A6A6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6" name="矩形 8"/>
          <p:cNvSpPr/>
          <p:nvPr/>
        </p:nvSpPr>
        <p:spPr>
          <a:xfrm rot="2725756">
            <a:off x="4262967" y="2927350"/>
            <a:ext cx="527051" cy="396875"/>
          </a:xfrm>
          <a:prstGeom prst="rect">
            <a:avLst/>
          </a:prstGeom>
          <a:solidFill>
            <a:srgbClr val="E46C0A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7" name="矩形 9"/>
          <p:cNvSpPr/>
          <p:nvPr/>
        </p:nvSpPr>
        <p:spPr>
          <a:xfrm rot="2725756">
            <a:off x="3515784" y="2924175"/>
            <a:ext cx="529167" cy="395288"/>
          </a:xfrm>
          <a:prstGeom prst="rect">
            <a:avLst/>
          </a:prstGeom>
          <a:solidFill>
            <a:srgbClr val="77933C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8" name="矩形 10"/>
          <p:cNvSpPr/>
          <p:nvPr/>
        </p:nvSpPr>
        <p:spPr>
          <a:xfrm rot="2725756">
            <a:off x="3886200" y="3206750"/>
            <a:ext cx="529167" cy="395288"/>
          </a:xfrm>
          <a:prstGeom prst="rect">
            <a:avLst/>
          </a:prstGeom>
          <a:solidFill>
            <a:srgbClr val="604A7B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9" name="TextBox 11"/>
          <p:cNvSpPr txBox="1"/>
          <p:nvPr userDrawn="1"/>
        </p:nvSpPr>
        <p:spPr>
          <a:xfrm>
            <a:off x="5160433" y="2781300"/>
            <a:ext cx="3912870" cy="91249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eaLnBrk="1" hangingPunct="1"/>
            <a:r>
              <a:rPr lang="zh-CN" altLang="en-US" sz="5335" dirty="0">
                <a:latin typeface="黑体" panose="02010600030101010101" pitchFamily="49" charset="-122"/>
                <a:ea typeface="黑体" panose="02010600030101010101" pitchFamily="49" charset="-122"/>
              </a:rPr>
              <a:t>知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altLang="en-US" sz="5335" dirty="0">
                <a:latin typeface="黑体" panose="02010600030101010101" pitchFamily="49" charset="-122"/>
                <a:ea typeface="黑体" panose="02010600030101010101" pitchFamily="49" charset="-122"/>
              </a:rPr>
              <a:t>识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altLang="en-US" sz="5335" dirty="0">
                <a:latin typeface="黑体" panose="02010600030101010101" pitchFamily="49" charset="-122"/>
                <a:ea typeface="黑体" panose="02010600030101010101" pitchFamily="49" charset="-122"/>
              </a:rPr>
              <a:t>梳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altLang="en-US" sz="5335" dirty="0">
                <a:latin typeface="黑体" panose="02010600030101010101" pitchFamily="49" charset="-122"/>
                <a:ea typeface="黑体" panose="02010600030101010101" pitchFamily="49" charset="-122"/>
              </a:rPr>
              <a:t>理</a:t>
            </a:r>
            <a:endParaRPr lang="zh-CN" altLang="en-US" sz="5335" dirty="0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sp>
        <p:nvSpPr>
          <p:cNvPr id="2079" name="TextBox 1"/>
          <p:cNvSpPr txBox="1"/>
          <p:nvPr userDrawn="1"/>
        </p:nvSpPr>
        <p:spPr>
          <a:xfrm>
            <a:off x="0" y="160338"/>
            <a:ext cx="10703984" cy="431800"/>
          </a:xfrm>
          <a:prstGeom prst="rect">
            <a:avLst/>
          </a:prstGeom>
          <a:noFill/>
          <a:ln w="9525">
            <a:noFill/>
          </a:ln>
        </p:spPr>
        <p:txBody>
          <a:bodyPr wrap="none"/>
          <a:p>
            <a:pPr lvl="0" algn="r" eaLnBrk="1" hangingPunct="1">
              <a:lnSpc>
                <a:spcPct val="125000"/>
              </a:lnSpc>
            </a:pP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第三章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  <a:sym typeface="+mn-ea"/>
              </a:rPr>
              <a:t>  </a:t>
            </a: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第一节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  <a:sym typeface="+mn-ea"/>
              </a:rPr>
              <a:t>  </a:t>
            </a: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理解常见文言实词</a:t>
            </a:r>
            <a:endParaRPr lang="zh-CN" altLang="en-US" sz="2135" i="1" dirty="0">
              <a:solidFill>
                <a:srgbClr val="0099FF"/>
              </a:solidFill>
              <a:latin typeface="黑体" panose="02010600030101010101" pitchFamily="49" charset="-122"/>
              <a:ea typeface="黑体" panose="02010600030101010101" pitchFamily="49" charset="-122"/>
              <a:sym typeface="+mn-ea"/>
            </a:endParaRPr>
          </a:p>
        </p:txBody>
      </p:sp>
      <p:pic>
        <p:nvPicPr>
          <p:cNvPr id="2" name="图片 1" descr="png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48340" y="44450"/>
            <a:ext cx="1007745" cy="66929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4" dur="5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ldLvl="0" animBg="1"/>
      <p:bldP spid="2055" grpId="1" bldLvl="0" animBg="1"/>
      <p:bldP spid="2056" grpId="0" bldLvl="0" animBg="1"/>
      <p:bldP spid="2056" grpId="1" bldLvl="0" animBg="1"/>
      <p:bldP spid="2057" grpId="0" bldLvl="0" animBg="1"/>
      <p:bldP spid="2057" grpId="1" bldLvl="0" animBg="1"/>
      <p:bldP spid="2058" grpId="0" bldLvl="0" animBg="1"/>
      <p:bldP spid="2058" grpId="1" bldLvl="0" animBg="1"/>
      <p:bldP spid="2059" grpId="0"/>
    </p:bldLst>
  </p:timing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0">
          <a:gsLst>
            <a:gs pos="0">
              <a:srgbClr val="00B0F0">
                <a:alpha val="100000"/>
              </a:srgbClr>
            </a:gs>
            <a:gs pos="100000">
              <a:srgbClr val="FFFFFF">
                <a:alpha val="100000"/>
              </a:srgbClr>
            </a:gs>
            <a:gs pos="100000">
              <a:srgbClr val="FFFFFF">
                <a:alpha val="100000"/>
              </a:srgbClr>
            </a:gs>
            <a:gs pos="100000">
              <a:schemeClr val="bg1"/>
            </a:gs>
          </a:gsLst>
          <a:lin ang="5400000"/>
          <a:tileRect/>
        </a:gradFill>
        <a:effectLst/>
      </p:bgPr>
    </p:bg>
    <p:spTree>
      <p:nvGrpSpPr>
        <p:cNvPr id="1" name=""/>
        <p:cNvGrpSpPr/>
        <p:nvPr/>
      </p:nvGrpSpPr>
      <p:grpSpPr/>
      <p:pic>
        <p:nvPicPr>
          <p:cNvPr id="7170" name="Picture 11" descr="K:\高三教材PPT\图片10.png"/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2393951" y="2857500"/>
            <a:ext cx="9804400" cy="400050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7171" name="组合 7170"/>
          <p:cNvGrpSpPr/>
          <p:nvPr userDrawn="1"/>
        </p:nvGrpSpPr>
        <p:grpSpPr>
          <a:xfrm>
            <a:off x="2499784" y="1989138"/>
            <a:ext cx="2091267" cy="196850"/>
            <a:chOff x="0" y="0"/>
            <a:chExt cx="1568450" cy="196850"/>
          </a:xfrm>
        </p:grpSpPr>
        <p:sp>
          <p:nvSpPr>
            <p:cNvPr id="7172" name="Oval 14"/>
            <p:cNvSpPr/>
            <p:nvPr/>
          </p:nvSpPr>
          <p:spPr>
            <a:xfrm>
              <a:off x="0" y="0"/>
              <a:ext cx="196850" cy="196850"/>
            </a:xfrm>
            <a:prstGeom prst="ellipse">
              <a:avLst/>
            </a:prstGeom>
            <a:solidFill>
              <a:srgbClr val="ACACAC"/>
            </a:solidFill>
            <a:ln w="9525">
              <a:noFill/>
            </a:ln>
          </p:spPr>
          <p:txBody>
            <a:bodyPr wrap="none" anchor="ctr" anchorCtr="0"/>
            <a:p>
              <a:pPr lvl="0" eaLnBrk="1" hangingPunct="1"/>
              <a:endParaRPr lang="zh-CN" altLang="en-US" sz="100" dirty="0">
                <a:solidFill>
                  <a:srgbClr val="000000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7173" name="Oval 15"/>
            <p:cNvSpPr/>
            <p:nvPr/>
          </p:nvSpPr>
          <p:spPr>
            <a:xfrm>
              <a:off x="457200" y="0"/>
              <a:ext cx="196850" cy="196850"/>
            </a:xfrm>
            <a:prstGeom prst="ellipse">
              <a:avLst/>
            </a:prstGeom>
            <a:solidFill>
              <a:srgbClr val="8AC923"/>
            </a:solidFill>
            <a:ln w="9525">
              <a:noFill/>
            </a:ln>
          </p:spPr>
          <p:txBody>
            <a:bodyPr wrap="none" anchor="ctr" anchorCtr="0"/>
            <a:p>
              <a:pPr lvl="0" eaLnBrk="1" hangingPunct="1"/>
              <a:endParaRPr lang="zh-CN" altLang="en-US" sz="100" dirty="0">
                <a:solidFill>
                  <a:srgbClr val="000000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7174" name="Oval 16"/>
            <p:cNvSpPr/>
            <p:nvPr/>
          </p:nvSpPr>
          <p:spPr>
            <a:xfrm>
              <a:off x="914400" y="0"/>
              <a:ext cx="196850" cy="196850"/>
            </a:xfrm>
            <a:prstGeom prst="ellipse">
              <a:avLst/>
            </a:prstGeom>
            <a:solidFill>
              <a:srgbClr val="F7BC29"/>
            </a:solidFill>
            <a:ln w="9525">
              <a:noFill/>
            </a:ln>
          </p:spPr>
          <p:txBody>
            <a:bodyPr wrap="none" anchor="ctr" anchorCtr="0"/>
            <a:p>
              <a:pPr lvl="0" eaLnBrk="1" hangingPunct="1"/>
              <a:endParaRPr lang="zh-CN" altLang="en-US" sz="100" dirty="0">
                <a:solidFill>
                  <a:srgbClr val="000000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7175" name="Oval 17"/>
            <p:cNvSpPr/>
            <p:nvPr/>
          </p:nvSpPr>
          <p:spPr>
            <a:xfrm>
              <a:off x="1371600" y="0"/>
              <a:ext cx="196850" cy="196850"/>
            </a:xfrm>
            <a:prstGeom prst="ellipse">
              <a:avLst/>
            </a:prstGeom>
            <a:solidFill>
              <a:srgbClr val="A28BE1"/>
            </a:solidFill>
            <a:ln w="9525">
              <a:noFill/>
            </a:ln>
          </p:spPr>
          <p:txBody>
            <a:bodyPr wrap="none" anchor="ctr" anchorCtr="0"/>
            <a:p>
              <a:pPr lvl="0" eaLnBrk="1" hangingPunct="1"/>
              <a:endParaRPr lang="zh-CN" altLang="en-US" sz="100" dirty="0">
                <a:solidFill>
                  <a:srgbClr val="000000"/>
                </a:solidFill>
                <a:latin typeface="Calibri" panose="020F0502020204030204" pitchFamily="34" charset="0"/>
              </a:endParaRPr>
            </a:p>
          </p:txBody>
        </p:sp>
      </p:grpSp>
      <p:sp>
        <p:nvSpPr>
          <p:cNvPr id="7176" name="Rectangle 12"/>
          <p:cNvSpPr/>
          <p:nvPr userDrawn="1"/>
        </p:nvSpPr>
        <p:spPr>
          <a:xfrm>
            <a:off x="2495551" y="3357563"/>
            <a:ext cx="143933" cy="252412"/>
          </a:xfrm>
          <a:prstGeom prst="rect">
            <a:avLst/>
          </a:prstGeom>
          <a:solidFill>
            <a:srgbClr val="D7181F"/>
          </a:solidFill>
          <a:ln w="9525">
            <a:noFill/>
          </a:ln>
        </p:spPr>
        <p:txBody>
          <a:bodyPr wrap="none" anchor="ctr" anchorCtr="0"/>
          <a:p>
            <a:pPr lvl="0" eaLnBrk="1" hangingPunct="1"/>
            <a:endParaRPr lang="zh-CN" altLang="en-US" sz="100" dirty="0">
              <a:latin typeface="Calibri" panose="020F0502020204030204" pitchFamily="34" charset="0"/>
            </a:endParaRPr>
          </a:p>
        </p:txBody>
      </p:sp>
      <p:pic>
        <p:nvPicPr>
          <p:cNvPr id="7177" name="Picture 2" descr="K:\高三教材PPT\图片1.png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8688917" y="1484313"/>
            <a:ext cx="812800" cy="6223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78" name="Picture 3" descr="K:\高三教材PPT\图片2.png"/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5327651" y="2349500"/>
            <a:ext cx="2235200" cy="9874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79" name="Picture 4" descr="K:\高三教材PPT\图片3.png"/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239184" y="1700213"/>
            <a:ext cx="1797049" cy="126841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80" name="Picture 5" descr="K:\高三教材PPT\图片4.png"/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10513484" y="2924175"/>
            <a:ext cx="732367" cy="62706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81" name="Picture 6" descr="K:\高三教材PPT\图片5.png"/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5287433" y="201613"/>
            <a:ext cx="529167" cy="3905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82" name="Picture 7" descr="K:\高三教材PPT\图片6.png"/>
          <p:cNvPicPr>
            <a:picLocks noChangeAspect="1"/>
          </p:cNvPicPr>
          <p:nvPr userDrawn="1"/>
        </p:nvPicPr>
        <p:blipFill>
          <a:blip r:embed="rId18"/>
          <a:stretch>
            <a:fillRect/>
          </a:stretch>
        </p:blipFill>
        <p:spPr>
          <a:xfrm>
            <a:off x="7056967" y="0"/>
            <a:ext cx="4184651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83" name="Picture 8" descr="K:\高三教材PPT\图片7.png"/>
          <p:cNvPicPr>
            <a:picLocks noChangeAspect="1"/>
          </p:cNvPicPr>
          <p:nvPr userDrawn="1"/>
        </p:nvPicPr>
        <p:blipFill>
          <a:blip r:embed="rId19"/>
          <a:stretch>
            <a:fillRect/>
          </a:stretch>
        </p:blipFill>
        <p:spPr>
          <a:xfrm>
            <a:off x="10896600" y="0"/>
            <a:ext cx="999067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84" name="Picture 9" descr="K:\高三教材PPT\图片8.png"/>
          <p:cNvPicPr>
            <a:picLocks noChangeAspect="1"/>
          </p:cNvPicPr>
          <p:nvPr userDrawn="1"/>
        </p:nvPicPr>
        <p:blipFill>
          <a:blip r:embed="rId20"/>
          <a:stretch>
            <a:fillRect/>
          </a:stretch>
        </p:blipFill>
        <p:spPr>
          <a:xfrm>
            <a:off x="9359900" y="1844675"/>
            <a:ext cx="1642533" cy="9271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85" name="Picture 10" descr="K:\高三教材PPT\图片9.png"/>
          <p:cNvPicPr>
            <a:picLocks noChangeAspect="1"/>
          </p:cNvPicPr>
          <p:nvPr userDrawn="1"/>
        </p:nvPicPr>
        <p:blipFill>
          <a:blip r:embed="rId21"/>
          <a:stretch>
            <a:fillRect/>
          </a:stretch>
        </p:blipFill>
        <p:spPr>
          <a:xfrm>
            <a:off x="7247467" y="2924175"/>
            <a:ext cx="2275417" cy="1127125"/>
          </a:xfrm>
          <a:prstGeom prst="rect">
            <a:avLst/>
          </a:prstGeom>
          <a:noFill/>
          <a:ln w="9525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</p:sldLayoutIdLst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1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8194" name="Picture 64" descr="bg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5876925"/>
            <a:ext cx="12192000" cy="981075"/>
          </a:xfrm>
          <a:prstGeom prst="rect">
            <a:avLst/>
          </a:prstGeom>
          <a:noFill/>
          <a:ln w="9525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</p:sldLayoutIdLst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3074" name="图片 3073" descr="地理化学生物物理考向标"/>
          <p:cNvPicPr>
            <a:picLocks noChangeAspect="1"/>
          </p:cNvPicPr>
          <p:nvPr userDrawn="1"/>
        </p:nvPicPr>
        <p:blipFill>
          <a:blip r:embed="rId14"/>
          <a:srcRect r="12120"/>
          <a:stretch>
            <a:fillRect/>
          </a:stretch>
        </p:blipFill>
        <p:spPr>
          <a:xfrm>
            <a:off x="0" y="117475"/>
            <a:ext cx="12164695" cy="50228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5" name="Picture 64" descr="bg"/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-13335" y="6431280"/>
            <a:ext cx="12192000" cy="42672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097" name="TextBox 1"/>
          <p:cNvSpPr txBox="1"/>
          <p:nvPr userDrawn="1"/>
        </p:nvSpPr>
        <p:spPr>
          <a:xfrm>
            <a:off x="243205" y="163195"/>
            <a:ext cx="10704195" cy="414020"/>
          </a:xfrm>
          <a:prstGeom prst="rect">
            <a:avLst/>
          </a:prstGeom>
          <a:noFill/>
          <a:ln w="9525">
            <a:noFill/>
          </a:ln>
        </p:spPr>
        <p:txBody>
          <a:bodyPr wrap="none"/>
          <a:p>
            <a:pPr lvl="0" algn="r" eaLnBrk="1" hangingPunct="1">
              <a:lnSpc>
                <a:spcPct val="125000"/>
              </a:lnSpc>
            </a:pP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第三章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  <a:sym typeface="+mn-ea"/>
              </a:rPr>
              <a:t>  </a:t>
            </a: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第一节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  <a:sym typeface="+mn-ea"/>
              </a:rPr>
              <a:t>  </a:t>
            </a: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理解常见文言实词</a:t>
            </a:r>
            <a:endParaRPr lang="zh-CN" altLang="en-US" sz="2135" i="1" dirty="0">
              <a:solidFill>
                <a:srgbClr val="0099FF"/>
              </a:solidFill>
              <a:latin typeface="黑体" panose="02010600030101010101" pitchFamily="49" charset="-122"/>
              <a:ea typeface="黑体" panose="02010600030101010101" pitchFamily="49" charset="-122"/>
              <a:sym typeface="+mn-ea"/>
            </a:endParaRPr>
          </a:p>
        </p:txBody>
      </p:sp>
      <p:pic>
        <p:nvPicPr>
          <p:cNvPr id="2" name="图片 1" descr="png"/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10992485" y="44450"/>
            <a:ext cx="1007745" cy="64198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  <p:sldLayoutId id="2147483719" r:id="rId12"/>
  </p:sldLayoutIdLst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5.xml"/><Relationship Id="rId1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6.xml"/><Relationship Id="rId1" Type="http://schemas.openxmlformats.org/officeDocument/2006/relationships/image" Target="../media/image15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6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1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2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3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5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6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7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8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9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30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2.xml"/><Relationship Id="rId1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266" name="TextBox 1"/>
          <p:cNvSpPr txBox="1"/>
          <p:nvPr/>
        </p:nvSpPr>
        <p:spPr>
          <a:xfrm>
            <a:off x="2208107" y="1988609"/>
            <a:ext cx="2722880" cy="13220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en-US" sz="8000" dirty="0">
                <a:latin typeface="隶书" panose="02010509060101010101" pitchFamily="1" charset="-122"/>
                <a:ea typeface="隶书" panose="02010509060101010101" pitchFamily="1" charset="-122"/>
              </a:rPr>
              <a:t>语</a:t>
            </a:r>
            <a:r>
              <a:rPr lang="en-US" altLang="zh-CN" sz="8000" dirty="0">
                <a:latin typeface="隶书" panose="02010509060101010101" pitchFamily="1" charset="-122"/>
                <a:ea typeface="隶书" panose="02010509060101010101" pitchFamily="1" charset="-122"/>
              </a:rPr>
              <a:t> </a:t>
            </a:r>
            <a:r>
              <a:rPr lang="zh-CN" altLang="en-US" sz="8000" dirty="0">
                <a:latin typeface="隶书" panose="02010509060101010101" pitchFamily="1" charset="-122"/>
                <a:ea typeface="隶书" panose="02010509060101010101" pitchFamily="1" charset="-122"/>
              </a:rPr>
              <a:t>文</a:t>
            </a:r>
            <a:endParaRPr lang="zh-CN" altLang="en-US" sz="8000" dirty="0">
              <a:latin typeface="隶书" panose="02010509060101010101" pitchFamily="1" charset="-122"/>
              <a:ea typeface="隶书" panose="02010509060101010101" pitchFamily="1" charset="-122"/>
            </a:endParaRPr>
          </a:p>
        </p:txBody>
      </p:sp>
      <p:sp>
        <p:nvSpPr>
          <p:cNvPr id="11267" name="TextBox 2"/>
          <p:cNvSpPr txBox="1"/>
          <p:nvPr/>
        </p:nvSpPr>
        <p:spPr>
          <a:xfrm>
            <a:off x="2639484" y="3141133"/>
            <a:ext cx="9313333" cy="62484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3465" dirty="0">
                <a:latin typeface="黑体" panose="02010600030101010101" pitchFamily="49" charset="-122"/>
                <a:ea typeface="黑体" panose="02010600030101010101" pitchFamily="49" charset="-122"/>
              </a:rPr>
              <a:t>中职对口升学考试总复习</a:t>
            </a:r>
            <a:r>
              <a:rPr lang="en-US" altLang="zh-CN" sz="3465">
                <a:latin typeface="黑体" panose="02010600030101010101" pitchFamily="49" charset="-122"/>
                <a:ea typeface="黑体" panose="02010600030101010101" pitchFamily="49" charset="-122"/>
              </a:rPr>
              <a:t>·</a:t>
            </a:r>
            <a:r>
              <a:rPr lang="zh-CN" altLang="en-US" sz="3465" dirty="0">
                <a:latin typeface="黑体" panose="02010600030101010101" pitchFamily="49" charset="-122"/>
                <a:ea typeface="黑体" panose="02010600030101010101" pitchFamily="49" charset="-122"/>
              </a:rPr>
              <a:t>教学课件</a:t>
            </a:r>
            <a:endParaRPr lang="zh-CN" altLang="en-US" sz="3465" dirty="0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sp>
        <p:nvSpPr>
          <p:cNvPr id="11268" name="TextBox 3"/>
          <p:cNvSpPr txBox="1"/>
          <p:nvPr/>
        </p:nvSpPr>
        <p:spPr>
          <a:xfrm>
            <a:off x="9768417" y="5949527"/>
            <a:ext cx="1878330" cy="5016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en-US" sz="2665" dirty="0">
                <a:latin typeface="黑体" panose="02010600030101010101" pitchFamily="49" charset="-122"/>
                <a:ea typeface="黑体" panose="02010600030101010101" pitchFamily="49" charset="-122"/>
              </a:rPr>
              <a:t>南方出版社</a:t>
            </a:r>
            <a:endParaRPr lang="zh-CN" altLang="en-US" sz="2665" dirty="0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pic>
        <p:nvPicPr>
          <p:cNvPr id="2" name="图片 1" descr="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00640" y="188595"/>
            <a:ext cx="1756410" cy="116713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12290" name="矩形 2"/>
          <p:cNvSpPr/>
          <p:nvPr/>
        </p:nvSpPr>
        <p:spPr>
          <a:xfrm>
            <a:off x="3753485" y="1844887"/>
            <a:ext cx="5600700" cy="1014730"/>
          </a:xfrm>
          <a:prstGeom prst="rect">
            <a:avLst/>
          </a:prstGeom>
          <a:noFill/>
          <a:ln w="952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p>
            <a:pPr algn="ctr">
              <a:lnSpc>
                <a:spcPct val="125000"/>
              </a:lnSpc>
            </a:pPr>
            <a:r>
              <a:rPr lang="zh-CN" altLang="en-US" sz="48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第三章</a:t>
            </a:r>
            <a:r>
              <a:rPr lang="en-US" altLang="zh-CN" sz="48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</a:t>
            </a:r>
            <a:r>
              <a:rPr lang="zh-CN" sz="48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文言文阅读</a:t>
            </a:r>
            <a:endParaRPr lang="zh-CN" sz="4800" dirty="0">
              <a:solidFill>
                <a:schemeClr val="tx1">
                  <a:lumMod val="75000"/>
                  <a:lumOff val="25000"/>
                </a:schemeClr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266" name="TextBox 1"/>
          <p:cNvSpPr txBox="1"/>
          <p:nvPr/>
        </p:nvSpPr>
        <p:spPr>
          <a:xfrm>
            <a:off x="2487507" y="3212889"/>
            <a:ext cx="8133080" cy="922020"/>
          </a:xfrm>
          <a:prstGeom prst="rect">
            <a:avLst/>
          </a:prstGeom>
          <a:noFill/>
          <a:ln w="952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p>
            <a:pPr algn="ctr"/>
            <a:r>
              <a:rPr lang="zh-CN" sz="540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隶书" panose="02010509060101010101" pitchFamily="1" charset="-122"/>
                <a:ea typeface="隶书" panose="02010509060101010101" pitchFamily="1" charset="-122"/>
              </a:rPr>
              <a:t>第一节</a:t>
            </a:r>
            <a:r>
              <a:rPr lang="en-US" altLang="zh-CN" sz="540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隶书" panose="02010509060101010101" pitchFamily="1" charset="-122"/>
                <a:ea typeface="隶书" panose="02010509060101010101" pitchFamily="1" charset="-122"/>
              </a:rPr>
              <a:t>  </a:t>
            </a:r>
            <a:r>
              <a:rPr lang="zh-CN" altLang="en-US" sz="540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隶书" panose="02010509060101010101" pitchFamily="1" charset="-122"/>
                <a:ea typeface="隶书" panose="02010509060101010101" pitchFamily="1" charset="-122"/>
              </a:rPr>
              <a:t>理解常见文言实词</a:t>
            </a:r>
            <a:endParaRPr lang="zh-CN" altLang="en-US" sz="5400" dirty="0">
              <a:ln w="9525">
                <a:solidFill>
                  <a:schemeClr val="bg1"/>
                </a:solidFill>
                <a:prstDash val="solid"/>
              </a:ln>
              <a:solidFill>
                <a:srgbClr val="0070C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隶书" panose="02010509060101010101" pitchFamily="1" charset="-122"/>
              <a:ea typeface="隶书" panose="02010509060101010101" pitchFamily="1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中职语文·后半（教用PPT）(2)_25"/>
          <p:cNvPicPr>
            <a:picLocks noChangeAspect="1"/>
          </p:cNvPicPr>
          <p:nvPr/>
        </p:nvPicPr>
        <p:blipFill>
          <a:blip r:embed="rId1"/>
          <a:srcRect t="45892"/>
          <a:stretch>
            <a:fillRect/>
          </a:stretch>
        </p:blipFill>
        <p:spPr>
          <a:xfrm>
            <a:off x="623570" y="980440"/>
            <a:ext cx="10647045" cy="28479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5" name="图片 4" descr="中职语文·后半（教用PPT）(2)_26"/>
          <p:cNvPicPr>
            <a:picLocks noChangeAspect="1"/>
          </p:cNvPicPr>
          <p:nvPr/>
        </p:nvPicPr>
        <p:blipFill>
          <a:blip r:embed="rId1"/>
          <a:srcRect t="6225"/>
          <a:stretch>
            <a:fillRect/>
          </a:stretch>
        </p:blipFill>
        <p:spPr>
          <a:xfrm>
            <a:off x="772160" y="1124585"/>
            <a:ext cx="10647045" cy="493585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5" name="图片 4" descr="中职语文·后半（教用PPT）(2)_27"/>
          <p:cNvPicPr>
            <a:picLocks noChangeAspect="1"/>
          </p:cNvPicPr>
          <p:nvPr/>
        </p:nvPicPr>
        <p:blipFill>
          <a:blip r:embed="rId1"/>
          <a:srcRect t="7588"/>
          <a:stretch>
            <a:fillRect/>
          </a:stretch>
        </p:blipFill>
        <p:spPr>
          <a:xfrm>
            <a:off x="772160" y="1196340"/>
            <a:ext cx="10647045" cy="48641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语文·后半（教用PPT）_4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27405"/>
            <a:ext cx="10649585" cy="520319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语文·后半（教用PPT）_4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27405"/>
            <a:ext cx="10649585" cy="520319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10920730" y="1196975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10848340" y="2493010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bldLvl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5" name="图片 4" descr="中职语文·后半（教用PPT）(2)_2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160" y="796925"/>
            <a:ext cx="10647045" cy="526351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5" name="图片 4" descr="中职语文·后半（教用PPT）(2)_2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160" y="796925"/>
            <a:ext cx="10647045" cy="526351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5" name="图片 4" descr="中职语文·后半（教用PPT）(2)_3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160" y="913765"/>
            <a:ext cx="10647045" cy="526351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语文·后半（教用PPT）_4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27405"/>
            <a:ext cx="10649585" cy="520319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5" name="图片 4" descr="中职语文·后半（教用PPT）(2)_3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160" y="913765"/>
            <a:ext cx="10647045" cy="526351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语文·后半（教用PPT）_5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27405"/>
            <a:ext cx="10649585" cy="520319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语文·后半（教用PPT）_5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27405"/>
            <a:ext cx="10649585" cy="520319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语文·后半（教用PPT）_5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27405"/>
            <a:ext cx="10649585" cy="520319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语文·后半（教用PPT）_5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27405"/>
            <a:ext cx="10649585" cy="520319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语文·后半（教用PPT）_5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27405"/>
            <a:ext cx="10649585" cy="520319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7890" name="图片 37889" descr="end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4417" y="2468033"/>
            <a:ext cx="11129433" cy="14986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COMMONDATA" val="eyJoZGlkIjoiZTU0YmYyNWIxMTBjMzNmYjc5NjUwNjM3MjQ5MjM2Y2EifQ=="/>
  <p:tag name="KSO_WPP_MARK_KEY" val="aeac2121-1aee-4b3d-83f2-9077b261ad58"/>
</p:tagLst>
</file>

<file path=ppt/theme/theme1.xml><?xml version="1.0" encoding="utf-8"?>
<a:theme xmlns:a="http://schemas.openxmlformats.org/drawingml/2006/main" name="2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4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5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6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自定义设计方案">
  <a:themeElements>
    <a:clrScheme name="新版空白演示配色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7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8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9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48</Words>
  <Application>WPS 演示</Application>
  <PresentationFormat>在屏幕上显示</PresentationFormat>
  <Paragraphs>10</Paragraphs>
  <Slides>21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10</vt:i4>
      </vt:variant>
      <vt:variant>
        <vt:lpstr>幻灯片标题</vt:lpstr>
      </vt:variant>
      <vt:variant>
        <vt:i4>21</vt:i4>
      </vt:variant>
    </vt:vector>
  </HeadingPairs>
  <TitlesOfParts>
    <vt:vector size="41" baseType="lpstr">
      <vt:lpstr>Arial</vt:lpstr>
      <vt:lpstr>宋体</vt:lpstr>
      <vt:lpstr>Wingdings</vt:lpstr>
      <vt:lpstr>Calibri</vt:lpstr>
      <vt:lpstr>黑体</vt:lpstr>
      <vt:lpstr>楷体_GB2312</vt:lpstr>
      <vt:lpstr>Wingdings</vt:lpstr>
      <vt:lpstr>隶书</vt:lpstr>
      <vt:lpstr>微软雅黑</vt:lpstr>
      <vt:lpstr>Arial Unicode MS</vt:lpstr>
      <vt:lpstr>2_Office 主题</vt:lpstr>
      <vt:lpstr>3_Office 主题</vt:lpstr>
      <vt:lpstr>1_Office 主题</vt:lpstr>
      <vt:lpstr>4_Office 主题</vt:lpstr>
      <vt:lpstr>5_Office 主题</vt:lpstr>
      <vt:lpstr>6_Office 主题</vt:lpstr>
      <vt:lpstr>自定义设计方案</vt:lpstr>
      <vt:lpstr>7_Office 主题</vt:lpstr>
      <vt:lpstr>8_Office 主题</vt:lpstr>
      <vt:lpstr>9_Office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Weiwei</dc:creator>
  <cp:lastModifiedBy>Administrator</cp:lastModifiedBy>
  <cp:revision>236</cp:revision>
  <dcterms:created xsi:type="dcterms:W3CDTF">2012-04-23T02:18:00Z</dcterms:created>
  <dcterms:modified xsi:type="dcterms:W3CDTF">2023-07-05T07:11:53Z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2052-11.1.0.14309</vt:lpwstr>
  </property>
  <property fmtid="{D5CDD505-2E9C-101B-9397-08002B2CF9AE}" pid="3" name="ICV">
    <vt:lpwstr>77B8866B302C44F1B308F17170B890B9</vt:lpwstr>
  </property>
</Properties>
</file>