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83" r:id="rId9"/>
    <p:sldMasterId id="2147483695" r:id="rId10"/>
    <p:sldMasterId id="2147483707" r:id="rId11"/>
  </p:sldMasterIdLst>
  <p:sldIdLst>
    <p:sldId id="256" r:id="rId12"/>
    <p:sldId id="257" r:id="rId13"/>
    <p:sldId id="258" r:id="rId14"/>
    <p:sldId id="259" r:id="rId15"/>
    <p:sldId id="504" r:id="rId16"/>
    <p:sldId id="477" r:id="rId17"/>
    <p:sldId id="505" r:id="rId18"/>
    <p:sldId id="478" r:id="rId19"/>
    <p:sldId id="479" r:id="rId20"/>
    <p:sldId id="480" r:id="rId21"/>
    <p:sldId id="481" r:id="rId22"/>
    <p:sldId id="482" r:id="rId23"/>
    <p:sldId id="483" r:id="rId24"/>
    <p:sldId id="484" r:id="rId25"/>
    <p:sldId id="485" r:id="rId26"/>
    <p:sldId id="486" r:id="rId27"/>
    <p:sldId id="487" r:id="rId28"/>
    <p:sldId id="488" r:id="rId29"/>
    <p:sldId id="489" r:id="rId30"/>
    <p:sldId id="490" r:id="rId31"/>
    <p:sldId id="491" r:id="rId32"/>
    <p:sldId id="506" r:id="rId33"/>
    <p:sldId id="492" r:id="rId34"/>
    <p:sldId id="493" r:id="rId35"/>
    <p:sldId id="494" r:id="rId36"/>
    <p:sldId id="495" r:id="rId37"/>
    <p:sldId id="496" r:id="rId38"/>
    <p:sldId id="497" r:id="rId39"/>
    <p:sldId id="498" r:id="rId40"/>
    <p:sldId id="499" r:id="rId41"/>
    <p:sldId id="500" r:id="rId42"/>
    <p:sldId id="501" r:id="rId43"/>
    <p:sldId id="502" r:id="rId44"/>
    <p:sldId id="503" r:id="rId45"/>
  </p:sldIdLst>
  <p:sldSz cx="12192000" cy="6858000"/>
  <p:notesSz cx="6858000" cy="9144000"/>
  <p:custDataLst>
    <p:tags r:id="rId4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05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9" Type="http://schemas.openxmlformats.org/officeDocument/2006/relationships/tags" Target="tags/tag8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8" Type="http://schemas.openxmlformats.org/officeDocument/2006/relationships/theme" Target="../theme/theme7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2" Type="http://schemas.openxmlformats.org/officeDocument/2006/relationships/theme" Target="../theme/theme8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0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4" Type="http://schemas.openxmlformats.org/officeDocument/2006/relationships/theme" Target="../theme/theme9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7" Type="http://schemas.openxmlformats.org/officeDocument/2006/relationships/theme" Target="../theme/theme10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正确使用标点符号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正确使用标点符号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命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题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规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律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第三节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正确使用标点符号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正确使用标点符号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强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习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正确使用标点符号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正确使用标点符号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正确使用标点符号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3.xml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4.xml"/><Relationship Id="rId1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9.xml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文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3143885" y="1844887"/>
            <a:ext cx="6819900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第一章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语言知识及运用</a:t>
            </a:r>
            <a:endParaRPr 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2495762" y="3284644"/>
            <a:ext cx="81330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第三节</a:t>
            </a:r>
            <a:r>
              <a:rPr lang="en-US" alt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  </a:t>
            </a:r>
            <a:r>
              <a:rPr lang="zh-CN" alt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正确使用标点符号</a:t>
            </a:r>
            <a:endParaRPr lang="zh-CN" alt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中职语文·前半（教用·PPT）_22"/>
          <p:cNvPicPr>
            <a:picLocks noChangeAspect="1"/>
          </p:cNvPicPr>
          <p:nvPr/>
        </p:nvPicPr>
        <p:blipFill>
          <a:blip r:embed="rId1"/>
          <a:srcRect t="33356"/>
          <a:stretch>
            <a:fillRect/>
          </a:stretch>
        </p:blipFill>
        <p:spPr>
          <a:xfrm>
            <a:off x="407670" y="980440"/>
            <a:ext cx="11071860" cy="3749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90"/>
          <p:cNvPicPr>
            <a:picLocks noChangeAspect="1"/>
          </p:cNvPicPr>
          <p:nvPr/>
        </p:nvPicPr>
        <p:blipFill>
          <a:blip r:embed="rId1"/>
          <a:srcRect t="5492"/>
          <a:stretch>
            <a:fillRect/>
          </a:stretch>
        </p:blipFill>
        <p:spPr>
          <a:xfrm>
            <a:off x="770890" y="1113155"/>
            <a:ext cx="10649585" cy="49174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91"/>
          <p:cNvPicPr>
            <a:picLocks noChangeAspect="1"/>
          </p:cNvPicPr>
          <p:nvPr/>
        </p:nvPicPr>
        <p:blipFill>
          <a:blip r:embed="rId1"/>
          <a:srcRect t="5675"/>
          <a:stretch>
            <a:fillRect/>
          </a:stretch>
        </p:blipFill>
        <p:spPr>
          <a:xfrm>
            <a:off x="770890" y="1196340"/>
            <a:ext cx="10649585" cy="49079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23"/>
          <p:cNvPicPr>
            <a:picLocks noChangeAspect="1"/>
          </p:cNvPicPr>
          <p:nvPr/>
        </p:nvPicPr>
        <p:blipFill>
          <a:blip r:embed="rId1"/>
          <a:srcRect b="27046"/>
          <a:stretch>
            <a:fillRect/>
          </a:stretch>
        </p:blipFill>
        <p:spPr>
          <a:xfrm>
            <a:off x="551815" y="908685"/>
            <a:ext cx="11071860" cy="41040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908685"/>
            <a:ext cx="11071860" cy="562546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79425" y="3140710"/>
            <a:ext cx="11101070" cy="760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479425" y="4725035"/>
            <a:ext cx="11101070" cy="995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76910" y="1916430"/>
            <a:ext cx="10838180" cy="760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前半（教用·PPT）_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908685"/>
            <a:ext cx="11071860" cy="562546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56005" y="3068955"/>
            <a:ext cx="4306570" cy="442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911860" y="5229225"/>
            <a:ext cx="4306570" cy="442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90868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127760" y="2708910"/>
            <a:ext cx="4306570" cy="442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1056005" y="4364990"/>
            <a:ext cx="8260715" cy="442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28"/>
          <p:cNvPicPr>
            <a:picLocks noChangeAspect="1"/>
          </p:cNvPicPr>
          <p:nvPr/>
        </p:nvPicPr>
        <p:blipFill>
          <a:blip r:embed="rId1"/>
          <a:srcRect b="16796"/>
          <a:stretch>
            <a:fillRect/>
          </a:stretch>
        </p:blipFill>
        <p:spPr>
          <a:xfrm>
            <a:off x="623570" y="836295"/>
            <a:ext cx="11071860" cy="468058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271905" y="2204720"/>
            <a:ext cx="4306570" cy="442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1256665" y="3429000"/>
            <a:ext cx="4306570" cy="442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67080" y="1988820"/>
            <a:ext cx="10838180" cy="760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76275" y="4042410"/>
            <a:ext cx="7943215" cy="4343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07035" y="5661025"/>
            <a:ext cx="10838180" cy="760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 bldLvl="0" animBg="1"/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560070" y="1916430"/>
            <a:ext cx="10928985" cy="14274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中职语文·前半（教用·PPT）_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692150"/>
            <a:ext cx="11071860" cy="562546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1143635" y="3130550"/>
            <a:ext cx="5276850" cy="3702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270635" y="4220845"/>
            <a:ext cx="5276850" cy="3702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127760" y="5012690"/>
            <a:ext cx="5276850" cy="3702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1127760" y="5732780"/>
            <a:ext cx="5276850" cy="3702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4" grpId="0" bldLvl="0" animBg="1"/>
      <p:bldP spid="6" grpId="0" bldLvl="0" animBg="1"/>
      <p:bldP spid="1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05"/>
          <p:cNvPicPr>
            <a:picLocks noChangeAspect="1"/>
          </p:cNvPicPr>
          <p:nvPr/>
        </p:nvPicPr>
        <p:blipFill>
          <a:blip r:embed="rId1"/>
          <a:srcRect t="5492"/>
          <a:stretch>
            <a:fillRect/>
          </a:stretch>
        </p:blipFill>
        <p:spPr>
          <a:xfrm>
            <a:off x="770890" y="1113155"/>
            <a:ext cx="10649585" cy="49174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119697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23570" y="3249295"/>
            <a:ext cx="10838180" cy="760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2740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9515" y="4076700"/>
            <a:ext cx="641032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2740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9515" y="4100830"/>
            <a:ext cx="4003675" cy="408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82740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中职语文·前半（教用·PPT）_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848340" y="105283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127760" y="4292600"/>
            <a:ext cx="9021445" cy="4699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848340" y="105283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22935" y="4364990"/>
            <a:ext cx="10942320" cy="9823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2740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67080" y="3644900"/>
            <a:ext cx="10690860" cy="8420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2740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325" y="4076700"/>
            <a:ext cx="10971530" cy="8102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3693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325" y="4509135"/>
            <a:ext cx="10788650" cy="7708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2740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27125" y="4509135"/>
            <a:ext cx="97389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76454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中职语文·前半（教用·PPT）_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83629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848340" y="98044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983615" y="4652645"/>
            <a:ext cx="5659755" cy="4546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82740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中职语文·前半（教用·PPT）_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83629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848340" y="98044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055370" y="4725035"/>
            <a:ext cx="694753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COMMONDATA" val="eyJoZGlkIjoiZTU0YmYyNWIxMTBjMzNmYjc5NjUwNjM3MjQ5MjM2Y2EifQ=="/>
  <p:tag name="KSO_WPP_MARK_KEY" val="d6ebd694-c06e-49bc-88f2-33ebdd0bc46f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WPS 演示</Application>
  <PresentationFormat>在屏幕上显示</PresentationFormat>
  <Paragraphs>10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34</vt:i4>
      </vt:variant>
    </vt:vector>
  </HeadingPairs>
  <TitlesOfParts>
    <vt:vector size="54" baseType="lpstr">
      <vt:lpstr>Arial</vt:lpstr>
      <vt:lpstr>宋体</vt:lpstr>
      <vt:lpstr>Wingdings</vt:lpstr>
      <vt:lpstr>Calibri</vt:lpstr>
      <vt:lpstr>黑体</vt:lpstr>
      <vt:lpstr>楷体_GB2312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5_Office 主题</vt:lpstr>
      <vt:lpstr>6_Office 主题</vt:lpstr>
      <vt:lpstr>自定义设计方案</vt:lpstr>
      <vt:lpstr>7_Office 主题</vt:lpstr>
      <vt:lpstr>8_Office 主题</vt:lpstr>
      <vt:lpstr>9_Office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234</cp:revision>
  <dcterms:created xsi:type="dcterms:W3CDTF">2012-04-23T02:18:00Z</dcterms:created>
  <dcterms:modified xsi:type="dcterms:W3CDTF">2023-07-05T06:02:56Z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46A24D7E28114F7DAF6916FCEFCAAA54</vt:lpwstr>
  </property>
</Properties>
</file>