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63" r:id="rId4"/>
    <p:sldMasterId id="2147483666" r:id="rId5"/>
    <p:sldMasterId id="2147483678" r:id="rId6"/>
    <p:sldMasterId id="2147483690" r:id="rId7"/>
  </p:sldMasterIdLst>
  <p:sldIdLst>
    <p:sldId id="256" r:id="rId8"/>
    <p:sldId id="257" r:id="rId9"/>
    <p:sldId id="258" r:id="rId10"/>
    <p:sldId id="259" r:id="rId11"/>
    <p:sldId id="950" r:id="rId12"/>
    <p:sldId id="951" r:id="rId13"/>
    <p:sldId id="957" r:id="rId14"/>
    <p:sldId id="952" r:id="rId15"/>
    <p:sldId id="953" r:id="rId16"/>
    <p:sldId id="954" r:id="rId17"/>
    <p:sldId id="955" r:id="rId18"/>
    <p:sldId id="956" r:id="rId19"/>
  </p:sldIdLst>
  <p:sldSz cx="12192000" cy="6858000"/>
  <p:notesSz cx="6858000" cy="9144000"/>
  <p:custDataLst>
    <p:tags r:id="rId23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3" Type="http://schemas.openxmlformats.org/officeDocument/2006/relationships/tags" Target="tags/tag66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7" Type="http://schemas.openxmlformats.org/officeDocument/2006/relationships/theme" Target="../theme/theme2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7" Type="http://schemas.openxmlformats.org/officeDocument/2006/relationships/theme" Target="../theme/theme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2" Type="http://schemas.openxmlformats.org/officeDocument/2006/relationships/theme" Target="../theme/theme4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17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4" Type="http://schemas.openxmlformats.org/officeDocument/2006/relationships/theme" Target="../theme/theme5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7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8" Type="http://schemas.openxmlformats.org/officeDocument/2006/relationships/theme" Target="../theme/theme6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点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讲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12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服务</a:t>
            </a:r>
            <a:r>
              <a:rPr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类选考内容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线性规划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12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服务</a:t>
            </a:r>
            <a:r>
              <a:rPr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类选考内容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线性规划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4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强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化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习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12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服务</a:t>
            </a:r>
            <a:r>
              <a:rPr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类选考内容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线性规划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3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5.xml"/><Relationship Id="rId1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数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学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0030101010101" pitchFamily="49" charset="-122"/>
                <a:ea typeface="黑体" panose="02010600030101010101" pitchFamily="49" charset="-122"/>
              </a:rPr>
              <a:t>·</a:t>
            </a:r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教学课件</a:t>
            </a:r>
            <a:endParaRPr lang="zh-CN" altLang="en-US" sz="34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0030101010101" pitchFamily="49" charset="-122"/>
                <a:ea typeface="黑体" panose="02010600030101010101" pitchFamily="49" charset="-122"/>
              </a:rPr>
              <a:t>南方出版社</a:t>
            </a:r>
            <a:endParaRPr lang="zh-CN" altLang="en-US" sz="26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2804160" y="1843617"/>
            <a:ext cx="6583680" cy="101473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altLang="en-US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第</a:t>
            </a:r>
            <a:r>
              <a:rPr lang="en-US" altLang="zh-CN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12</a:t>
            </a:r>
            <a:r>
              <a:rPr lang="zh-CN" altLang="en-US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章</a:t>
            </a:r>
            <a:r>
              <a:rPr lang="en-US" altLang="zh-CN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 </a:t>
            </a:r>
            <a:r>
              <a:rPr lang="zh-CN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服务</a:t>
            </a:r>
            <a:r>
              <a:rPr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类选考内容</a:t>
            </a:r>
            <a:endParaRPr sz="4800" dirty="0">
              <a:solidFill>
                <a:srgbClr val="000000"/>
              </a:solidFill>
              <a:latin typeface="楷体_GB2312" panose="02010609030101010101" pitchFamily="1" charset="-122"/>
              <a:ea typeface="楷体_GB2312" panose="02010609030101010101" pitchFamily="1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4633172" y="3212889"/>
            <a:ext cx="292608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/>
            <a:r>
              <a:rPr lang="zh-CN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线性规划</a:t>
            </a:r>
            <a:endParaRPr lang="zh-CN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" name="矩形 18"/>
          <p:cNvSpPr/>
          <p:nvPr/>
        </p:nvSpPr>
        <p:spPr>
          <a:xfrm>
            <a:off x="1487170" y="4004945"/>
            <a:ext cx="1315085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" name="图片 2" descr="中职数学2023秋S10(7-12章) 小版芯(删后)_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1369695"/>
            <a:ext cx="10647045" cy="4118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487170" y="3789045"/>
            <a:ext cx="106553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415415" y="5373370"/>
            <a:ext cx="6058535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14095" y="2276475"/>
            <a:ext cx="351409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5229225"/>
            <a:ext cx="890905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中职数学2023秋S10(7-12章) 小版芯(删后)_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981075"/>
            <a:ext cx="10647045" cy="5201285"/>
          </a:xfrm>
          <a:prstGeom prst="rect">
            <a:avLst/>
          </a:prstGeom>
        </p:spPr>
      </p:pic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839470" y="2421255"/>
            <a:ext cx="397002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1014095" y="5373370"/>
            <a:ext cx="9140825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96"/>
          <p:cNvPicPr>
            <a:picLocks noChangeAspect="1"/>
          </p:cNvPicPr>
          <p:nvPr/>
        </p:nvPicPr>
        <p:blipFill>
          <a:blip r:embed="rId1"/>
          <a:srcRect t="5675"/>
          <a:stretch>
            <a:fillRect/>
          </a:stretch>
        </p:blipFill>
        <p:spPr>
          <a:xfrm>
            <a:off x="770890" y="1122680"/>
            <a:ext cx="10649585" cy="490791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55370" y="2708910"/>
            <a:ext cx="773176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2708910"/>
            <a:ext cx="9164955" cy="32924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中职数学2023秋S10(7-12章) 小版芯(删后)_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908685"/>
            <a:ext cx="10647045" cy="5201285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911860" y="3875405"/>
            <a:ext cx="10706735" cy="26301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9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3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2276475"/>
            <a:ext cx="79006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4220845"/>
            <a:ext cx="619252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COMMONDATA" val="eyJoZGlkIjoiZTU0YmYyNWIxMTBjMzNmYjc5NjUwNjM3MjQ5MjM2Y2EifQ=="/>
  <p:tag name="KSO_WPP_MARK_KEY" val="4e2e7b1d-e16d-4446-a2a3-17f0ca47b1cc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WPS 演示</Application>
  <PresentationFormat>在屏幕上显示</PresentationFormat>
  <Paragraphs>10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12</vt:i4>
      </vt:variant>
    </vt:vector>
  </HeadingPairs>
  <TitlesOfParts>
    <vt:vector size="28" baseType="lpstr">
      <vt:lpstr>Arial</vt:lpstr>
      <vt:lpstr>宋体</vt:lpstr>
      <vt:lpstr>Wingdings</vt:lpstr>
      <vt:lpstr>Calibri</vt:lpstr>
      <vt:lpstr>黑体</vt:lpstr>
      <vt:lpstr>楷体_GB2312</vt:lpstr>
      <vt:lpstr>Wingdings</vt:lpstr>
      <vt:lpstr>隶书</vt:lpstr>
      <vt:lpstr>微软雅黑</vt:lpstr>
      <vt:lpstr>Arial Unicode MS</vt:lpstr>
      <vt:lpstr>2_Office 主题</vt:lpstr>
      <vt:lpstr>3_Office 主题</vt:lpstr>
      <vt:lpstr>1_Office 主题</vt:lpstr>
      <vt:lpstr>7_Office 主题</vt:lpstr>
      <vt:lpstr>8_Office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328</cp:revision>
  <dcterms:created xsi:type="dcterms:W3CDTF">2012-04-23T02:18:00Z</dcterms:created>
  <dcterms:modified xsi:type="dcterms:W3CDTF">2023-06-28T04:18:55Z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ED2E4DF56A1748E88299D30D856F0768</vt:lpwstr>
  </property>
</Properties>
</file>