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sldIdLst>
    <p:sldId id="296" r:id="rId2"/>
    <p:sldId id="257" r:id="rId3"/>
    <p:sldId id="297" r:id="rId4"/>
    <p:sldId id="305" r:id="rId5"/>
    <p:sldId id="395" r:id="rId6"/>
    <p:sldId id="403" r:id="rId7"/>
    <p:sldId id="404" r:id="rId8"/>
    <p:sldId id="303" r:id="rId9"/>
    <p:sldId id="397" r:id="rId10"/>
    <p:sldId id="398" r:id="rId11"/>
    <p:sldId id="399" r:id="rId12"/>
    <p:sldId id="363" r:id="rId13"/>
    <p:sldId id="364" r:id="rId14"/>
    <p:sldId id="365" r:id="rId15"/>
    <p:sldId id="366" r:id="rId16"/>
    <p:sldId id="400" r:id="rId17"/>
    <p:sldId id="402" r:id="rId18"/>
    <p:sldId id="309" r:id="rId19"/>
    <p:sldId id="328" r:id="rId20"/>
    <p:sldId id="312" r:id="rId21"/>
    <p:sldId id="313" r:id="rId22"/>
    <p:sldId id="368" r:id="rId23"/>
    <p:sldId id="316" r:id="rId24"/>
    <p:sldId id="314" r:id="rId25"/>
    <p:sldId id="318" r:id="rId26"/>
    <p:sldId id="283" r:id="rId27"/>
  </p:sldIdLst>
  <p:sldSz cx="9144000" cy="6858000" type="screen4x3"/>
  <p:notesSz cx="6888163" cy="10020300"/>
  <p:defaultTextStyle>
    <a:defPPr>
      <a:defRPr lang="en-GB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bg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742950" lvl="1" indent="-28575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bg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1143000" lvl="2" indent="-22860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bg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600200" lvl="3" indent="-22860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bg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2057400" lvl="4" indent="-22860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bg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lvl="5" indent="-22860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bg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lvl="6" indent="-22860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bg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lvl="7" indent="-22860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bg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lvl="8" indent="-22860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bg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4">
          <p15:clr>
            <a:srgbClr val="A4A3A4"/>
          </p15:clr>
        </p15:guide>
        <p15:guide id="2" pos="287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72FF27"/>
    <a:srgbClr val="006600"/>
    <a:srgbClr val="008000"/>
    <a:srgbClr val="FF6600"/>
    <a:srgbClr val="6699FF"/>
    <a:srgbClr val="9751CB"/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81" d="100"/>
          <a:sy n="81" d="100"/>
        </p:scale>
        <p:origin x="1219" y="67"/>
      </p:cViewPr>
      <p:guideLst>
        <p:guide orient="horz" pos="2134"/>
        <p:guide pos="287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1"/>
          <p:cNvSpPr/>
          <p:nvPr/>
        </p:nvSpPr>
        <p:spPr>
          <a:xfrm>
            <a:off x="1" y="1"/>
            <a:ext cx="7592924" cy="11716445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</a:ln>
        </p:spPr>
        <p:txBody>
          <a:bodyPr wrap="none" lIns="96616" tIns="48308" rIns="96616" bIns="48308" anchor="ctr"/>
          <a:lstStyle/>
          <a:p>
            <a:pPr lvl="0" inden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en-US" altLang="zh-CN" sz="1900" dirty="0"/>
          </a:p>
        </p:txBody>
      </p:sp>
      <p:sp>
        <p:nvSpPr>
          <p:cNvPr id="3075" name="AutoShape 2"/>
          <p:cNvSpPr/>
          <p:nvPr/>
        </p:nvSpPr>
        <p:spPr>
          <a:xfrm>
            <a:off x="1" y="1"/>
            <a:ext cx="7592924" cy="11716445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</a:ln>
        </p:spPr>
        <p:txBody>
          <a:bodyPr wrap="none" lIns="96616" tIns="48308" rIns="96616" bIns="48308" anchor="ctr"/>
          <a:lstStyle/>
          <a:p>
            <a:pPr lvl="0" inden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en-US" altLang="zh-CN" sz="1900" dirty="0"/>
          </a:p>
        </p:txBody>
      </p:sp>
      <p:sp>
        <p:nvSpPr>
          <p:cNvPr id="3076" name="AutoShape 3"/>
          <p:cNvSpPr/>
          <p:nvPr/>
        </p:nvSpPr>
        <p:spPr>
          <a:xfrm>
            <a:off x="1" y="1"/>
            <a:ext cx="7592924" cy="11716445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</a:ln>
        </p:spPr>
        <p:txBody>
          <a:bodyPr wrap="none" lIns="96616" tIns="48308" rIns="96616" bIns="48308" anchor="ctr"/>
          <a:lstStyle/>
          <a:p>
            <a:pPr lvl="0" inden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en-US" altLang="zh-CN" sz="1900" dirty="0"/>
          </a:p>
        </p:txBody>
      </p:sp>
      <p:sp>
        <p:nvSpPr>
          <p:cNvPr id="3077" name="AutoShape 4"/>
          <p:cNvSpPr/>
          <p:nvPr/>
        </p:nvSpPr>
        <p:spPr>
          <a:xfrm>
            <a:off x="1" y="1"/>
            <a:ext cx="7592924" cy="11716445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</a:ln>
        </p:spPr>
        <p:txBody>
          <a:bodyPr wrap="none" lIns="96616" tIns="48308" rIns="96616" bIns="48308" anchor="ctr"/>
          <a:lstStyle/>
          <a:p>
            <a:pPr lvl="0" inden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en-US" altLang="zh-CN" sz="1900" dirty="0"/>
          </a:p>
        </p:txBody>
      </p:sp>
      <p:sp>
        <p:nvSpPr>
          <p:cNvPr id="3078" name="AutoShape 5"/>
          <p:cNvSpPr/>
          <p:nvPr/>
        </p:nvSpPr>
        <p:spPr>
          <a:xfrm>
            <a:off x="1" y="1"/>
            <a:ext cx="7592924" cy="11716445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</a:ln>
        </p:spPr>
        <p:txBody>
          <a:bodyPr wrap="none" lIns="96616" tIns="48308" rIns="96616" bIns="48308" anchor="ctr"/>
          <a:lstStyle/>
          <a:p>
            <a:pPr lvl="0" inden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en-US" altLang="zh-CN" sz="1900" dirty="0"/>
          </a:p>
        </p:txBody>
      </p:sp>
      <p:sp>
        <p:nvSpPr>
          <p:cNvPr id="3079" name="AutoShape 6"/>
          <p:cNvSpPr/>
          <p:nvPr/>
        </p:nvSpPr>
        <p:spPr>
          <a:xfrm>
            <a:off x="1" y="1"/>
            <a:ext cx="7592924" cy="11716445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</a:ln>
        </p:spPr>
        <p:txBody>
          <a:bodyPr wrap="none" lIns="96616" tIns="48308" rIns="96616" bIns="48308" anchor="ctr"/>
          <a:lstStyle/>
          <a:p>
            <a:pPr lvl="0" inden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en-US" altLang="zh-CN" sz="1900" dirty="0"/>
          </a:p>
        </p:txBody>
      </p:sp>
      <p:sp>
        <p:nvSpPr>
          <p:cNvPr id="3080" name="AutoShape 7"/>
          <p:cNvSpPr/>
          <p:nvPr/>
        </p:nvSpPr>
        <p:spPr>
          <a:xfrm>
            <a:off x="1" y="1"/>
            <a:ext cx="7592924" cy="11716445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</a:ln>
        </p:spPr>
        <p:txBody>
          <a:bodyPr wrap="none" lIns="96616" tIns="48308" rIns="96616" bIns="48308" anchor="ctr"/>
          <a:lstStyle/>
          <a:p>
            <a:pPr lvl="0" inden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en-US" altLang="zh-CN" sz="1900" dirty="0"/>
          </a:p>
        </p:txBody>
      </p:sp>
      <p:sp>
        <p:nvSpPr>
          <p:cNvPr id="3081" name="AutoShape 8"/>
          <p:cNvSpPr/>
          <p:nvPr/>
        </p:nvSpPr>
        <p:spPr>
          <a:xfrm>
            <a:off x="1" y="1"/>
            <a:ext cx="7592924" cy="11716445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</a:ln>
        </p:spPr>
        <p:txBody>
          <a:bodyPr wrap="none" lIns="96616" tIns="48308" rIns="96616" bIns="48308" anchor="ctr"/>
          <a:lstStyle/>
          <a:p>
            <a:pPr lvl="0" inden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en-US" altLang="zh-CN" sz="1900" dirty="0"/>
          </a:p>
        </p:txBody>
      </p:sp>
      <p:sp>
        <p:nvSpPr>
          <p:cNvPr id="3082" name="AutoShape 9"/>
          <p:cNvSpPr/>
          <p:nvPr/>
        </p:nvSpPr>
        <p:spPr>
          <a:xfrm>
            <a:off x="1" y="1"/>
            <a:ext cx="7592924" cy="11716445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</a:ln>
        </p:spPr>
        <p:txBody>
          <a:bodyPr wrap="none" lIns="96616" tIns="48308" rIns="96616" bIns="48308" anchor="ctr"/>
          <a:lstStyle/>
          <a:p>
            <a:pPr lvl="0" inden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en-US" altLang="zh-CN" sz="1900" dirty="0"/>
          </a:p>
        </p:txBody>
      </p:sp>
      <p:sp>
        <p:nvSpPr>
          <p:cNvPr id="3083" name="AutoShape 10"/>
          <p:cNvSpPr/>
          <p:nvPr/>
        </p:nvSpPr>
        <p:spPr>
          <a:xfrm>
            <a:off x="1" y="1"/>
            <a:ext cx="7592924" cy="11716445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</a:ln>
        </p:spPr>
        <p:txBody>
          <a:bodyPr wrap="none" lIns="96616" tIns="48308" rIns="96616" bIns="48308" anchor="ctr"/>
          <a:lstStyle/>
          <a:p>
            <a:pPr lvl="0" inden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en-US" altLang="zh-CN" sz="1900" dirty="0"/>
          </a:p>
        </p:txBody>
      </p:sp>
      <p:sp>
        <p:nvSpPr>
          <p:cNvPr id="3084" name="AutoShape 11"/>
          <p:cNvSpPr/>
          <p:nvPr/>
        </p:nvSpPr>
        <p:spPr>
          <a:xfrm>
            <a:off x="1" y="1"/>
            <a:ext cx="7592924" cy="11716445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</a:ln>
        </p:spPr>
        <p:txBody>
          <a:bodyPr wrap="none" lIns="96616" tIns="48308" rIns="96616" bIns="48308" anchor="ctr"/>
          <a:lstStyle/>
          <a:p>
            <a:pPr lvl="0" inden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en-US" altLang="zh-CN" sz="1900" dirty="0"/>
          </a:p>
        </p:txBody>
      </p:sp>
      <p:sp>
        <p:nvSpPr>
          <p:cNvPr id="3085" name="AutoShape 12"/>
          <p:cNvSpPr/>
          <p:nvPr/>
        </p:nvSpPr>
        <p:spPr>
          <a:xfrm>
            <a:off x="1" y="1"/>
            <a:ext cx="7592924" cy="11716445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</a:ln>
        </p:spPr>
        <p:txBody>
          <a:bodyPr wrap="none" lIns="96616" tIns="48308" rIns="96616" bIns="48308" anchor="ctr"/>
          <a:lstStyle/>
          <a:p>
            <a:pPr lvl="0" inden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en-US" altLang="zh-CN" sz="1900" dirty="0"/>
          </a:p>
        </p:txBody>
      </p:sp>
      <p:sp>
        <p:nvSpPr>
          <p:cNvPr id="3086" name="AutoShape 13"/>
          <p:cNvSpPr/>
          <p:nvPr/>
        </p:nvSpPr>
        <p:spPr>
          <a:xfrm>
            <a:off x="1" y="1"/>
            <a:ext cx="7592924" cy="11716445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</a:ln>
        </p:spPr>
        <p:txBody>
          <a:bodyPr wrap="none" lIns="96616" tIns="48308" rIns="96616" bIns="48308" anchor="ctr"/>
          <a:lstStyle/>
          <a:p>
            <a:pPr lvl="0" inden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en-US" altLang="zh-CN" sz="1900" dirty="0"/>
          </a:p>
        </p:txBody>
      </p:sp>
      <p:sp>
        <p:nvSpPr>
          <p:cNvPr id="3087" name="Rectangle 14"/>
          <p:cNvSpPr>
            <a:spLocks noGrp="1" noRot="1" noChangeAspect="1"/>
          </p:cNvSpPr>
          <p:nvPr>
            <p:ph type="sldImg"/>
          </p:nvPr>
        </p:nvSpPr>
        <p:spPr>
          <a:xfrm>
            <a:off x="873125" y="890588"/>
            <a:ext cx="5822950" cy="4368800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3088" name="Rectangle 15"/>
          <p:cNvSpPr>
            <a:spLocks noGrp="1"/>
          </p:cNvSpPr>
          <p:nvPr>
            <p:ph type="body"/>
          </p:nvPr>
        </p:nvSpPr>
        <p:spPr>
          <a:xfrm>
            <a:off x="758974" y="5565095"/>
            <a:ext cx="6052654" cy="524848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anchor="ctr"/>
          <a:lstStyle/>
          <a:p>
            <a:pPr lvl="0"/>
            <a:endParaRPr lang="en-US" altLang="x-none" dirty="0"/>
          </a:p>
        </p:txBody>
      </p:sp>
      <p:sp>
        <p:nvSpPr>
          <p:cNvPr id="3089" name="Text Box 16"/>
          <p:cNvSpPr txBox="1"/>
          <p:nvPr/>
        </p:nvSpPr>
        <p:spPr>
          <a:xfrm>
            <a:off x="1" y="0"/>
            <a:ext cx="3275066" cy="563642"/>
          </a:xfrm>
          <a:prstGeom prst="rect">
            <a:avLst/>
          </a:prstGeom>
          <a:noFill/>
          <a:ln w="9525">
            <a:noFill/>
          </a:ln>
        </p:spPr>
        <p:txBody>
          <a:bodyPr wrap="none" lIns="96616" tIns="48308" rIns="96616" bIns="48308" anchor="ctr"/>
          <a:lstStyle/>
          <a:p>
            <a:pPr lvl="0" inden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en-US" altLang="zh-CN" sz="1900" dirty="0"/>
          </a:p>
        </p:txBody>
      </p:sp>
      <p:sp>
        <p:nvSpPr>
          <p:cNvPr id="3090" name="Text Box 17"/>
          <p:cNvSpPr txBox="1"/>
          <p:nvPr/>
        </p:nvSpPr>
        <p:spPr>
          <a:xfrm>
            <a:off x="4297131" y="0"/>
            <a:ext cx="3275066" cy="563642"/>
          </a:xfrm>
          <a:prstGeom prst="rect">
            <a:avLst/>
          </a:prstGeom>
          <a:noFill/>
          <a:ln w="9525">
            <a:noFill/>
          </a:ln>
        </p:spPr>
        <p:txBody>
          <a:bodyPr wrap="none" lIns="96616" tIns="48308" rIns="96616" bIns="48308" anchor="ctr"/>
          <a:lstStyle/>
          <a:p>
            <a:pPr lvl="0" inden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en-US" altLang="zh-CN" sz="1900" dirty="0"/>
          </a:p>
        </p:txBody>
      </p:sp>
      <p:sp>
        <p:nvSpPr>
          <p:cNvPr id="3091" name="Text Box 18"/>
          <p:cNvSpPr txBox="1"/>
          <p:nvPr/>
        </p:nvSpPr>
        <p:spPr>
          <a:xfrm>
            <a:off x="1" y="11130187"/>
            <a:ext cx="3275066" cy="563642"/>
          </a:xfrm>
          <a:prstGeom prst="rect">
            <a:avLst/>
          </a:prstGeom>
          <a:noFill/>
          <a:ln w="9525">
            <a:noFill/>
          </a:ln>
        </p:spPr>
        <p:txBody>
          <a:bodyPr wrap="none" lIns="96616" tIns="48308" rIns="96616" bIns="48308" anchor="ctr"/>
          <a:lstStyle/>
          <a:p>
            <a:pPr lvl="0" inden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en-US" altLang="zh-CN" sz="1900" dirty="0"/>
          </a:p>
        </p:txBody>
      </p:sp>
      <p:sp>
        <p:nvSpPr>
          <p:cNvPr id="2068" name="Rectangle 19"/>
          <p:cNvSpPr>
            <a:spLocks noGrp="1" noChangeArrowheads="1"/>
          </p:cNvSpPr>
          <p:nvPr>
            <p:ph type="sldNum"/>
          </p:nvPr>
        </p:nvSpPr>
        <p:spPr bwMode="auto">
          <a:xfrm>
            <a:off x="4297130" y="11130188"/>
            <a:ext cx="3273472" cy="56190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0" tIns="0" rIns="0" bIns="0" numCol="1" anchor="b" anchorCtr="0" compatLnSpc="1"/>
          <a:lstStyle>
            <a:lvl1pPr algn="r" defTabSz="0" eaLnBrk="1" hangingPunct="0">
              <a:lnSpc>
                <a:spcPct val="93000"/>
              </a:lnSpc>
              <a:buFont typeface="Times New Roman" panose="02020603050405020304" pitchFamily="18" charset="0"/>
              <a:buChar char="•"/>
              <a:tabLst>
                <a:tab pos="0" algn="l"/>
                <a:tab pos="483078" algn="l"/>
                <a:tab pos="966155" algn="l"/>
                <a:tab pos="1449233" algn="l"/>
                <a:tab pos="1932310" algn="l"/>
                <a:tab pos="2415388" algn="l"/>
                <a:tab pos="2898465" algn="l"/>
                <a:tab pos="3381543" algn="l"/>
                <a:tab pos="3864620" algn="l"/>
                <a:tab pos="4347698" algn="l"/>
                <a:tab pos="4830775" algn="l"/>
                <a:tab pos="5313853" algn="l"/>
                <a:tab pos="5796930" algn="l"/>
                <a:tab pos="6280008" algn="l"/>
                <a:tab pos="6763085" algn="l"/>
                <a:tab pos="7246163" algn="l"/>
                <a:tab pos="7729240" algn="l"/>
                <a:tab pos="8212318" algn="l"/>
                <a:tab pos="8695395" algn="l"/>
                <a:tab pos="9178473" algn="l"/>
                <a:tab pos="9661550" algn="l"/>
              </a:tabLst>
              <a:defRPr sz="15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C47F63A0-2DD3-437D-B225-955F698358E6}" type="slidenum">
              <a:rPr lang="en-GB" altLang="zh-CN" smtClean="0"/>
              <a:pPr>
                <a:defRPr/>
              </a:pPr>
              <a:t>‹#›</a:t>
            </a:fld>
            <a:endParaRPr lang="en-GB" altLang="zh-CN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57200" rtl="0" eaLnBrk="0" fontAlgn="base" hangingPunct="0">
      <a:spcBef>
        <a:spcPct val="30000"/>
      </a:spcBef>
      <a:spcAft>
        <a:spcPct val="0"/>
      </a:spcAft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MS PGothic" panose="020B0600070205080204" pitchFamily="34" charset="-128"/>
        <a:cs typeface="MS PGothic" panose="020B0600070205080204" pitchFamily="34" charset="-128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MS PGothic" panose="020B0600070205080204" pitchFamily="34" charset="-128"/>
        <a:cs typeface="MS PGothic" panose="020B0600070205080204" pitchFamily="34" charset="-128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MS PGothic" panose="020B0600070205080204" pitchFamily="34" charset="-128"/>
        <a:cs typeface="MS PGothic" panose="020B0600070205080204" pitchFamily="34" charset="-128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MS PGothic" panose="020B0600070205080204" pitchFamily="34" charset="-128"/>
        <a:cs typeface="MS PGothic" panose="020B0600070205080204" pitchFamily="34" charset="-128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MS PGothic" panose="020B0600070205080204" pitchFamily="34" charset="-128"/>
        <a:cs typeface="MS PGothic" panose="020B0600070205080204" pitchFamily="34" charset="-128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873125" y="890588"/>
            <a:ext cx="5822950" cy="4368800"/>
          </a:xfrm>
        </p:spPr>
      </p:sp>
      <p:sp>
        <p:nvSpPr>
          <p:cNvPr id="3" name="文本占位符 2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2527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73125" y="890588"/>
            <a:ext cx="5822950" cy="4368800"/>
          </a:xfrm>
        </p:spPr>
      </p:sp>
      <p:sp>
        <p:nvSpPr>
          <p:cNvPr id="13314" name="Notes Placeholder 2"/>
          <p:cNvSpPr>
            <a:spLocks noGrp="1"/>
          </p:cNvSpPr>
          <p:nvPr>
            <p:ph type="body"/>
          </p:nvPr>
        </p:nvSpPr>
        <p:spPr/>
        <p:txBody>
          <a:bodyPr wrap="square" lIns="0" tIns="0" rIns="0" bIns="0" anchor="ctr"/>
          <a:lstStyle/>
          <a:p>
            <a:pPr lvl="0"/>
            <a:endParaRPr lang="en-US" altLang="zh-CN" dirty="0">
              <a:ea typeface="宋体" panose="02010600030101010101" pitchFamily="2" charset="-122"/>
            </a:endParaRPr>
          </a:p>
        </p:txBody>
      </p:sp>
      <p:sp>
        <p:nvSpPr>
          <p:cNvPr id="13315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4297131" y="11130188"/>
            <a:ext cx="3273471" cy="561903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anchor="b"/>
          <a:lstStyle/>
          <a:p>
            <a:fld id="{9A0DB2DC-4C9A-4742-B13C-FB6460FD3503}" type="slidenum">
              <a:rPr lang="en-GB" altLang="zh-CN" dirty="0"/>
              <a:t>9</a:t>
            </a:fld>
            <a:endParaRPr lang="en-GB" altLang="zh-CN" dirty="0"/>
          </a:p>
        </p:txBody>
      </p:sp>
    </p:spTree>
    <p:extLst>
      <p:ext uri="{BB962C8B-B14F-4D97-AF65-F5344CB8AC3E}">
        <p14:creationId xmlns:p14="http://schemas.microsoft.com/office/powerpoint/2010/main" val="8261953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73125" y="890588"/>
            <a:ext cx="5822950" cy="4368800"/>
          </a:xfrm>
        </p:spPr>
      </p:sp>
      <p:sp>
        <p:nvSpPr>
          <p:cNvPr id="15362" name="Notes Placeholder 2"/>
          <p:cNvSpPr>
            <a:spLocks noGrp="1"/>
          </p:cNvSpPr>
          <p:nvPr>
            <p:ph type="body"/>
          </p:nvPr>
        </p:nvSpPr>
        <p:spPr/>
        <p:txBody>
          <a:bodyPr wrap="square" lIns="0" tIns="0" rIns="0" bIns="0" anchor="ctr"/>
          <a:lstStyle/>
          <a:p>
            <a:pPr lvl="0"/>
            <a:endParaRPr lang="en-US" altLang="zh-CN" dirty="0">
              <a:ea typeface="宋体" panose="02010600030101010101" pitchFamily="2" charset="-122"/>
            </a:endParaRPr>
          </a:p>
        </p:txBody>
      </p:sp>
      <p:sp>
        <p:nvSpPr>
          <p:cNvPr id="15363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4297131" y="11130188"/>
            <a:ext cx="3273471" cy="561903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anchor="b"/>
          <a:lstStyle/>
          <a:p>
            <a:fld id="{9A0DB2DC-4C9A-4742-B13C-FB6460FD3503}" type="slidenum">
              <a:rPr lang="en-GB" altLang="zh-CN" dirty="0"/>
              <a:t>10</a:t>
            </a:fld>
            <a:endParaRPr lang="en-GB" altLang="zh-CN" dirty="0"/>
          </a:p>
        </p:txBody>
      </p:sp>
    </p:spTree>
    <p:extLst>
      <p:ext uri="{BB962C8B-B14F-4D97-AF65-F5344CB8AC3E}">
        <p14:creationId xmlns:p14="http://schemas.microsoft.com/office/powerpoint/2010/main" val="9067424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873125" y="890588"/>
            <a:ext cx="5822950" cy="4368800"/>
          </a:xfrm>
        </p:spPr>
      </p:sp>
      <p:sp>
        <p:nvSpPr>
          <p:cNvPr id="3" name="文本占位符 2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953221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GB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12/03/14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 marL="0" marR="0" lvl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Times New Roman" panose="02020603050405020304" pitchFamily="18" charset="0"/>
              <a:buChar char="•"/>
              <a:defRPr/>
            </a:pPr>
            <a:fld id="{1BD025BF-9618-46DC-A48B-43C115066599}" type="slidenum">
              <a:rPr kumimoji="0" lang="en-GB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pPr marL="0" marR="0" lvl="0" indent="0" algn="l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Times New Roman" panose="02020603050405020304" pitchFamily="18" charset="0"/>
                <a:buChar char="•"/>
                <a:defRPr/>
              </a:pPr>
              <a:t>‹#›</a:t>
            </a:fld>
            <a:endParaRPr kumimoji="0" lang="en-GB" altLang="zh-CN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GB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12/03/14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 marL="0" marR="0" lvl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Times New Roman" panose="02020603050405020304" pitchFamily="18" charset="0"/>
              <a:buChar char="•"/>
              <a:defRPr/>
            </a:pPr>
            <a:fld id="{1BD025BF-9618-46DC-A48B-43C115066599}" type="slidenum">
              <a:rPr kumimoji="0" lang="en-GB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pPr marL="0" marR="0" lvl="0" indent="0" algn="l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Times New Roman" panose="02020603050405020304" pitchFamily="18" charset="0"/>
                <a:buChar char="•"/>
                <a:defRPr/>
              </a:pPr>
              <a:t>‹#›</a:t>
            </a:fld>
            <a:endParaRPr kumimoji="0" lang="en-GB" altLang="zh-CN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GB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12/03/14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 marL="0" marR="0" lvl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Times New Roman" panose="02020603050405020304" pitchFamily="18" charset="0"/>
              <a:buChar char="•"/>
              <a:defRPr/>
            </a:pPr>
            <a:fld id="{1BD025BF-9618-46DC-A48B-43C115066599}" type="slidenum">
              <a:rPr kumimoji="0" lang="en-GB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pPr marL="0" marR="0" lvl="0" indent="0" algn="l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Times New Roman" panose="02020603050405020304" pitchFamily="18" charset="0"/>
                <a:buChar char="•"/>
                <a:defRPr/>
              </a:pPr>
              <a:t>‹#›</a:t>
            </a:fld>
            <a:endParaRPr kumimoji="0" lang="en-GB" altLang="zh-CN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4027488" cy="45037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37088" y="1604963"/>
            <a:ext cx="4027487" cy="45037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GB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12/03/14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 marL="0" marR="0" lvl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Times New Roman" panose="02020603050405020304" pitchFamily="18" charset="0"/>
              <a:buChar char="•"/>
              <a:defRPr/>
            </a:pPr>
            <a:fld id="{1BD025BF-9618-46DC-A48B-43C115066599}" type="slidenum">
              <a:rPr kumimoji="0" lang="en-GB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pPr marL="0" marR="0" lvl="0" indent="0" algn="l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Times New Roman" panose="02020603050405020304" pitchFamily="18" charset="0"/>
                <a:buChar char="•"/>
                <a:defRPr/>
              </a:pPr>
              <a:t>‹#›</a:t>
            </a:fld>
            <a:endParaRPr kumimoji="0" lang="en-GB" altLang="zh-CN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GB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12/03/14</a:t>
            </a:r>
          </a:p>
        </p:txBody>
      </p:sp>
      <p:sp>
        <p:nvSpPr>
          <p:cNvPr id="8" name="灯片编号占位符 7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 marL="0" marR="0" lvl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Times New Roman" panose="02020603050405020304" pitchFamily="18" charset="0"/>
              <a:buChar char="•"/>
              <a:defRPr/>
            </a:pPr>
            <a:fld id="{1BD025BF-9618-46DC-A48B-43C115066599}" type="slidenum">
              <a:rPr kumimoji="0" lang="en-GB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pPr marL="0" marR="0" lvl="0" indent="0" algn="l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Times New Roman" panose="02020603050405020304" pitchFamily="18" charset="0"/>
                <a:buChar char="•"/>
                <a:defRPr/>
              </a:pPr>
              <a:t>‹#›</a:t>
            </a:fld>
            <a:endParaRPr kumimoji="0" lang="en-GB" altLang="zh-CN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GB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12/03/14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 marL="0" marR="0" lvl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Times New Roman" panose="02020603050405020304" pitchFamily="18" charset="0"/>
              <a:buChar char="•"/>
              <a:defRPr/>
            </a:pPr>
            <a:fld id="{1BD025BF-9618-46DC-A48B-43C115066599}" type="slidenum">
              <a:rPr kumimoji="0" lang="en-GB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pPr marL="0" marR="0" lvl="0" indent="0" algn="l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Times New Roman" panose="02020603050405020304" pitchFamily="18" charset="0"/>
                <a:buChar char="•"/>
                <a:defRPr/>
              </a:pPr>
              <a:t>‹#›</a:t>
            </a:fld>
            <a:endParaRPr kumimoji="0" lang="en-GB" altLang="zh-CN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057400" y="673100"/>
            <a:ext cx="1371600" cy="3937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Semiconductor</a:t>
            </a: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731838" y="685800"/>
            <a:ext cx="17526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zh-CN" sz="1100" b="1" i="0" u="none" strike="noStrike" kern="1200" cap="none" spc="0" normalizeH="0" baseline="0" noProof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PREMIUM QUALITY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dt" idx="2"/>
          </p:nvPr>
        </p:nvSpPr>
        <p:spPr bwMode="auto">
          <a:xfrm>
            <a:off x="457200" y="6356350"/>
            <a:ext cx="2111375" cy="3429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0000" tIns="45000" rIns="90000" bIns="45000" numCol="1" anchor="t" anchorCtr="0" compatLnSpc="1"/>
          <a:lstStyle>
            <a:lvl1pPr>
              <a:defRPr/>
            </a:lvl1pPr>
          </a:lstStyle>
          <a:p>
            <a:pPr marL="0" marR="0" lvl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GB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12/03/14</a:t>
            </a:r>
          </a:p>
        </p:txBody>
      </p:sp>
      <p:sp>
        <p:nvSpPr>
          <p:cNvPr id="11" name="Slide Number Placeholder 10"/>
          <p:cNvSpPr>
            <a:spLocks noGrp="1" noChangeArrowheads="1"/>
          </p:cNvSpPr>
          <p:nvPr>
            <p:ph type="sldNum" idx="4"/>
          </p:nvPr>
        </p:nvSpPr>
        <p:spPr bwMode="auto">
          <a:xfrm>
            <a:off x="6553200" y="6356350"/>
            <a:ext cx="2111375" cy="3429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0000" tIns="45000" rIns="90000" bIns="45000" numCol="1" anchor="t" anchorCtr="0" compatLnSpc="1"/>
          <a:lstStyle>
            <a:lvl1pPr>
              <a:defRPr/>
            </a:lvl1pPr>
          </a:lstStyle>
          <a:p>
            <a:pPr marL="0" marR="0" lvl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Times New Roman" panose="02020603050405020304" pitchFamily="18" charset="0"/>
              <a:buChar char="•"/>
              <a:defRPr/>
            </a:pPr>
            <a:fld id="{1BF573C2-5872-4E3B-B3D1-5DA15324DC65}" type="slidenum">
              <a:rPr kumimoji="0" lang="en-GB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pPr marL="0" marR="0" lvl="0" indent="0" algn="l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Times New Roman" panose="02020603050405020304" pitchFamily="18" charset="0"/>
                <a:buChar char="•"/>
                <a:defRPr/>
              </a:pPr>
              <a:t>‹#›</a:t>
            </a:fld>
            <a:endParaRPr kumimoji="0" lang="en-GB" altLang="zh-CN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GB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12/03/14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 marL="0" marR="0" lvl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Times New Roman" panose="02020603050405020304" pitchFamily="18" charset="0"/>
              <a:buChar char="•"/>
              <a:defRPr/>
            </a:pPr>
            <a:fld id="{1BD025BF-9618-46DC-A48B-43C115066599}" type="slidenum">
              <a:rPr kumimoji="0" lang="en-GB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pPr marL="0" marR="0" lvl="0" indent="0" algn="l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Times New Roman" panose="02020603050405020304" pitchFamily="18" charset="0"/>
                <a:buChar char="•"/>
                <a:defRPr/>
              </a:pPr>
              <a:t>‹#›</a:t>
            </a:fld>
            <a:endParaRPr kumimoji="0" lang="en-GB" altLang="zh-CN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0" tIns="0" rIns="0" bIns="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457200" rtl="0" eaLnBrk="0" fontAlgn="base" latinLnBrk="0" hangingPunct="0">
              <a:lnSpc>
                <a:spcPct val="102000"/>
              </a:lnSpc>
              <a:spcBef>
                <a:spcPct val="0"/>
              </a:spcBef>
              <a:spcAft>
                <a:spcPts val="1425"/>
              </a:spcAft>
              <a:buClrTx/>
              <a:buSzPct val="100000"/>
              <a:buFont typeface="Times New Roman" panose="02020603050405020304" pitchFamily="18" charset="0"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MS PGothic" panose="020B0600070205080204" pitchFamily="34" charset="-128"/>
              <a:cs typeface="微软雅黑" panose="020B0503020204020204" pitchFamily="34" charset="-122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GB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12/03/14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 marL="0" marR="0" lvl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Times New Roman" panose="02020603050405020304" pitchFamily="18" charset="0"/>
              <a:buChar char="•"/>
              <a:defRPr/>
            </a:pPr>
            <a:fld id="{1BD025BF-9618-46DC-A48B-43C115066599}" type="slidenum">
              <a:rPr kumimoji="0" lang="en-GB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pPr marL="0" marR="0" lvl="0" indent="0" algn="l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Times New Roman" panose="02020603050405020304" pitchFamily="18" charset="0"/>
                <a:buChar char="•"/>
                <a:defRPr/>
              </a:pPr>
              <a:t>‹#›</a:t>
            </a:fld>
            <a:endParaRPr kumimoji="0" lang="en-GB" altLang="zh-CN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GB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12/03/14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 marL="0" marR="0" lvl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Times New Roman" panose="02020603050405020304" pitchFamily="18" charset="0"/>
              <a:buChar char="•"/>
              <a:defRPr/>
            </a:pPr>
            <a:fld id="{1BD025BF-9618-46DC-A48B-43C115066599}" type="slidenum">
              <a:rPr kumimoji="0" lang="en-GB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pPr marL="0" marR="0" lvl="0" indent="0" algn="l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Times New Roman" panose="02020603050405020304" pitchFamily="18" charset="0"/>
                <a:buChar char="•"/>
                <a:defRPr/>
              </a:pPr>
              <a:t>‹#›</a:t>
            </a:fld>
            <a:endParaRPr kumimoji="0" lang="en-GB" altLang="zh-CN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13525" y="1604963"/>
            <a:ext cx="2051050" cy="4503737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4963"/>
            <a:ext cx="6003925" cy="4503737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GB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12/03/14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 marL="0" marR="0" lvl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Times New Roman" panose="02020603050405020304" pitchFamily="18" charset="0"/>
              <a:buChar char="•"/>
              <a:defRPr/>
            </a:pPr>
            <a:fld id="{1BD025BF-9618-46DC-A48B-43C115066599}" type="slidenum">
              <a:rPr kumimoji="0" lang="en-GB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pPr marL="0" marR="0" lvl="0" indent="0" algn="l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Times New Roman" panose="02020603050405020304" pitchFamily="18" charset="0"/>
                <a:buChar char="•"/>
                <a:defRPr/>
              </a:pPr>
              <a:t>‹#›</a:t>
            </a:fld>
            <a:endParaRPr kumimoji="0" lang="en-GB" altLang="zh-CN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/>
          </p:cNvSpPr>
          <p:nvPr>
            <p:ph type="title"/>
          </p:nvPr>
        </p:nvSpPr>
        <p:spPr>
          <a:xfrm>
            <a:off x="685800" y="2130425"/>
            <a:ext cx="7750175" cy="1447800"/>
          </a:xfrm>
          <a:prstGeom prst="rect">
            <a:avLst/>
          </a:prstGeom>
          <a:noFill/>
          <a:ln w="9525">
            <a:noFill/>
          </a:ln>
        </p:spPr>
        <p:txBody>
          <a:bodyPr lIns="90000" tIns="45000" rIns="90000" bIns="45000" anchor="t"/>
          <a:lstStyle/>
          <a:p>
            <a:pPr lvl="0"/>
            <a:r>
              <a:rPr lang="en-GB" altLang="zh-CN" dirty="0"/>
              <a:t>Click to edit the title text format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11375" cy="3429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0000" tIns="45000" rIns="90000" bIns="45000" numCol="1" anchor="t" anchorCtr="0" compatLnSpc="1"/>
          <a:lstStyle>
            <a:lvl1pPr eaLnBrk="1" hangingPunct="0">
              <a:lnSpc>
                <a:spcPct val="93000"/>
              </a:lnSpc>
              <a:buSzPct val="100000"/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8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1pPr>
          </a:lstStyle>
          <a:p>
            <a:pPr marL="0" marR="0" lvl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GB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12/03/14</a:t>
            </a:r>
          </a:p>
        </p:txBody>
      </p:sp>
      <p:sp>
        <p:nvSpPr>
          <p:cNvPr id="1028" name="Text Box 3"/>
          <p:cNvSpPr txBox="1"/>
          <p:nvPr/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</a:ln>
        </p:spPr>
        <p:txBody>
          <a:bodyPr wrap="none" anchor="ctr"/>
          <a:lstStyle/>
          <a:p>
            <a:pPr lvl="0" indent="0"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en-US" altLang="zh-CN" sz="1800" dirty="0">
              <a:latin typeface="Arial" panose="020B0604020202020204" pitchFamily="34" charset="0"/>
            </a:endParaRPr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11375" cy="3429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0000" tIns="45000" rIns="90000" bIns="45000" numCol="1" anchor="t" anchorCtr="0" compatLnSpc="1"/>
          <a:lstStyle>
            <a:lvl1pPr eaLnBrk="1" hangingPunct="0">
              <a:lnSpc>
                <a:spcPct val="93000"/>
              </a:lnSpc>
              <a:buFont typeface="Times New Roman" panose="02020603050405020304" pitchFamily="18" charset="0"/>
              <a:buChar char="•"/>
              <a:defRPr sz="1800">
                <a:solidFill>
                  <a:srgbClr val="FFFFFF"/>
                </a:solidFill>
                <a:ea typeface="微软雅黑" panose="020B0503020204020204" pitchFamily="34" charset="-122"/>
              </a:defRPr>
            </a:lvl1pPr>
          </a:lstStyle>
          <a:p>
            <a:pPr marL="0" marR="0" lvl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Times New Roman" panose="02020603050405020304" pitchFamily="18" charset="0"/>
              <a:buChar char="•"/>
              <a:defRPr/>
            </a:pPr>
            <a:fld id="{1BD025BF-9618-46DC-A48B-43C115066599}" type="slidenum">
              <a:rPr kumimoji="0" lang="en-GB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pPr marL="0" marR="0" lvl="0" indent="0" algn="l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Times New Roman" panose="02020603050405020304" pitchFamily="18" charset="0"/>
                <a:buChar char="•"/>
                <a:defRPr/>
              </a:pPr>
              <a:t>‹#›</a:t>
            </a:fld>
            <a:endParaRPr kumimoji="0" lang="en-GB" altLang="zh-CN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30" name="Rectangle 5"/>
          <p:cNvSpPr>
            <a:spLocks noGrp="1"/>
          </p:cNvSpPr>
          <p:nvPr>
            <p:ph type="body"/>
          </p:nvPr>
        </p:nvSpPr>
        <p:spPr>
          <a:xfrm>
            <a:off x="457200" y="1604963"/>
            <a:ext cx="8207375" cy="45037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/>
          <a:lstStyle/>
          <a:p>
            <a:pPr lvl="0" indent="-342900"/>
            <a:r>
              <a:rPr lang="en-GB" altLang="zh-CN" dirty="0"/>
              <a:t>Click to edit the outline text format</a:t>
            </a:r>
          </a:p>
          <a:p>
            <a:pPr lvl="1" indent="-285750"/>
            <a:r>
              <a:rPr lang="en-GB" altLang="zh-CN" dirty="0"/>
              <a:t>Second Outline Level</a:t>
            </a:r>
          </a:p>
          <a:p>
            <a:pPr lvl="2" indent="-228600"/>
            <a:r>
              <a:rPr lang="en-GB" altLang="zh-CN" dirty="0"/>
              <a:t>Third Outline Level</a:t>
            </a:r>
          </a:p>
          <a:p>
            <a:pPr lvl="3" indent="-228600"/>
            <a:r>
              <a:rPr lang="en-GB" altLang="zh-CN" dirty="0"/>
              <a:t>Fourth Outline Level</a:t>
            </a:r>
          </a:p>
          <a:p>
            <a:pPr lvl="4" indent="-228600"/>
            <a:r>
              <a:rPr lang="en-GB" altLang="zh-CN" dirty="0"/>
              <a:t>Fifth Outline Level</a:t>
            </a:r>
          </a:p>
          <a:p>
            <a:pPr lvl="4" indent="-228600"/>
            <a:r>
              <a:rPr lang="en-GB" altLang="zh-CN" dirty="0"/>
              <a:t>Sixth Outline Level</a:t>
            </a:r>
          </a:p>
          <a:p>
            <a:pPr lvl="4" indent="-228600"/>
            <a:r>
              <a:rPr lang="en-GB" altLang="zh-CN" dirty="0"/>
              <a:t>Seventh Outline Level</a:t>
            </a:r>
          </a:p>
          <a:p>
            <a:pPr lvl="4" indent="-228600"/>
            <a:r>
              <a:rPr lang="en-GB" altLang="zh-CN" dirty="0"/>
              <a:t>Eighth Outline Level</a:t>
            </a:r>
          </a:p>
          <a:p>
            <a:pPr lvl="4" indent="-228600"/>
            <a:r>
              <a:rPr lang="en-GB" altLang="zh-CN" dirty="0"/>
              <a:t>Ninth Outline Level</a:t>
            </a:r>
          </a:p>
        </p:txBody>
      </p:sp>
      <p:pic>
        <p:nvPicPr>
          <p:cNvPr id="1031" name="Picture 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7950" y="223838"/>
            <a:ext cx="3209925" cy="571500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457200" rtl="0" eaLnBrk="0" fontAlgn="base" hangingPunct="0">
        <a:lnSpc>
          <a:spcPct val="102000"/>
        </a:lnSpc>
        <a:spcBef>
          <a:spcPct val="0"/>
        </a:spcBef>
        <a:spcAft>
          <a:spcPct val="0"/>
        </a:spcAft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+mj-lt"/>
          <a:ea typeface="MS PGothic" panose="020B0600070205080204" pitchFamily="34" charset="-128"/>
          <a:cs typeface="微软雅黑" panose="020B0503020204020204" pitchFamily="34" charset="-122"/>
        </a:defRPr>
      </a:lvl1pPr>
      <a:lvl2pPr algn="l" defTabSz="457200" rtl="0" eaLnBrk="0" fontAlgn="base" hangingPunct="0">
        <a:lnSpc>
          <a:spcPct val="102000"/>
        </a:lnSpc>
        <a:spcBef>
          <a:spcPct val="0"/>
        </a:spcBef>
        <a:spcAft>
          <a:spcPct val="0"/>
        </a:spcAft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Calibri" panose="020F0502020204030204" pitchFamily="34" charset="0"/>
          <a:ea typeface="MS PGothic" panose="020B0600070205080204" pitchFamily="34" charset="-128"/>
          <a:cs typeface="微软雅黑" panose="020B0503020204020204" pitchFamily="34" charset="-122"/>
        </a:defRPr>
      </a:lvl2pPr>
      <a:lvl3pPr algn="l" defTabSz="457200" rtl="0" eaLnBrk="0" fontAlgn="base" hangingPunct="0">
        <a:lnSpc>
          <a:spcPct val="102000"/>
        </a:lnSpc>
        <a:spcBef>
          <a:spcPct val="0"/>
        </a:spcBef>
        <a:spcAft>
          <a:spcPct val="0"/>
        </a:spcAft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Calibri" panose="020F0502020204030204" pitchFamily="34" charset="0"/>
          <a:ea typeface="MS PGothic" panose="020B0600070205080204" pitchFamily="34" charset="-128"/>
          <a:cs typeface="微软雅黑" panose="020B0503020204020204" pitchFamily="34" charset="-122"/>
        </a:defRPr>
      </a:lvl3pPr>
      <a:lvl4pPr algn="l" defTabSz="457200" rtl="0" eaLnBrk="0" fontAlgn="base" hangingPunct="0">
        <a:lnSpc>
          <a:spcPct val="102000"/>
        </a:lnSpc>
        <a:spcBef>
          <a:spcPct val="0"/>
        </a:spcBef>
        <a:spcAft>
          <a:spcPct val="0"/>
        </a:spcAft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Calibri" panose="020F0502020204030204" pitchFamily="34" charset="0"/>
          <a:ea typeface="MS PGothic" panose="020B0600070205080204" pitchFamily="34" charset="-128"/>
          <a:cs typeface="微软雅黑" panose="020B0503020204020204" pitchFamily="34" charset="-122"/>
        </a:defRPr>
      </a:lvl4pPr>
      <a:lvl5pPr algn="l" defTabSz="457200" rtl="0" eaLnBrk="0" fontAlgn="base" hangingPunct="0">
        <a:lnSpc>
          <a:spcPct val="102000"/>
        </a:lnSpc>
        <a:spcBef>
          <a:spcPct val="0"/>
        </a:spcBef>
        <a:spcAft>
          <a:spcPct val="0"/>
        </a:spcAft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Calibri" panose="020F0502020204030204" pitchFamily="34" charset="0"/>
          <a:ea typeface="MS PGothic" panose="020B0600070205080204" pitchFamily="34" charset="-128"/>
          <a:cs typeface="微软雅黑" panose="020B0503020204020204" pitchFamily="34" charset="-122"/>
        </a:defRPr>
      </a:lvl5pPr>
      <a:lvl6pPr marL="457200" algn="l" defTabSz="457200" rtl="0" eaLnBrk="0" fontAlgn="base" hangingPunct="0">
        <a:lnSpc>
          <a:spcPct val="102000"/>
        </a:lnSpc>
        <a:spcBef>
          <a:spcPct val="0"/>
        </a:spcBef>
        <a:spcAft>
          <a:spcPct val="0"/>
        </a:spcAft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Calibri" panose="020F0502020204030204" pitchFamily="34" charset="0"/>
          <a:ea typeface="微软雅黑" panose="020B0503020204020204" pitchFamily="34" charset="-122"/>
        </a:defRPr>
      </a:lvl6pPr>
      <a:lvl7pPr marL="914400" algn="l" defTabSz="457200" rtl="0" eaLnBrk="0" fontAlgn="base" hangingPunct="0">
        <a:lnSpc>
          <a:spcPct val="102000"/>
        </a:lnSpc>
        <a:spcBef>
          <a:spcPct val="0"/>
        </a:spcBef>
        <a:spcAft>
          <a:spcPct val="0"/>
        </a:spcAft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Calibri" panose="020F0502020204030204" pitchFamily="34" charset="0"/>
          <a:ea typeface="微软雅黑" panose="020B0503020204020204" pitchFamily="34" charset="-122"/>
        </a:defRPr>
      </a:lvl7pPr>
      <a:lvl8pPr marL="1371600" algn="l" defTabSz="457200" rtl="0" eaLnBrk="0" fontAlgn="base" hangingPunct="0">
        <a:lnSpc>
          <a:spcPct val="102000"/>
        </a:lnSpc>
        <a:spcBef>
          <a:spcPct val="0"/>
        </a:spcBef>
        <a:spcAft>
          <a:spcPct val="0"/>
        </a:spcAft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Calibri" panose="020F0502020204030204" pitchFamily="34" charset="0"/>
          <a:ea typeface="微软雅黑" panose="020B0503020204020204" pitchFamily="34" charset="-122"/>
        </a:defRPr>
      </a:lvl8pPr>
      <a:lvl9pPr marL="1828800" algn="l" defTabSz="457200" rtl="0" eaLnBrk="0" fontAlgn="base" hangingPunct="0">
        <a:lnSpc>
          <a:spcPct val="102000"/>
        </a:lnSpc>
        <a:spcBef>
          <a:spcPct val="0"/>
        </a:spcBef>
        <a:spcAft>
          <a:spcPct val="0"/>
        </a:spcAft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Calibri" panose="020F0502020204030204" pitchFamily="34" charset="0"/>
          <a:ea typeface="微软雅黑" panose="020B0503020204020204" pitchFamily="34" charset="-122"/>
        </a:defRPr>
      </a:lvl9pPr>
    </p:titleStyle>
    <p:bodyStyle>
      <a:lvl1pPr marL="342900" indent="-342900" algn="l" defTabSz="457200" rtl="0" eaLnBrk="0" fontAlgn="base" hangingPunct="0">
        <a:lnSpc>
          <a:spcPct val="102000"/>
        </a:lnSpc>
        <a:spcBef>
          <a:spcPct val="0"/>
        </a:spcBef>
        <a:spcAft>
          <a:spcPts val="1425"/>
        </a:spcAft>
        <a:buSzPct val="100000"/>
        <a:buFont typeface="Times New Roman" panose="02020603050405020304" pitchFamily="18" charset="0"/>
        <a:buChar char="•"/>
        <a:defRPr sz="3200">
          <a:solidFill>
            <a:srgbClr val="000000"/>
          </a:solidFill>
          <a:latin typeface="+mn-lt"/>
          <a:ea typeface="MS PGothic" panose="020B0600070205080204" pitchFamily="34" charset="-128"/>
          <a:cs typeface="微软雅黑" panose="020B0503020204020204" pitchFamily="34" charset="-122"/>
        </a:defRPr>
      </a:lvl1pPr>
      <a:lvl2pPr marL="742950" indent="-285750" algn="l" defTabSz="457200" rtl="0" eaLnBrk="0" fontAlgn="base" hangingPunct="0">
        <a:lnSpc>
          <a:spcPct val="102000"/>
        </a:lnSpc>
        <a:spcBef>
          <a:spcPct val="0"/>
        </a:spcBef>
        <a:spcAft>
          <a:spcPts val="1140"/>
        </a:spcAft>
        <a:buSzPct val="100000"/>
        <a:buFont typeface="Times New Roman" panose="02020603050405020304" pitchFamily="18" charset="0"/>
        <a:buChar char="–"/>
        <a:defRPr sz="2400">
          <a:solidFill>
            <a:srgbClr val="000000"/>
          </a:solidFill>
          <a:latin typeface="+mn-lt"/>
          <a:ea typeface="微软雅黑" panose="020B0503020204020204" pitchFamily="34" charset="-122"/>
          <a:cs typeface="微软雅黑" panose="020B0503020204020204" pitchFamily="34" charset="-122"/>
        </a:defRPr>
      </a:lvl2pPr>
      <a:lvl3pPr marL="1143000" indent="-228600" algn="l" defTabSz="457200" rtl="0" eaLnBrk="0" fontAlgn="base" hangingPunct="0">
        <a:lnSpc>
          <a:spcPct val="102000"/>
        </a:lnSpc>
        <a:spcBef>
          <a:spcPct val="0"/>
        </a:spcBef>
        <a:spcAft>
          <a:spcPts val="850"/>
        </a:spcAft>
        <a:buSzPct val="100000"/>
        <a:buFont typeface="Times New Roman" panose="02020603050405020304" pitchFamily="18" charset="0"/>
        <a:buChar char="•"/>
        <a:defRPr sz="2000">
          <a:solidFill>
            <a:srgbClr val="000000"/>
          </a:solidFill>
          <a:latin typeface="+mn-lt"/>
          <a:ea typeface="微软雅黑" panose="020B0503020204020204" pitchFamily="34" charset="-122"/>
          <a:cs typeface="微软雅黑" panose="020B0503020204020204" pitchFamily="34" charset="-122"/>
        </a:defRPr>
      </a:lvl3pPr>
      <a:lvl4pPr marL="1600200" indent="-228600" algn="l" defTabSz="457200" rtl="0" eaLnBrk="0" fontAlgn="base" hangingPunct="0">
        <a:lnSpc>
          <a:spcPct val="102000"/>
        </a:lnSpc>
        <a:spcBef>
          <a:spcPct val="0"/>
        </a:spcBef>
        <a:spcAft>
          <a:spcPts val="575"/>
        </a:spcAft>
        <a:buSzPct val="100000"/>
        <a:buFont typeface="Times New Roman" panose="02020603050405020304" pitchFamily="18" charset="0"/>
        <a:buChar char="–"/>
        <a:defRPr sz="2000">
          <a:solidFill>
            <a:srgbClr val="000000"/>
          </a:solidFill>
          <a:latin typeface="+mn-lt"/>
          <a:ea typeface="微软雅黑" panose="020B0503020204020204" pitchFamily="34" charset="-122"/>
          <a:cs typeface="微软雅黑" panose="020B0503020204020204" pitchFamily="34" charset="-122"/>
        </a:defRPr>
      </a:lvl4pPr>
      <a:lvl5pPr marL="2057400" indent="-228600" algn="l" defTabSz="457200" rtl="0" eaLnBrk="0" fontAlgn="base" hangingPunct="0">
        <a:lnSpc>
          <a:spcPct val="102000"/>
        </a:lnSpc>
        <a:spcBef>
          <a:spcPct val="0"/>
        </a:spcBef>
        <a:spcAft>
          <a:spcPts val="290"/>
        </a:spcAft>
        <a:buSzPct val="100000"/>
        <a:buFont typeface="Times New Roman" panose="02020603050405020304" pitchFamily="18" charset="0"/>
        <a:buChar char="»"/>
        <a:defRPr sz="2000">
          <a:solidFill>
            <a:srgbClr val="000000"/>
          </a:solidFill>
          <a:latin typeface="+mn-lt"/>
          <a:ea typeface="微软雅黑" panose="020B0503020204020204" pitchFamily="34" charset="-122"/>
          <a:cs typeface="微软雅黑" panose="020B0503020204020204" pitchFamily="34" charset="-122"/>
        </a:defRPr>
      </a:lvl5pPr>
      <a:lvl6pPr marL="2514600" indent="-228600" algn="l" defTabSz="457200" rtl="0" eaLnBrk="0" fontAlgn="base" hangingPunct="0">
        <a:lnSpc>
          <a:spcPct val="102000"/>
        </a:lnSpc>
        <a:spcBef>
          <a:spcPct val="0"/>
        </a:spcBef>
        <a:spcAft>
          <a:spcPts val="290"/>
        </a:spcAft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57200" rtl="0" eaLnBrk="0" fontAlgn="base" hangingPunct="0">
        <a:lnSpc>
          <a:spcPct val="102000"/>
        </a:lnSpc>
        <a:spcBef>
          <a:spcPct val="0"/>
        </a:spcBef>
        <a:spcAft>
          <a:spcPts val="290"/>
        </a:spcAft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57200" rtl="0" eaLnBrk="0" fontAlgn="base" hangingPunct="0">
        <a:lnSpc>
          <a:spcPct val="102000"/>
        </a:lnSpc>
        <a:spcBef>
          <a:spcPct val="0"/>
        </a:spcBef>
        <a:spcAft>
          <a:spcPts val="290"/>
        </a:spcAft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57200" rtl="0" eaLnBrk="0" fontAlgn="base" hangingPunct="0">
        <a:lnSpc>
          <a:spcPct val="102000"/>
        </a:lnSpc>
        <a:spcBef>
          <a:spcPct val="0"/>
        </a:spcBef>
        <a:spcAft>
          <a:spcPts val="290"/>
        </a:spcAft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jpe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hyperlink" Target="http://www.poppula.com/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7.png"/><Relationship Id="rId18" Type="http://schemas.openxmlformats.org/officeDocument/2006/relationships/image" Target="../media/image31.png"/><Relationship Id="rId26" Type="http://schemas.openxmlformats.org/officeDocument/2006/relationships/image" Target="../media/image37.png"/><Relationship Id="rId39" Type="http://schemas.openxmlformats.org/officeDocument/2006/relationships/image" Target="../media/image50.jpeg"/><Relationship Id="rId21" Type="http://schemas.openxmlformats.org/officeDocument/2006/relationships/image" Target="../media/image12.png"/><Relationship Id="rId34" Type="http://schemas.openxmlformats.org/officeDocument/2006/relationships/image" Target="../media/image45.png"/><Relationship Id="rId42" Type="http://schemas.openxmlformats.org/officeDocument/2006/relationships/image" Target="../media/image53.png"/><Relationship Id="rId47" Type="http://schemas.openxmlformats.org/officeDocument/2006/relationships/image" Target="../media/image58.png"/><Relationship Id="rId50" Type="http://schemas.openxmlformats.org/officeDocument/2006/relationships/image" Target="../media/image61.png"/><Relationship Id="rId55" Type="http://schemas.openxmlformats.org/officeDocument/2006/relationships/image" Target="../media/image66.png"/><Relationship Id="rId7" Type="http://schemas.openxmlformats.org/officeDocument/2006/relationships/notesSlide" Target="../notesSlides/notesSlide1.xml"/><Relationship Id="rId2" Type="http://schemas.openxmlformats.org/officeDocument/2006/relationships/tags" Target="../tags/tag2.xml"/><Relationship Id="rId16" Type="http://schemas.openxmlformats.org/officeDocument/2006/relationships/image" Target="../media/image17.png"/><Relationship Id="rId29" Type="http://schemas.openxmlformats.org/officeDocument/2006/relationships/image" Target="../media/image40.jpeg"/><Relationship Id="rId11" Type="http://schemas.openxmlformats.org/officeDocument/2006/relationships/image" Target="../media/image3.png"/><Relationship Id="rId24" Type="http://schemas.openxmlformats.org/officeDocument/2006/relationships/image" Target="../media/image36.png"/><Relationship Id="rId32" Type="http://schemas.openxmlformats.org/officeDocument/2006/relationships/image" Target="../media/image43.png"/><Relationship Id="rId37" Type="http://schemas.openxmlformats.org/officeDocument/2006/relationships/image" Target="../media/image48.png"/><Relationship Id="rId40" Type="http://schemas.openxmlformats.org/officeDocument/2006/relationships/image" Target="../media/image51.png"/><Relationship Id="rId45" Type="http://schemas.openxmlformats.org/officeDocument/2006/relationships/image" Target="../media/image56.png"/><Relationship Id="rId53" Type="http://schemas.openxmlformats.org/officeDocument/2006/relationships/image" Target="../media/image64.png"/><Relationship Id="rId5" Type="http://schemas.openxmlformats.org/officeDocument/2006/relationships/tags" Target="../tags/tag5.xml"/><Relationship Id="rId10" Type="http://schemas.openxmlformats.org/officeDocument/2006/relationships/image" Target="../media/image2.png"/><Relationship Id="rId19" Type="http://schemas.openxmlformats.org/officeDocument/2006/relationships/image" Target="../media/image32.png"/><Relationship Id="rId31" Type="http://schemas.openxmlformats.org/officeDocument/2006/relationships/image" Target="../media/image42.png"/><Relationship Id="rId44" Type="http://schemas.openxmlformats.org/officeDocument/2006/relationships/image" Target="../media/image55.png"/><Relationship Id="rId52" Type="http://schemas.openxmlformats.org/officeDocument/2006/relationships/image" Target="../media/image63.png"/><Relationship Id="rId4" Type="http://schemas.openxmlformats.org/officeDocument/2006/relationships/tags" Target="../tags/tag4.xml"/><Relationship Id="rId9" Type="http://schemas.openxmlformats.org/officeDocument/2006/relationships/image" Target="../media/image25.png"/><Relationship Id="rId14" Type="http://schemas.openxmlformats.org/officeDocument/2006/relationships/image" Target="../media/image28.jpeg"/><Relationship Id="rId22" Type="http://schemas.openxmlformats.org/officeDocument/2006/relationships/image" Target="../media/image34.png"/><Relationship Id="rId27" Type="http://schemas.openxmlformats.org/officeDocument/2006/relationships/image" Target="../media/image38.png"/><Relationship Id="rId30" Type="http://schemas.openxmlformats.org/officeDocument/2006/relationships/image" Target="../media/image41.png"/><Relationship Id="rId35" Type="http://schemas.openxmlformats.org/officeDocument/2006/relationships/image" Target="../media/image46.jpeg"/><Relationship Id="rId43" Type="http://schemas.openxmlformats.org/officeDocument/2006/relationships/image" Target="../media/image54.png"/><Relationship Id="rId48" Type="http://schemas.openxmlformats.org/officeDocument/2006/relationships/image" Target="../media/image59.png"/><Relationship Id="rId8" Type="http://schemas.openxmlformats.org/officeDocument/2006/relationships/image" Target="../media/image24.png"/><Relationship Id="rId51" Type="http://schemas.openxmlformats.org/officeDocument/2006/relationships/image" Target="../media/image62.png"/><Relationship Id="rId3" Type="http://schemas.openxmlformats.org/officeDocument/2006/relationships/tags" Target="../tags/tag3.xml"/><Relationship Id="rId12" Type="http://schemas.openxmlformats.org/officeDocument/2006/relationships/image" Target="../media/image26.png"/><Relationship Id="rId17" Type="http://schemas.openxmlformats.org/officeDocument/2006/relationships/image" Target="../media/image30.png"/><Relationship Id="rId25" Type="http://schemas.openxmlformats.org/officeDocument/2006/relationships/image" Target="../media/image21.png"/><Relationship Id="rId33" Type="http://schemas.openxmlformats.org/officeDocument/2006/relationships/image" Target="../media/image44.png"/><Relationship Id="rId38" Type="http://schemas.openxmlformats.org/officeDocument/2006/relationships/image" Target="../media/image49.png"/><Relationship Id="rId46" Type="http://schemas.openxmlformats.org/officeDocument/2006/relationships/image" Target="../media/image57.png"/><Relationship Id="rId20" Type="http://schemas.openxmlformats.org/officeDocument/2006/relationships/image" Target="../media/image33.png"/><Relationship Id="rId41" Type="http://schemas.openxmlformats.org/officeDocument/2006/relationships/image" Target="../media/image52.png"/><Relationship Id="rId54" Type="http://schemas.openxmlformats.org/officeDocument/2006/relationships/image" Target="../media/image65.png"/><Relationship Id="rId1" Type="http://schemas.openxmlformats.org/officeDocument/2006/relationships/tags" Target="../tags/tag1.xml"/><Relationship Id="rId6" Type="http://schemas.openxmlformats.org/officeDocument/2006/relationships/slideLayout" Target="../slideLayouts/slideLayout7.xml"/><Relationship Id="rId15" Type="http://schemas.openxmlformats.org/officeDocument/2006/relationships/image" Target="../media/image29.png"/><Relationship Id="rId23" Type="http://schemas.openxmlformats.org/officeDocument/2006/relationships/image" Target="../media/image35.png"/><Relationship Id="rId28" Type="http://schemas.openxmlformats.org/officeDocument/2006/relationships/image" Target="../media/image39.jpeg"/><Relationship Id="rId36" Type="http://schemas.openxmlformats.org/officeDocument/2006/relationships/image" Target="../media/image47.png"/><Relationship Id="rId49" Type="http://schemas.openxmlformats.org/officeDocument/2006/relationships/image" Target="../media/image6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77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12" Type="http://schemas.openxmlformats.org/officeDocument/2006/relationships/image" Target="../media/image7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11" Type="http://schemas.openxmlformats.org/officeDocument/2006/relationships/image" Target="../media/image75.png"/><Relationship Id="rId5" Type="http://schemas.openxmlformats.org/officeDocument/2006/relationships/image" Target="../media/image69.png"/><Relationship Id="rId10" Type="http://schemas.openxmlformats.org/officeDocument/2006/relationships/image" Target="../media/image74.png"/><Relationship Id="rId4" Type="http://schemas.openxmlformats.org/officeDocument/2006/relationships/image" Target="../media/image68.png"/><Relationship Id="rId9" Type="http://schemas.openxmlformats.org/officeDocument/2006/relationships/image" Target="../media/image73.png"/><Relationship Id="rId14" Type="http://schemas.openxmlformats.org/officeDocument/2006/relationships/image" Target="../media/image7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13" Type="http://schemas.openxmlformats.org/officeDocument/2006/relationships/image" Target="../media/image87.png"/><Relationship Id="rId3" Type="http://schemas.openxmlformats.org/officeDocument/2006/relationships/image" Target="../media/image67.png"/><Relationship Id="rId7" Type="http://schemas.openxmlformats.org/officeDocument/2006/relationships/image" Target="../media/image81.png"/><Relationship Id="rId12" Type="http://schemas.openxmlformats.org/officeDocument/2006/relationships/image" Target="../media/image8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11" Type="http://schemas.openxmlformats.org/officeDocument/2006/relationships/image" Target="../media/image85.png"/><Relationship Id="rId5" Type="http://schemas.openxmlformats.org/officeDocument/2006/relationships/image" Target="../media/image79.png"/><Relationship Id="rId10" Type="http://schemas.openxmlformats.org/officeDocument/2006/relationships/image" Target="../media/image84.png"/><Relationship Id="rId4" Type="http://schemas.openxmlformats.org/officeDocument/2006/relationships/image" Target="../media/image19.png"/><Relationship Id="rId9" Type="http://schemas.openxmlformats.org/officeDocument/2006/relationships/image" Target="../media/image8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13" Type="http://schemas.openxmlformats.org/officeDocument/2006/relationships/image" Target="../media/image94.png"/><Relationship Id="rId18" Type="http://schemas.openxmlformats.org/officeDocument/2006/relationships/image" Target="../media/image35.png"/><Relationship Id="rId26" Type="http://schemas.openxmlformats.org/officeDocument/2006/relationships/image" Target="../media/image103.png"/><Relationship Id="rId3" Type="http://schemas.openxmlformats.org/officeDocument/2006/relationships/tags" Target="../tags/tag8.xml"/><Relationship Id="rId21" Type="http://schemas.openxmlformats.org/officeDocument/2006/relationships/image" Target="../media/image98.png"/><Relationship Id="rId7" Type="http://schemas.openxmlformats.org/officeDocument/2006/relationships/image" Target="../media/image88.png"/><Relationship Id="rId12" Type="http://schemas.openxmlformats.org/officeDocument/2006/relationships/image" Target="../media/image93.png"/><Relationship Id="rId17" Type="http://schemas.openxmlformats.org/officeDocument/2006/relationships/image" Target="../media/image77.png"/><Relationship Id="rId25" Type="http://schemas.openxmlformats.org/officeDocument/2006/relationships/image" Target="../media/image102.png"/><Relationship Id="rId2" Type="http://schemas.openxmlformats.org/officeDocument/2006/relationships/tags" Target="../tags/tag7.xml"/><Relationship Id="rId16" Type="http://schemas.openxmlformats.org/officeDocument/2006/relationships/image" Target="../media/image95.png"/><Relationship Id="rId20" Type="http://schemas.openxmlformats.org/officeDocument/2006/relationships/image" Target="../media/image97.png"/><Relationship Id="rId29" Type="http://schemas.openxmlformats.org/officeDocument/2006/relationships/image" Target="../media/image21.png"/><Relationship Id="rId1" Type="http://schemas.openxmlformats.org/officeDocument/2006/relationships/tags" Target="../tags/tag6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2.jpeg"/><Relationship Id="rId24" Type="http://schemas.openxmlformats.org/officeDocument/2006/relationships/image" Target="../media/image101.png"/><Relationship Id="rId5" Type="http://schemas.openxmlformats.org/officeDocument/2006/relationships/tags" Target="../tags/tag10.xml"/><Relationship Id="rId15" Type="http://schemas.openxmlformats.org/officeDocument/2006/relationships/image" Target="../media/image24.png"/><Relationship Id="rId23" Type="http://schemas.openxmlformats.org/officeDocument/2006/relationships/image" Target="../media/image100.png"/><Relationship Id="rId28" Type="http://schemas.openxmlformats.org/officeDocument/2006/relationships/image" Target="../media/image105.png"/><Relationship Id="rId10" Type="http://schemas.openxmlformats.org/officeDocument/2006/relationships/image" Target="../media/image91.png"/><Relationship Id="rId19" Type="http://schemas.openxmlformats.org/officeDocument/2006/relationships/image" Target="../media/image96.png"/><Relationship Id="rId4" Type="http://schemas.openxmlformats.org/officeDocument/2006/relationships/tags" Target="../tags/tag9.xml"/><Relationship Id="rId9" Type="http://schemas.openxmlformats.org/officeDocument/2006/relationships/image" Target="../media/image90.png"/><Relationship Id="rId14" Type="http://schemas.openxmlformats.org/officeDocument/2006/relationships/image" Target="../media/image36.png"/><Relationship Id="rId22" Type="http://schemas.openxmlformats.org/officeDocument/2006/relationships/image" Target="../media/image99.png"/><Relationship Id="rId27" Type="http://schemas.openxmlformats.org/officeDocument/2006/relationships/image" Target="../media/image104.png"/><Relationship Id="rId30" Type="http://schemas.openxmlformats.org/officeDocument/2006/relationships/image" Target="../media/image10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13" Type="http://schemas.openxmlformats.org/officeDocument/2006/relationships/image" Target="../media/image118.png"/><Relationship Id="rId18" Type="http://schemas.openxmlformats.org/officeDocument/2006/relationships/image" Target="../media/image123.png"/><Relationship Id="rId3" Type="http://schemas.openxmlformats.org/officeDocument/2006/relationships/image" Target="../media/image108.png"/><Relationship Id="rId7" Type="http://schemas.openxmlformats.org/officeDocument/2006/relationships/image" Target="../media/image112.png"/><Relationship Id="rId12" Type="http://schemas.openxmlformats.org/officeDocument/2006/relationships/image" Target="../media/image117.png"/><Relationship Id="rId17" Type="http://schemas.openxmlformats.org/officeDocument/2006/relationships/image" Target="../media/image122.png"/><Relationship Id="rId2" Type="http://schemas.openxmlformats.org/officeDocument/2006/relationships/image" Target="../media/image107.jpeg"/><Relationship Id="rId16" Type="http://schemas.openxmlformats.org/officeDocument/2006/relationships/image" Target="../media/image1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1.png"/><Relationship Id="rId11" Type="http://schemas.openxmlformats.org/officeDocument/2006/relationships/image" Target="../media/image116.png"/><Relationship Id="rId5" Type="http://schemas.openxmlformats.org/officeDocument/2006/relationships/image" Target="../media/image110.png"/><Relationship Id="rId15" Type="http://schemas.openxmlformats.org/officeDocument/2006/relationships/image" Target="../media/image120.png"/><Relationship Id="rId10" Type="http://schemas.openxmlformats.org/officeDocument/2006/relationships/image" Target="../media/image115.png"/><Relationship Id="rId4" Type="http://schemas.openxmlformats.org/officeDocument/2006/relationships/image" Target="../media/image109.png"/><Relationship Id="rId9" Type="http://schemas.openxmlformats.org/officeDocument/2006/relationships/image" Target="../media/image114.png"/><Relationship Id="rId14" Type="http://schemas.openxmlformats.org/officeDocument/2006/relationships/image" Target="../media/image11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13" Type="http://schemas.openxmlformats.org/officeDocument/2006/relationships/image" Target="../media/image135.png"/><Relationship Id="rId3" Type="http://schemas.openxmlformats.org/officeDocument/2006/relationships/image" Target="../media/image125.png"/><Relationship Id="rId7" Type="http://schemas.openxmlformats.org/officeDocument/2006/relationships/image" Target="../media/image129.png"/><Relationship Id="rId12" Type="http://schemas.openxmlformats.org/officeDocument/2006/relationships/image" Target="../media/image134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11" Type="http://schemas.openxmlformats.org/officeDocument/2006/relationships/image" Target="../media/image133.png"/><Relationship Id="rId5" Type="http://schemas.openxmlformats.org/officeDocument/2006/relationships/image" Target="../media/image127.png"/><Relationship Id="rId10" Type="http://schemas.openxmlformats.org/officeDocument/2006/relationships/image" Target="../media/image132.png"/><Relationship Id="rId4" Type="http://schemas.openxmlformats.org/officeDocument/2006/relationships/image" Target="../media/image126.png"/><Relationship Id="rId9" Type="http://schemas.openxmlformats.org/officeDocument/2006/relationships/image" Target="../media/image13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2.png"/><Relationship Id="rId13" Type="http://schemas.openxmlformats.org/officeDocument/2006/relationships/image" Target="../media/image147.png"/><Relationship Id="rId18" Type="http://schemas.openxmlformats.org/officeDocument/2006/relationships/image" Target="../media/image152.jpeg"/><Relationship Id="rId3" Type="http://schemas.openxmlformats.org/officeDocument/2006/relationships/image" Target="../media/image137.png"/><Relationship Id="rId7" Type="http://schemas.openxmlformats.org/officeDocument/2006/relationships/image" Target="../media/image141.png"/><Relationship Id="rId12" Type="http://schemas.openxmlformats.org/officeDocument/2006/relationships/image" Target="../media/image146.png"/><Relationship Id="rId17" Type="http://schemas.openxmlformats.org/officeDocument/2006/relationships/image" Target="../media/image151.png"/><Relationship Id="rId2" Type="http://schemas.openxmlformats.org/officeDocument/2006/relationships/image" Target="../media/image136.png"/><Relationship Id="rId16" Type="http://schemas.openxmlformats.org/officeDocument/2006/relationships/image" Target="../media/image1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0.png"/><Relationship Id="rId11" Type="http://schemas.openxmlformats.org/officeDocument/2006/relationships/image" Target="../media/image145.png"/><Relationship Id="rId5" Type="http://schemas.openxmlformats.org/officeDocument/2006/relationships/image" Target="../media/image139.png"/><Relationship Id="rId15" Type="http://schemas.openxmlformats.org/officeDocument/2006/relationships/image" Target="../media/image149.png"/><Relationship Id="rId10" Type="http://schemas.openxmlformats.org/officeDocument/2006/relationships/image" Target="../media/image144.png"/><Relationship Id="rId4" Type="http://schemas.openxmlformats.org/officeDocument/2006/relationships/image" Target="../media/image138.png"/><Relationship Id="rId9" Type="http://schemas.openxmlformats.org/officeDocument/2006/relationships/image" Target="../media/image143.png"/><Relationship Id="rId14" Type="http://schemas.openxmlformats.org/officeDocument/2006/relationships/image" Target="../media/image14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jpeg"/><Relationship Id="rId13" Type="http://schemas.openxmlformats.org/officeDocument/2006/relationships/image" Target="../media/image164.png"/><Relationship Id="rId18" Type="http://schemas.openxmlformats.org/officeDocument/2006/relationships/image" Target="../media/image169.jpeg"/><Relationship Id="rId3" Type="http://schemas.openxmlformats.org/officeDocument/2006/relationships/image" Target="../media/image154.png"/><Relationship Id="rId21" Type="http://schemas.openxmlformats.org/officeDocument/2006/relationships/image" Target="../media/image172.png"/><Relationship Id="rId7" Type="http://schemas.openxmlformats.org/officeDocument/2006/relationships/image" Target="../media/image158.png"/><Relationship Id="rId12" Type="http://schemas.openxmlformats.org/officeDocument/2006/relationships/image" Target="../media/image163.png"/><Relationship Id="rId17" Type="http://schemas.openxmlformats.org/officeDocument/2006/relationships/image" Target="../media/image168.png"/><Relationship Id="rId2" Type="http://schemas.openxmlformats.org/officeDocument/2006/relationships/image" Target="../media/image153.png"/><Relationship Id="rId16" Type="http://schemas.openxmlformats.org/officeDocument/2006/relationships/image" Target="../media/image167.png"/><Relationship Id="rId20" Type="http://schemas.openxmlformats.org/officeDocument/2006/relationships/image" Target="../media/image17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7.png"/><Relationship Id="rId11" Type="http://schemas.openxmlformats.org/officeDocument/2006/relationships/image" Target="../media/image162.png"/><Relationship Id="rId5" Type="http://schemas.openxmlformats.org/officeDocument/2006/relationships/image" Target="../media/image156.jpeg"/><Relationship Id="rId15" Type="http://schemas.openxmlformats.org/officeDocument/2006/relationships/image" Target="../media/image166.png"/><Relationship Id="rId10" Type="http://schemas.openxmlformats.org/officeDocument/2006/relationships/image" Target="../media/image161.png"/><Relationship Id="rId19" Type="http://schemas.openxmlformats.org/officeDocument/2006/relationships/image" Target="../media/image170.png"/><Relationship Id="rId4" Type="http://schemas.openxmlformats.org/officeDocument/2006/relationships/image" Target="../media/image155.png"/><Relationship Id="rId9" Type="http://schemas.openxmlformats.org/officeDocument/2006/relationships/image" Target="../media/image160.jpeg"/><Relationship Id="rId14" Type="http://schemas.openxmlformats.org/officeDocument/2006/relationships/image" Target="../media/image165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9.png"/><Relationship Id="rId13" Type="http://schemas.openxmlformats.org/officeDocument/2006/relationships/image" Target="../media/image184.png"/><Relationship Id="rId3" Type="http://schemas.openxmlformats.org/officeDocument/2006/relationships/image" Target="../media/image174.png"/><Relationship Id="rId7" Type="http://schemas.openxmlformats.org/officeDocument/2006/relationships/image" Target="../media/image178.png"/><Relationship Id="rId12" Type="http://schemas.openxmlformats.org/officeDocument/2006/relationships/image" Target="../media/image183.png"/><Relationship Id="rId17" Type="http://schemas.openxmlformats.org/officeDocument/2006/relationships/image" Target="../media/image188.png"/><Relationship Id="rId2" Type="http://schemas.openxmlformats.org/officeDocument/2006/relationships/image" Target="../media/image173.png"/><Relationship Id="rId16" Type="http://schemas.openxmlformats.org/officeDocument/2006/relationships/image" Target="../media/image18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7.png"/><Relationship Id="rId11" Type="http://schemas.openxmlformats.org/officeDocument/2006/relationships/image" Target="../media/image182.png"/><Relationship Id="rId5" Type="http://schemas.openxmlformats.org/officeDocument/2006/relationships/image" Target="../media/image176.png"/><Relationship Id="rId15" Type="http://schemas.openxmlformats.org/officeDocument/2006/relationships/image" Target="../media/image186.png"/><Relationship Id="rId10" Type="http://schemas.openxmlformats.org/officeDocument/2006/relationships/image" Target="../media/image181.png"/><Relationship Id="rId4" Type="http://schemas.openxmlformats.org/officeDocument/2006/relationships/image" Target="../media/image175.png"/><Relationship Id="rId9" Type="http://schemas.openxmlformats.org/officeDocument/2006/relationships/image" Target="../media/image180.png"/><Relationship Id="rId14" Type="http://schemas.openxmlformats.org/officeDocument/2006/relationships/image" Target="../media/image18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png"/><Relationship Id="rId7" Type="http://schemas.openxmlformats.org/officeDocument/2006/relationships/image" Target="../media/image19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2.png"/><Relationship Id="rId5" Type="http://schemas.openxmlformats.org/officeDocument/2006/relationships/image" Target="../media/image191.png"/><Relationship Id="rId4" Type="http://schemas.openxmlformats.org/officeDocument/2006/relationships/image" Target="../media/image19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0.png"/><Relationship Id="rId3" Type="http://schemas.openxmlformats.org/officeDocument/2006/relationships/image" Target="../media/image195.jpeg"/><Relationship Id="rId7" Type="http://schemas.openxmlformats.org/officeDocument/2006/relationships/image" Target="../media/image199.jpeg"/><Relationship Id="rId2" Type="http://schemas.openxmlformats.org/officeDocument/2006/relationships/image" Target="../media/image19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8.jpeg"/><Relationship Id="rId5" Type="http://schemas.openxmlformats.org/officeDocument/2006/relationships/image" Target="../media/image197.jpeg"/><Relationship Id="rId4" Type="http://schemas.openxmlformats.org/officeDocument/2006/relationships/image" Target="../media/image196.jpeg"/><Relationship Id="rId9" Type="http://schemas.openxmlformats.org/officeDocument/2006/relationships/image" Target="../media/image20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jpeg"/><Relationship Id="rId2" Type="http://schemas.openxmlformats.org/officeDocument/2006/relationships/image" Target="../media/image202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png"/><Relationship Id="rId2" Type="http://schemas.openxmlformats.org/officeDocument/2006/relationships/image" Target="../media/image205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png"/><Relationship Id="rId2" Type="http://schemas.openxmlformats.org/officeDocument/2006/relationships/image" Target="../media/image20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6.jpeg"/><Relationship Id="rId3" Type="http://schemas.openxmlformats.org/officeDocument/2006/relationships/image" Target="../media/image211.png"/><Relationship Id="rId7" Type="http://schemas.openxmlformats.org/officeDocument/2006/relationships/image" Target="../media/image215.jpeg"/><Relationship Id="rId12" Type="http://schemas.openxmlformats.org/officeDocument/2006/relationships/image" Target="../media/image220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4.png"/><Relationship Id="rId11" Type="http://schemas.openxmlformats.org/officeDocument/2006/relationships/image" Target="../media/image219.png"/><Relationship Id="rId5" Type="http://schemas.openxmlformats.org/officeDocument/2006/relationships/image" Target="../media/image213.png"/><Relationship Id="rId10" Type="http://schemas.openxmlformats.org/officeDocument/2006/relationships/image" Target="../media/image218.png"/><Relationship Id="rId4" Type="http://schemas.openxmlformats.org/officeDocument/2006/relationships/image" Target="../media/image212.png"/><Relationship Id="rId9" Type="http://schemas.openxmlformats.org/officeDocument/2006/relationships/image" Target="../media/image217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1"/>
          <p:cNvSpPr txBox="1"/>
          <p:nvPr/>
        </p:nvSpPr>
        <p:spPr>
          <a:xfrm>
            <a:off x="8924925" y="228600"/>
            <a:ext cx="206375" cy="914400"/>
          </a:xfrm>
          <a:prstGeom prst="rect">
            <a:avLst/>
          </a:prstGeom>
          <a:noFill/>
          <a:ln w="9525">
            <a:noFill/>
          </a:ln>
        </p:spPr>
        <p:txBody>
          <a:bodyPr lIns="90000" tIns="45000" rIns="90000" bIns="45000" anchor="t"/>
          <a:lstStyle/>
          <a:p>
            <a:pPr defTabSz="0"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altLang="zh-CN" sz="600" dirty="0">
                <a:solidFill>
                  <a:srgbClr val="000000"/>
                </a:solidFill>
                <a:latin typeface="Calibri" panose="020F0502020204030204" pitchFamily="34" charset="0"/>
              </a:rPr>
              <a:t>2018</a:t>
            </a:r>
          </a:p>
          <a:p>
            <a:pPr defTabSz="0"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altLang="zh-CN" sz="6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defTabSz="0"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altLang="zh-CN" sz="600" dirty="0">
                <a:solidFill>
                  <a:srgbClr val="000000"/>
                </a:solidFill>
                <a:latin typeface="Calibri" panose="020F0502020204030204" pitchFamily="34" charset="0"/>
              </a:rPr>
              <a:t>A0</a:t>
            </a:r>
          </a:p>
        </p:txBody>
      </p:sp>
      <p:sp>
        <p:nvSpPr>
          <p:cNvPr id="4098" name="Rectangle 2"/>
          <p:cNvSpPr/>
          <p:nvPr/>
        </p:nvSpPr>
        <p:spPr>
          <a:xfrm>
            <a:off x="1588" y="152400"/>
            <a:ext cx="9140825" cy="998538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en-US" altLang="zh-CN" sz="1800" dirty="0">
              <a:latin typeface="Arial" panose="020B0604020202020204" pitchFamily="34" charset="0"/>
            </a:endParaRPr>
          </a:p>
        </p:txBody>
      </p:sp>
      <p:pic>
        <p:nvPicPr>
          <p:cNvPr id="4099" name="图片 16" descr="A%Y4{CIGZ)WLS}2H~XCP6QF"/>
          <p:cNvPicPr>
            <a:picLocks noChangeAspect="1"/>
          </p:cNvPicPr>
          <p:nvPr/>
        </p:nvPicPr>
        <p:blipFill>
          <a:blip r:embed="rId2"/>
          <a:srcRect l="15714" t="15820" r="4152" b="8894"/>
          <a:stretch>
            <a:fillRect/>
          </a:stretch>
        </p:blipFill>
        <p:spPr>
          <a:xfrm>
            <a:off x="5291144" y="4973649"/>
            <a:ext cx="209550" cy="1698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0" name="图片 14" descr="SOD323F"/>
          <p:cNvPicPr>
            <a:picLocks noChangeAspect="1"/>
          </p:cNvPicPr>
          <p:nvPr/>
        </p:nvPicPr>
        <p:blipFill>
          <a:blip r:embed="rId3"/>
          <a:srcRect l="11488" t="14981"/>
          <a:stretch>
            <a:fillRect/>
          </a:stretch>
        </p:blipFill>
        <p:spPr>
          <a:xfrm>
            <a:off x="3919544" y="5294329"/>
            <a:ext cx="571500" cy="4206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1" name="图片 15" descr="]}L_GND785CS~4NH_X[AC`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9744" y="5730897"/>
            <a:ext cx="1119188" cy="8413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2" name="图片 15" descr="]}L_GND785CS~4NH_X[AC`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8944" y="5467368"/>
            <a:ext cx="785813" cy="6048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3" name="图片 16" descr="A%Y4{CIGZ)WLS}2H~XCP6QF"/>
          <p:cNvPicPr>
            <a:picLocks noChangeAspect="1"/>
          </p:cNvPicPr>
          <p:nvPr/>
        </p:nvPicPr>
        <p:blipFill>
          <a:blip r:embed="rId2"/>
          <a:srcRect l="15714" t="15820" r="4152" b="8894"/>
          <a:stretch>
            <a:fillRect/>
          </a:stretch>
        </p:blipFill>
        <p:spPr>
          <a:xfrm>
            <a:off x="4708532" y="5130813"/>
            <a:ext cx="277812" cy="2270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4" name="Text Box 3"/>
          <p:cNvSpPr txBox="1"/>
          <p:nvPr/>
        </p:nvSpPr>
        <p:spPr>
          <a:xfrm>
            <a:off x="5410200" y="1785926"/>
            <a:ext cx="2743200" cy="787400"/>
          </a:xfrm>
          <a:prstGeom prst="rect">
            <a:avLst/>
          </a:prstGeom>
          <a:noFill/>
          <a:ln w="9525">
            <a:noFill/>
          </a:ln>
        </p:spPr>
        <p:txBody>
          <a:bodyPr lIns="90000" tIns="45000" rIns="90000" bIns="45000" anchor="t"/>
          <a:lstStyle/>
          <a:p>
            <a:pPr algn="r" defTabSz="0"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zh-CN" sz="3100" b="1" dirty="0">
                <a:solidFill>
                  <a:srgbClr val="7F7F7F"/>
                </a:solidFill>
                <a:latin typeface="Calibri" panose="020F0502020204030204" pitchFamily="34" charset="0"/>
              </a:rPr>
              <a:t>Semiconductor</a:t>
            </a:r>
          </a:p>
        </p:txBody>
      </p:sp>
      <p:pic>
        <p:nvPicPr>
          <p:cNvPr id="410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428604"/>
            <a:ext cx="7404100" cy="1317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6" name="Text Box 6"/>
          <p:cNvSpPr txBox="1"/>
          <p:nvPr/>
        </p:nvSpPr>
        <p:spPr>
          <a:xfrm>
            <a:off x="2133600" y="1785926"/>
            <a:ext cx="3886200" cy="787400"/>
          </a:xfrm>
          <a:prstGeom prst="rect">
            <a:avLst/>
          </a:prstGeom>
          <a:noFill/>
          <a:ln w="9525">
            <a:noFill/>
          </a:ln>
        </p:spPr>
        <p:txBody>
          <a:bodyPr lIns="90000" tIns="45000" rIns="90000" bIns="45000" anchor="t"/>
          <a:lstStyle/>
          <a:p>
            <a:pPr defTabSz="0"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zh-CN" sz="3100" b="1" dirty="0">
                <a:solidFill>
                  <a:srgbClr val="669900"/>
                </a:solidFill>
                <a:latin typeface="Calibri" panose="020F0502020204030204" pitchFamily="34" charset="0"/>
              </a:rPr>
              <a:t>PREMIUM QUALITY</a:t>
            </a:r>
          </a:p>
        </p:txBody>
      </p:sp>
      <p:sp>
        <p:nvSpPr>
          <p:cNvPr id="4107" name="Text Box 6"/>
          <p:cNvSpPr txBox="1"/>
          <p:nvPr/>
        </p:nvSpPr>
        <p:spPr>
          <a:xfrm>
            <a:off x="7162800" y="5765800"/>
            <a:ext cx="1524000" cy="787400"/>
          </a:xfrm>
          <a:prstGeom prst="rect">
            <a:avLst/>
          </a:prstGeom>
          <a:noFill/>
          <a:ln w="9525">
            <a:noFill/>
          </a:ln>
        </p:spPr>
        <p:txBody>
          <a:bodyPr lIns="90000" tIns="45000" rIns="90000" bIns="45000" anchor="t"/>
          <a:lstStyle/>
          <a:p>
            <a:pPr algn="ctr" defTabSz="0"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zh-CN" sz="3600" b="1" dirty="0" smtClean="0">
                <a:solidFill>
                  <a:srgbClr val="669900"/>
                </a:solidFill>
                <a:latin typeface="Calibri" panose="020F0502020204030204" pitchFamily="34" charset="0"/>
              </a:rPr>
              <a:t>2023</a:t>
            </a:r>
            <a:endParaRPr lang="en-US" altLang="zh-CN" sz="3600" b="1" dirty="0">
              <a:solidFill>
                <a:srgbClr val="669900"/>
              </a:solidFill>
              <a:latin typeface="Calibri" panose="020F0502020204030204" pitchFamily="34" charset="0"/>
            </a:endParaRPr>
          </a:p>
        </p:txBody>
      </p:sp>
      <p:pic>
        <p:nvPicPr>
          <p:cNvPr id="4108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69238" y="4908029"/>
            <a:ext cx="665162" cy="4984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10" name="矩形 13"/>
          <p:cNvSpPr/>
          <p:nvPr/>
        </p:nvSpPr>
        <p:spPr>
          <a:xfrm>
            <a:off x="214282" y="2567613"/>
            <a:ext cx="971550" cy="954088"/>
          </a:xfrm>
          <a:prstGeom prst="rect">
            <a:avLst/>
          </a:prstGeom>
          <a:noFill/>
          <a:ln w="9525" cap="flat" cmpd="sng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pPr eaLnBrk="0"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zh-CN" altLang="en-US" sz="1800" dirty="0"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112" name="矩形 15"/>
          <p:cNvSpPr/>
          <p:nvPr/>
        </p:nvSpPr>
        <p:spPr>
          <a:xfrm>
            <a:off x="142852" y="3790125"/>
            <a:ext cx="1143000" cy="3810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algn="ctr" eaLnBrk="0"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r>
              <a:rPr lang="en-US" altLang="zh-CN" sz="1200" b="1" dirty="0">
                <a:solidFill>
                  <a:srgbClr val="7F7F7F"/>
                </a:solidFill>
                <a:latin typeface="Arial" panose="020B0604020202020204" pitchFamily="34" charset="0"/>
              </a:rPr>
              <a:t>DFN1006</a:t>
            </a:r>
            <a:endParaRPr lang="zh-CN" altLang="en-US" sz="1200" b="1" dirty="0">
              <a:solidFill>
                <a:srgbClr val="7F7F7F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113" name="矩形 13"/>
          <p:cNvSpPr/>
          <p:nvPr/>
        </p:nvSpPr>
        <p:spPr>
          <a:xfrm>
            <a:off x="2386004" y="2567613"/>
            <a:ext cx="971550" cy="954088"/>
          </a:xfrm>
          <a:prstGeom prst="rect">
            <a:avLst/>
          </a:prstGeom>
          <a:noFill/>
          <a:ln w="9525" cap="flat" cmpd="sng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pPr eaLnBrk="0"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zh-CN" altLang="en-US" sz="1800" dirty="0"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114" name="矩形 14"/>
          <p:cNvSpPr/>
          <p:nvPr/>
        </p:nvSpPr>
        <p:spPr>
          <a:xfrm>
            <a:off x="2366954" y="3601494"/>
            <a:ext cx="990600" cy="152400"/>
          </a:xfrm>
          <a:prstGeom prst="rect">
            <a:avLst/>
          </a:prstGeom>
          <a:solidFill>
            <a:srgbClr val="009900">
              <a:alpha val="65000"/>
            </a:srgbClr>
          </a:solidFill>
          <a:ln w="9525">
            <a:noFill/>
          </a:ln>
        </p:spPr>
        <p:txBody>
          <a:bodyPr anchor="t"/>
          <a:lstStyle/>
          <a:p>
            <a:pPr eaLnBrk="0"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zh-CN" altLang="en-US" sz="1800" dirty="0"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115" name="矩形 15"/>
          <p:cNvSpPr/>
          <p:nvPr/>
        </p:nvSpPr>
        <p:spPr>
          <a:xfrm>
            <a:off x="2285992" y="3790125"/>
            <a:ext cx="1143000" cy="3810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algn="ctr" eaLnBrk="0"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r>
              <a:rPr lang="en-US" altLang="zh-CN" sz="1200" b="1" dirty="0">
                <a:solidFill>
                  <a:srgbClr val="7F7F7F"/>
                </a:solidFill>
                <a:latin typeface="Arial" panose="020B0604020202020204" pitchFamily="34" charset="0"/>
              </a:rPr>
              <a:t>DFN1610</a:t>
            </a:r>
            <a:endParaRPr lang="zh-CN" altLang="en-US" sz="1200" b="1" dirty="0">
              <a:solidFill>
                <a:srgbClr val="7F7F7F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116" name="矩形 13"/>
          <p:cNvSpPr/>
          <p:nvPr/>
        </p:nvSpPr>
        <p:spPr>
          <a:xfrm>
            <a:off x="3457574" y="2567613"/>
            <a:ext cx="971550" cy="954088"/>
          </a:xfrm>
          <a:prstGeom prst="rect">
            <a:avLst/>
          </a:prstGeom>
          <a:noFill/>
          <a:ln w="9525" cap="flat" cmpd="sng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pPr eaLnBrk="0"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zh-CN" altLang="en-US" sz="1800" dirty="0"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117" name="矩形 14"/>
          <p:cNvSpPr/>
          <p:nvPr/>
        </p:nvSpPr>
        <p:spPr>
          <a:xfrm>
            <a:off x="3428992" y="3601494"/>
            <a:ext cx="990600" cy="152400"/>
          </a:xfrm>
          <a:prstGeom prst="rect">
            <a:avLst/>
          </a:prstGeom>
          <a:solidFill>
            <a:srgbClr val="009900">
              <a:alpha val="65000"/>
            </a:srgbClr>
          </a:solidFill>
          <a:ln w="9525">
            <a:noFill/>
          </a:ln>
        </p:spPr>
        <p:txBody>
          <a:bodyPr anchor="t"/>
          <a:lstStyle/>
          <a:p>
            <a:pPr eaLnBrk="0"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zh-CN" altLang="en-US" sz="1800" dirty="0"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118" name="矩形 15"/>
          <p:cNvSpPr/>
          <p:nvPr/>
        </p:nvSpPr>
        <p:spPr>
          <a:xfrm>
            <a:off x="3286116" y="3790125"/>
            <a:ext cx="1143000" cy="3810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algn="ctr" eaLnBrk="0"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r>
              <a:rPr lang="en-US" altLang="zh-CN" sz="1200" b="1" dirty="0">
                <a:solidFill>
                  <a:srgbClr val="7F7F7F"/>
                </a:solidFill>
                <a:latin typeface="Arial" panose="020B0604020202020204" pitchFamily="34" charset="0"/>
              </a:rPr>
              <a:t>DFN2020</a:t>
            </a:r>
            <a:endParaRPr lang="zh-CN" altLang="en-US" sz="1200" b="1" dirty="0">
              <a:solidFill>
                <a:srgbClr val="7F7F7F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121" name="矩形 19"/>
          <p:cNvSpPr/>
          <p:nvPr/>
        </p:nvSpPr>
        <p:spPr>
          <a:xfrm>
            <a:off x="4500562" y="2567613"/>
            <a:ext cx="971550" cy="954088"/>
          </a:xfrm>
          <a:prstGeom prst="rect">
            <a:avLst/>
          </a:prstGeom>
          <a:noFill/>
          <a:ln w="9525" cap="flat" cmpd="sng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pPr eaLnBrk="0"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zh-CN" altLang="en-US" sz="1800" dirty="0"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122" name="矩形 20"/>
          <p:cNvSpPr/>
          <p:nvPr/>
        </p:nvSpPr>
        <p:spPr>
          <a:xfrm>
            <a:off x="4500562" y="3601494"/>
            <a:ext cx="990600" cy="152400"/>
          </a:xfrm>
          <a:prstGeom prst="rect">
            <a:avLst/>
          </a:prstGeom>
          <a:solidFill>
            <a:srgbClr val="009900">
              <a:alpha val="65000"/>
            </a:srgbClr>
          </a:solidFill>
          <a:ln w="9525">
            <a:noFill/>
          </a:ln>
        </p:spPr>
        <p:txBody>
          <a:bodyPr anchor="t"/>
          <a:lstStyle/>
          <a:p>
            <a:pPr eaLnBrk="0"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zh-CN" altLang="en-US" sz="1800" dirty="0"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123" name="矩形 21"/>
          <p:cNvSpPr/>
          <p:nvPr/>
        </p:nvSpPr>
        <p:spPr>
          <a:xfrm>
            <a:off x="4429124" y="3790125"/>
            <a:ext cx="1143000" cy="3810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eaLnBrk="0"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r>
              <a:rPr lang="en-US" altLang="zh-CN" sz="1200" b="1" dirty="0">
                <a:solidFill>
                  <a:srgbClr val="7F7F7F"/>
                </a:solidFill>
                <a:latin typeface="Arial" panose="020B0604020202020204" pitchFamily="34" charset="0"/>
              </a:rPr>
              <a:t>DFN2020-3L</a:t>
            </a:r>
            <a:endParaRPr lang="zh-CN" altLang="en-US" sz="1200" b="1" dirty="0">
              <a:solidFill>
                <a:srgbClr val="7F7F7F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126" name="矩形 27"/>
          <p:cNvSpPr/>
          <p:nvPr/>
        </p:nvSpPr>
        <p:spPr>
          <a:xfrm>
            <a:off x="5600714" y="3790125"/>
            <a:ext cx="971550" cy="3810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algn="ctr" eaLnBrk="0"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r>
              <a:rPr lang="en-US" altLang="zh-CN" sz="1200" b="1" dirty="0">
                <a:solidFill>
                  <a:srgbClr val="7F7F7F"/>
                </a:solidFill>
                <a:latin typeface="Arial" panose="020B0604020202020204" pitchFamily="34" charset="0"/>
              </a:rPr>
              <a:t>DFN1010</a:t>
            </a:r>
            <a:endParaRPr lang="zh-CN" altLang="en-US" sz="1200" b="1" dirty="0">
              <a:solidFill>
                <a:srgbClr val="7F7F7F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pic>
        <p:nvPicPr>
          <p:cNvPr id="4128" name="图片 3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80238" y="4873104"/>
            <a:ext cx="736600" cy="6524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29" name="图片 3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56513" y="4365104"/>
            <a:ext cx="420687" cy="355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30" name="矩形 22"/>
          <p:cNvSpPr/>
          <p:nvPr/>
        </p:nvSpPr>
        <p:spPr>
          <a:xfrm>
            <a:off x="5572132" y="2567613"/>
            <a:ext cx="971550" cy="954088"/>
          </a:xfrm>
          <a:prstGeom prst="rect">
            <a:avLst/>
          </a:prstGeom>
          <a:noFill/>
          <a:ln w="9525" cap="flat" cmpd="sng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pPr eaLnBrk="0"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zh-CN" altLang="en-US" dirty="0"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131" name="矩形 23"/>
          <p:cNvSpPr/>
          <p:nvPr/>
        </p:nvSpPr>
        <p:spPr>
          <a:xfrm>
            <a:off x="5572132" y="3601494"/>
            <a:ext cx="990600" cy="152400"/>
          </a:xfrm>
          <a:prstGeom prst="rect">
            <a:avLst/>
          </a:prstGeom>
          <a:solidFill>
            <a:srgbClr val="009900">
              <a:alpha val="65000"/>
            </a:srgbClr>
          </a:solidFill>
          <a:ln w="9525">
            <a:noFill/>
          </a:ln>
        </p:spPr>
        <p:txBody>
          <a:bodyPr anchor="t"/>
          <a:lstStyle/>
          <a:p>
            <a:pPr eaLnBrk="0"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zh-CN" altLang="en-US" dirty="0"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pic>
        <p:nvPicPr>
          <p:cNvPr id="4133" name="Picture 54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385050" y="4571479"/>
            <a:ext cx="234950" cy="2270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矩形 22"/>
          <p:cNvSpPr/>
          <p:nvPr/>
        </p:nvSpPr>
        <p:spPr>
          <a:xfrm>
            <a:off x="6643702" y="2567613"/>
            <a:ext cx="971550" cy="954088"/>
          </a:xfrm>
          <a:prstGeom prst="rect">
            <a:avLst/>
          </a:prstGeom>
          <a:noFill/>
          <a:ln w="9525" cap="flat" cmpd="sng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pPr eaLnBrk="0"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zh-CN" altLang="en-US" sz="1800" dirty="0"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" name="矩形 27"/>
          <p:cNvSpPr/>
          <p:nvPr/>
        </p:nvSpPr>
        <p:spPr>
          <a:xfrm>
            <a:off x="6572264" y="3792030"/>
            <a:ext cx="971550" cy="3810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algn="ctr" eaLnBrk="0"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r>
              <a:rPr lang="en-US" altLang="zh-CN" sz="1200" b="1" dirty="0">
                <a:solidFill>
                  <a:srgbClr val="7F7F7F"/>
                </a:solidFill>
                <a:latin typeface="Arial" panose="020B0604020202020204" pitchFamily="34" charset="0"/>
              </a:rPr>
              <a:t>DFN2510</a:t>
            </a:r>
            <a:endParaRPr lang="zh-CN" altLang="en-US" sz="1200" b="1" dirty="0">
              <a:solidFill>
                <a:srgbClr val="7F7F7F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786578" y="2714620"/>
            <a:ext cx="685800" cy="685800"/>
          </a:xfrm>
          <a:prstGeom prst="rect">
            <a:avLst/>
          </a:prstGeom>
        </p:spPr>
      </p:pic>
      <p:sp>
        <p:nvSpPr>
          <p:cNvPr id="44" name="矩形 13"/>
          <p:cNvSpPr/>
          <p:nvPr/>
        </p:nvSpPr>
        <p:spPr>
          <a:xfrm>
            <a:off x="1314434" y="2575553"/>
            <a:ext cx="971550" cy="954088"/>
          </a:xfrm>
          <a:prstGeom prst="rect">
            <a:avLst/>
          </a:prstGeom>
          <a:noFill/>
          <a:ln w="9525" cap="flat" cmpd="sng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pPr eaLnBrk="0"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zh-CN" altLang="en-US" sz="1800" dirty="0"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6" name="矩形 15"/>
          <p:cNvSpPr/>
          <p:nvPr/>
        </p:nvSpPr>
        <p:spPr>
          <a:xfrm>
            <a:off x="1214422" y="3799657"/>
            <a:ext cx="1143000" cy="3810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algn="ctr" eaLnBrk="0"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r>
              <a:rPr lang="en-US" altLang="zh-CN" sz="1200" b="1" dirty="0">
                <a:solidFill>
                  <a:srgbClr val="7F7F7F"/>
                </a:solidFill>
                <a:latin typeface="Arial" panose="020B0604020202020204" pitchFamily="34" charset="0"/>
              </a:rPr>
              <a:t>DFN1006-3</a:t>
            </a:r>
            <a:endParaRPr lang="zh-CN" altLang="en-US" sz="1200" b="1" dirty="0">
              <a:solidFill>
                <a:srgbClr val="7F7F7F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8" name="矩形 22"/>
          <p:cNvSpPr/>
          <p:nvPr/>
        </p:nvSpPr>
        <p:spPr>
          <a:xfrm>
            <a:off x="7715272" y="2575553"/>
            <a:ext cx="971550" cy="954088"/>
          </a:xfrm>
          <a:prstGeom prst="rect">
            <a:avLst/>
          </a:prstGeom>
          <a:noFill/>
          <a:ln w="9525" cap="flat" cmpd="sng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pPr eaLnBrk="0"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zh-CN" altLang="en-US" sz="1800" dirty="0"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50" name="矩形 27"/>
          <p:cNvSpPr/>
          <p:nvPr/>
        </p:nvSpPr>
        <p:spPr>
          <a:xfrm>
            <a:off x="7643834" y="3823467"/>
            <a:ext cx="1071570" cy="3810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algn="ctr" eaLnBrk="0"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r>
              <a:rPr lang="en-US" altLang="zh-CN" sz="1200" b="1" dirty="0">
                <a:solidFill>
                  <a:srgbClr val="7F7F7F"/>
                </a:solidFill>
                <a:latin typeface="Arial" panose="020B0604020202020204" pitchFamily="34" charset="0"/>
              </a:rPr>
              <a:t>DFN1107-6L</a:t>
            </a:r>
            <a:endParaRPr lang="zh-CN" altLang="en-US" sz="1200" b="1" dirty="0">
              <a:solidFill>
                <a:srgbClr val="7F7F7F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pic>
        <p:nvPicPr>
          <p:cNvPr id="51" name="Picture 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935890" y="2794016"/>
            <a:ext cx="565200" cy="511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" name="矩形 13"/>
          <p:cNvSpPr/>
          <p:nvPr/>
        </p:nvSpPr>
        <p:spPr>
          <a:xfrm>
            <a:off x="214282" y="4037781"/>
            <a:ext cx="971550" cy="954088"/>
          </a:xfrm>
          <a:prstGeom prst="rect">
            <a:avLst/>
          </a:prstGeom>
          <a:noFill/>
          <a:ln w="9525" cap="flat" cmpd="sng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pPr eaLnBrk="0"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zh-CN" altLang="en-US" sz="1800" dirty="0"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53" name="矩形 14"/>
          <p:cNvSpPr/>
          <p:nvPr/>
        </p:nvSpPr>
        <p:spPr>
          <a:xfrm>
            <a:off x="214282" y="5037913"/>
            <a:ext cx="990600" cy="152400"/>
          </a:xfrm>
          <a:prstGeom prst="rect">
            <a:avLst/>
          </a:prstGeom>
          <a:solidFill>
            <a:srgbClr val="009900">
              <a:alpha val="65000"/>
            </a:srgbClr>
          </a:solidFill>
          <a:ln w="9525">
            <a:noFill/>
          </a:ln>
        </p:spPr>
        <p:txBody>
          <a:bodyPr anchor="t"/>
          <a:lstStyle/>
          <a:p>
            <a:pPr eaLnBrk="0"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zh-CN" altLang="en-US" sz="1800" dirty="0"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54" name="矩形 15"/>
          <p:cNvSpPr/>
          <p:nvPr/>
        </p:nvSpPr>
        <p:spPr>
          <a:xfrm>
            <a:off x="142844" y="5156979"/>
            <a:ext cx="1143000" cy="3810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algn="ctr" eaLnBrk="0"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r>
              <a:rPr lang="en-US" altLang="zh-CN" sz="1200" b="1" dirty="0">
                <a:solidFill>
                  <a:srgbClr val="7F7F7F"/>
                </a:solidFill>
                <a:latin typeface="Arial" panose="020B0604020202020204" pitchFamily="34" charset="0"/>
              </a:rPr>
              <a:t>DFN0603-2L</a:t>
            </a:r>
            <a:endParaRPr lang="zh-CN" altLang="en-US" sz="1200" b="1" dirty="0">
              <a:solidFill>
                <a:srgbClr val="7F7F7F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pic>
        <p:nvPicPr>
          <p:cNvPr id="55" name="Picture 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42028" y="4408067"/>
            <a:ext cx="350945" cy="3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6" name="Picture 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143900" y="4503226"/>
            <a:ext cx="565200" cy="3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8" name="Picture 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714876" y="2812624"/>
            <a:ext cx="525463" cy="5032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9" name="Picture 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571736" y="2888824"/>
            <a:ext cx="573088" cy="3603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0" name="Picture 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28596" y="2786058"/>
            <a:ext cx="563563" cy="5397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" name="Picture 3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643306" y="2806274"/>
            <a:ext cx="620712" cy="5762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2" name="Picture 193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857884" y="2857496"/>
            <a:ext cx="365125" cy="3651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4" name="Picture 22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1506470" y="2831672"/>
            <a:ext cx="565200" cy="47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5" name="矩形 14"/>
          <p:cNvSpPr/>
          <p:nvPr/>
        </p:nvSpPr>
        <p:spPr>
          <a:xfrm>
            <a:off x="214282" y="3611018"/>
            <a:ext cx="990600" cy="152400"/>
          </a:xfrm>
          <a:prstGeom prst="rect">
            <a:avLst/>
          </a:prstGeom>
          <a:solidFill>
            <a:srgbClr val="009900">
              <a:alpha val="65000"/>
            </a:srgbClr>
          </a:solidFill>
          <a:ln w="9525">
            <a:noFill/>
          </a:ln>
        </p:spPr>
        <p:txBody>
          <a:bodyPr anchor="t"/>
          <a:lstStyle/>
          <a:p>
            <a:pPr eaLnBrk="0"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zh-CN" altLang="en-US" sz="1800" dirty="0"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66" name="矩形 14"/>
          <p:cNvSpPr/>
          <p:nvPr/>
        </p:nvSpPr>
        <p:spPr>
          <a:xfrm>
            <a:off x="1285852" y="3611018"/>
            <a:ext cx="990600" cy="152400"/>
          </a:xfrm>
          <a:prstGeom prst="rect">
            <a:avLst/>
          </a:prstGeom>
          <a:solidFill>
            <a:srgbClr val="009900">
              <a:alpha val="65000"/>
            </a:srgbClr>
          </a:solidFill>
          <a:ln w="9525">
            <a:noFill/>
          </a:ln>
        </p:spPr>
        <p:txBody>
          <a:bodyPr anchor="t"/>
          <a:lstStyle/>
          <a:p>
            <a:pPr eaLnBrk="0"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zh-CN" altLang="en-US" sz="1800" dirty="0"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74" name="矩形 14"/>
          <p:cNvSpPr/>
          <p:nvPr/>
        </p:nvSpPr>
        <p:spPr>
          <a:xfrm>
            <a:off x="6643702" y="3601494"/>
            <a:ext cx="990600" cy="152400"/>
          </a:xfrm>
          <a:prstGeom prst="rect">
            <a:avLst/>
          </a:prstGeom>
          <a:solidFill>
            <a:srgbClr val="009900">
              <a:alpha val="65000"/>
            </a:srgbClr>
          </a:solidFill>
          <a:ln w="9525">
            <a:noFill/>
          </a:ln>
        </p:spPr>
        <p:txBody>
          <a:bodyPr anchor="t"/>
          <a:lstStyle/>
          <a:p>
            <a:pPr eaLnBrk="0"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zh-CN" altLang="en-US" sz="1800" dirty="0"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75" name="矩形 14"/>
          <p:cNvSpPr/>
          <p:nvPr/>
        </p:nvSpPr>
        <p:spPr>
          <a:xfrm>
            <a:off x="7715272" y="3611018"/>
            <a:ext cx="990600" cy="152400"/>
          </a:xfrm>
          <a:prstGeom prst="rect">
            <a:avLst/>
          </a:prstGeom>
          <a:solidFill>
            <a:srgbClr val="009900">
              <a:alpha val="65000"/>
            </a:srgbClr>
          </a:solidFill>
          <a:ln w="9525">
            <a:noFill/>
          </a:ln>
        </p:spPr>
        <p:txBody>
          <a:bodyPr anchor="t"/>
          <a:lstStyle/>
          <a:p>
            <a:pPr eaLnBrk="0"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zh-CN" altLang="en-US" sz="1800" dirty="0"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69" name="矩形 13"/>
          <p:cNvSpPr/>
          <p:nvPr/>
        </p:nvSpPr>
        <p:spPr>
          <a:xfrm>
            <a:off x="1340198" y="4041648"/>
            <a:ext cx="971550" cy="954088"/>
          </a:xfrm>
          <a:prstGeom prst="rect">
            <a:avLst/>
          </a:prstGeom>
          <a:noFill/>
          <a:ln w="9525" cap="flat" cmpd="sng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pPr eaLnBrk="0"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zh-CN" altLang="en-US" sz="1800" dirty="0"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70" name="矩形 14"/>
          <p:cNvSpPr/>
          <p:nvPr/>
        </p:nvSpPr>
        <p:spPr>
          <a:xfrm>
            <a:off x="1340198" y="5041780"/>
            <a:ext cx="990600" cy="152400"/>
          </a:xfrm>
          <a:prstGeom prst="rect">
            <a:avLst/>
          </a:prstGeom>
          <a:solidFill>
            <a:srgbClr val="009900">
              <a:alpha val="65000"/>
            </a:srgbClr>
          </a:solidFill>
          <a:ln w="9525">
            <a:noFill/>
          </a:ln>
        </p:spPr>
        <p:txBody>
          <a:bodyPr anchor="t"/>
          <a:lstStyle/>
          <a:p>
            <a:pPr eaLnBrk="0"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zh-CN" altLang="en-US" sz="1800" dirty="0"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71" name="矩形 15"/>
          <p:cNvSpPr/>
          <p:nvPr/>
        </p:nvSpPr>
        <p:spPr>
          <a:xfrm>
            <a:off x="1268760" y="5160846"/>
            <a:ext cx="1143000" cy="3810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algn="ctr" eaLnBrk="0"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r>
              <a:rPr lang="en-US" altLang="zh-CN" sz="1200" b="1" dirty="0" smtClean="0">
                <a:solidFill>
                  <a:srgbClr val="7F7F7F"/>
                </a:solidFill>
                <a:latin typeface="Arial" panose="020B0604020202020204" pitchFamily="34" charset="0"/>
              </a:rPr>
              <a:t>DFN1212</a:t>
            </a:r>
            <a:endParaRPr lang="zh-CN" altLang="en-US" sz="1200" b="1" dirty="0">
              <a:solidFill>
                <a:srgbClr val="7F7F7F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pic>
        <p:nvPicPr>
          <p:cNvPr id="73" name="图片 61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441356" y="4314654"/>
            <a:ext cx="754380" cy="579120"/>
          </a:xfrm>
          <a:prstGeom prst="rect">
            <a:avLst/>
          </a:prstGeom>
        </p:spPr>
      </p:pic>
      <p:sp>
        <p:nvSpPr>
          <p:cNvPr id="63" name="矩形 15"/>
          <p:cNvSpPr/>
          <p:nvPr/>
        </p:nvSpPr>
        <p:spPr>
          <a:xfrm>
            <a:off x="3565532" y="5936514"/>
            <a:ext cx="1143000" cy="381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0"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r>
              <a:rPr lang="en-US" altLang="zh-CN" sz="1200" b="1" dirty="0" smtClean="0">
                <a:solidFill>
                  <a:srgbClr val="7F7F7F"/>
                </a:solidFill>
              </a:rPr>
              <a:t>2 LEADS PACKAGE</a:t>
            </a:r>
            <a:endParaRPr lang="zh-CN" altLang="en-US" sz="1200" b="1" dirty="0">
              <a:solidFill>
                <a:srgbClr val="7F7F7F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67" name="矩形 15"/>
          <p:cNvSpPr/>
          <p:nvPr/>
        </p:nvSpPr>
        <p:spPr>
          <a:xfrm>
            <a:off x="7195536" y="5517232"/>
            <a:ext cx="1408912" cy="381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0"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r>
              <a:rPr lang="en-US" altLang="zh-CN" sz="1200" b="1" dirty="0" smtClean="0">
                <a:solidFill>
                  <a:srgbClr val="7F7F7F"/>
                </a:solidFill>
              </a:rPr>
              <a:t>MULTI-LEADS PACKAGE</a:t>
            </a:r>
            <a:endParaRPr lang="zh-CN" altLang="en-US" sz="1200" b="1" dirty="0">
              <a:solidFill>
                <a:srgbClr val="7F7F7F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ext Box 1"/>
          <p:cNvSpPr txBox="1"/>
          <p:nvPr/>
        </p:nvSpPr>
        <p:spPr>
          <a:xfrm>
            <a:off x="2667000" y="1295400"/>
            <a:ext cx="3922713" cy="533400"/>
          </a:xfrm>
          <a:prstGeom prst="rect">
            <a:avLst/>
          </a:prstGeom>
          <a:noFill/>
          <a:ln w="9525">
            <a:noFill/>
          </a:ln>
        </p:spPr>
        <p:txBody>
          <a:bodyPr lIns="90000" tIns="45000" rIns="90000" bIns="45000" anchor="t"/>
          <a:lstStyle/>
          <a:p>
            <a:pPr algn="ctr" defTabSz="0"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zh-CN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Content</a:t>
            </a:r>
          </a:p>
        </p:txBody>
      </p:sp>
      <p:sp>
        <p:nvSpPr>
          <p:cNvPr id="5122" name="AutoShape 2"/>
          <p:cNvSpPr/>
          <p:nvPr/>
        </p:nvSpPr>
        <p:spPr>
          <a:xfrm>
            <a:off x="2286000" y="2133600"/>
            <a:ext cx="4648200" cy="381000"/>
          </a:xfrm>
          <a:prstGeom prst="flowChartAlternateProcess">
            <a:avLst/>
          </a:prstGeom>
          <a:gradFill rotWithShape="0">
            <a:gsLst>
              <a:gs pos="0">
                <a:srgbClr val="0BAD03"/>
              </a:gs>
              <a:gs pos="100000">
                <a:srgbClr val="016300"/>
              </a:gs>
            </a:gsLst>
            <a:lin ang="0" scaled="1"/>
            <a:tileRect/>
          </a:gradFill>
          <a:ln w="9525">
            <a:noFill/>
          </a:ln>
        </p:spPr>
        <p:txBody>
          <a:bodyPr lIns="90000" tIns="46800" rIns="90000" bIns="46800" anchor="t"/>
          <a:lstStyle/>
          <a:p>
            <a:pPr marL="284480" indent="-284480" defTabSz="0" hangingPunct="0">
              <a:lnSpc>
                <a:spcPct val="93000"/>
              </a:lnSpc>
              <a:buClr>
                <a:srgbClr val="FFFFFF"/>
              </a:buClr>
              <a:buFont typeface="Arial" panose="020B0604020202020204" pitchFamily="34" charset="0"/>
              <a:buChar char="•"/>
              <a:tabLst>
                <a:tab pos="284480" algn="l"/>
                <a:tab pos="741680" algn="l"/>
                <a:tab pos="1198880" algn="l"/>
                <a:tab pos="1656080" algn="l"/>
                <a:tab pos="2113280" algn="l"/>
                <a:tab pos="2570480" algn="l"/>
                <a:tab pos="3027680" algn="l"/>
                <a:tab pos="3484880" algn="l"/>
                <a:tab pos="3942080" algn="l"/>
                <a:tab pos="4399280" algn="l"/>
                <a:tab pos="4856480" algn="l"/>
                <a:tab pos="5313680" algn="l"/>
                <a:tab pos="5770880" algn="l"/>
                <a:tab pos="6228080" algn="l"/>
                <a:tab pos="6685280" algn="l"/>
                <a:tab pos="7142480" algn="l"/>
                <a:tab pos="7599680" algn="l"/>
                <a:tab pos="8056880" algn="l"/>
                <a:tab pos="8514080" algn="l"/>
                <a:tab pos="8971280" algn="l"/>
                <a:tab pos="9428480" algn="l"/>
              </a:tabLst>
            </a:pPr>
            <a:r>
              <a:rPr lang="zh-CN" altLang="en-US" sz="1800" b="1" dirty="0">
                <a:solidFill>
                  <a:srgbClr val="FFFFFF"/>
                </a:solidFill>
                <a:latin typeface="Arial" panose="020B0604020202020204" pitchFamily="34" charset="0"/>
              </a:rPr>
              <a:t>公司简介</a:t>
            </a:r>
            <a:r>
              <a:rPr lang="en-US" altLang="zh-CN" sz="1800" b="1" dirty="0">
                <a:solidFill>
                  <a:srgbClr val="FFFFFF"/>
                </a:solidFill>
                <a:latin typeface="Arial" panose="020B0604020202020204" pitchFamily="34" charset="0"/>
              </a:rPr>
              <a:t>Company Introduction</a:t>
            </a:r>
          </a:p>
        </p:txBody>
      </p:sp>
      <p:pic>
        <p:nvPicPr>
          <p:cNvPr id="5123" name="图片 16" descr="A%Y4{CIGZ)WLS}2H~XCP6QF"/>
          <p:cNvPicPr>
            <a:picLocks noChangeAspect="1"/>
          </p:cNvPicPr>
          <p:nvPr/>
        </p:nvPicPr>
        <p:blipFill>
          <a:blip r:embed="rId2"/>
          <a:srcRect l="15714" t="15820" r="4152" b="8894"/>
          <a:stretch>
            <a:fillRect/>
          </a:stretch>
        </p:blipFill>
        <p:spPr>
          <a:xfrm>
            <a:off x="1760538" y="2152650"/>
            <a:ext cx="446087" cy="3651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图片 16" descr="A%Y4{CIGZ)WLS}2H~XCP6QF"/>
          <p:cNvPicPr>
            <a:picLocks noChangeAspect="1"/>
          </p:cNvPicPr>
          <p:nvPr/>
        </p:nvPicPr>
        <p:blipFill>
          <a:blip r:embed="rId2"/>
          <a:srcRect l="15714" t="15820" r="4152" b="8894"/>
          <a:stretch>
            <a:fillRect/>
          </a:stretch>
        </p:blipFill>
        <p:spPr>
          <a:xfrm>
            <a:off x="1762125" y="2698750"/>
            <a:ext cx="447675" cy="3635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图片 16" descr="A%Y4{CIGZ)WLS}2H~XCP6QF"/>
          <p:cNvPicPr>
            <a:picLocks noChangeAspect="1"/>
          </p:cNvPicPr>
          <p:nvPr/>
        </p:nvPicPr>
        <p:blipFill>
          <a:blip r:embed="rId2"/>
          <a:srcRect l="15714" t="15820" r="4152" b="8894"/>
          <a:stretch>
            <a:fillRect/>
          </a:stretch>
        </p:blipFill>
        <p:spPr>
          <a:xfrm>
            <a:off x="1762125" y="3217863"/>
            <a:ext cx="447675" cy="3651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6" name="图片 16" descr="A%Y4{CIGZ)WLS}2H~XCP6QF"/>
          <p:cNvPicPr>
            <a:picLocks noChangeAspect="1"/>
          </p:cNvPicPr>
          <p:nvPr/>
        </p:nvPicPr>
        <p:blipFill>
          <a:blip r:embed="rId2"/>
          <a:srcRect l="15714" t="15820" r="4152" b="8894"/>
          <a:stretch>
            <a:fillRect/>
          </a:stretch>
        </p:blipFill>
        <p:spPr>
          <a:xfrm>
            <a:off x="1760538" y="3749675"/>
            <a:ext cx="446087" cy="3651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7" name="图片 16" descr="A%Y4{CIGZ)WLS}2H~XCP6QF"/>
          <p:cNvPicPr>
            <a:picLocks noChangeAspect="1"/>
          </p:cNvPicPr>
          <p:nvPr/>
        </p:nvPicPr>
        <p:blipFill>
          <a:blip r:embed="rId2"/>
          <a:srcRect l="15714" t="15820" r="4152" b="8894"/>
          <a:stretch>
            <a:fillRect/>
          </a:stretch>
        </p:blipFill>
        <p:spPr>
          <a:xfrm>
            <a:off x="1755775" y="4421197"/>
            <a:ext cx="446088" cy="3651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28" name="AutoShape 2"/>
          <p:cNvSpPr/>
          <p:nvPr/>
        </p:nvSpPr>
        <p:spPr>
          <a:xfrm>
            <a:off x="2286000" y="2667000"/>
            <a:ext cx="4648200" cy="381000"/>
          </a:xfrm>
          <a:prstGeom prst="flowChartAlternateProcess">
            <a:avLst/>
          </a:prstGeom>
          <a:gradFill rotWithShape="0">
            <a:gsLst>
              <a:gs pos="0">
                <a:srgbClr val="0BAD03"/>
              </a:gs>
              <a:gs pos="100000">
                <a:srgbClr val="016300"/>
              </a:gs>
            </a:gsLst>
            <a:lin ang="0" scaled="1"/>
            <a:tileRect/>
          </a:gradFill>
          <a:ln w="9525">
            <a:noFill/>
          </a:ln>
        </p:spPr>
        <p:txBody>
          <a:bodyPr lIns="90000" tIns="46800" rIns="90000" bIns="46800" anchor="t"/>
          <a:lstStyle/>
          <a:p>
            <a:pPr marL="284480" indent="-284480" defTabSz="0" hangingPunct="0">
              <a:lnSpc>
                <a:spcPct val="93000"/>
              </a:lnSpc>
              <a:buClr>
                <a:srgbClr val="FFFFFF"/>
              </a:buClr>
              <a:buFont typeface="Arial" panose="020B0604020202020204" pitchFamily="34" charset="0"/>
              <a:buChar char="•"/>
              <a:tabLst>
                <a:tab pos="284480" algn="l"/>
                <a:tab pos="741680" algn="l"/>
                <a:tab pos="1198880" algn="l"/>
                <a:tab pos="1656080" algn="l"/>
                <a:tab pos="2113280" algn="l"/>
                <a:tab pos="2570480" algn="l"/>
                <a:tab pos="3027680" algn="l"/>
                <a:tab pos="3484880" algn="l"/>
                <a:tab pos="3942080" algn="l"/>
                <a:tab pos="4399280" algn="l"/>
                <a:tab pos="4856480" algn="l"/>
                <a:tab pos="5313680" algn="l"/>
                <a:tab pos="5770880" algn="l"/>
                <a:tab pos="6228080" algn="l"/>
                <a:tab pos="6685280" algn="l"/>
                <a:tab pos="7142480" algn="l"/>
                <a:tab pos="7599680" algn="l"/>
                <a:tab pos="8056880" algn="l"/>
                <a:tab pos="8514080" algn="l"/>
                <a:tab pos="8971280" algn="l"/>
                <a:tab pos="9428480" algn="l"/>
              </a:tabLst>
            </a:pPr>
            <a:r>
              <a:rPr lang="zh-CN" altLang="en-US" sz="1800" b="1" dirty="0">
                <a:solidFill>
                  <a:srgbClr val="FFFFFF"/>
                </a:solidFill>
                <a:latin typeface="Arial" panose="020B0604020202020204" pitchFamily="34" charset="0"/>
              </a:rPr>
              <a:t>产品路线图</a:t>
            </a:r>
            <a:r>
              <a:rPr lang="en-US" altLang="zh-CN" sz="1800" b="1" dirty="0">
                <a:solidFill>
                  <a:srgbClr val="FFFFFF"/>
                </a:solidFill>
                <a:latin typeface="Arial" panose="020B0604020202020204" pitchFamily="34" charset="0"/>
              </a:rPr>
              <a:t>Products &amp; Roadmap</a:t>
            </a:r>
          </a:p>
        </p:txBody>
      </p:sp>
      <p:sp>
        <p:nvSpPr>
          <p:cNvPr id="5129" name="AutoShape 2"/>
          <p:cNvSpPr/>
          <p:nvPr/>
        </p:nvSpPr>
        <p:spPr>
          <a:xfrm>
            <a:off x="2286000" y="3200400"/>
            <a:ext cx="4648200" cy="381000"/>
          </a:xfrm>
          <a:prstGeom prst="flowChartAlternateProcess">
            <a:avLst/>
          </a:prstGeom>
          <a:gradFill rotWithShape="0">
            <a:gsLst>
              <a:gs pos="0">
                <a:srgbClr val="0BAD03"/>
              </a:gs>
              <a:gs pos="100000">
                <a:srgbClr val="016300"/>
              </a:gs>
            </a:gsLst>
            <a:lin ang="0" scaled="1"/>
            <a:tileRect/>
          </a:gradFill>
          <a:ln w="9525">
            <a:noFill/>
          </a:ln>
        </p:spPr>
        <p:txBody>
          <a:bodyPr lIns="90000" tIns="46800" rIns="90000" bIns="46800" anchor="t"/>
          <a:lstStyle/>
          <a:p>
            <a:pPr marL="284480" indent="-284480" defTabSz="0" hangingPunct="0">
              <a:lnSpc>
                <a:spcPct val="93000"/>
              </a:lnSpc>
              <a:buClr>
                <a:srgbClr val="FFFFFF"/>
              </a:buClr>
              <a:buFont typeface="Arial" panose="020B0604020202020204" pitchFamily="34" charset="0"/>
              <a:buChar char="•"/>
              <a:tabLst>
                <a:tab pos="284480" algn="l"/>
                <a:tab pos="741680" algn="l"/>
                <a:tab pos="1198880" algn="l"/>
                <a:tab pos="1656080" algn="l"/>
                <a:tab pos="2113280" algn="l"/>
                <a:tab pos="2570480" algn="l"/>
                <a:tab pos="3027680" algn="l"/>
                <a:tab pos="3484880" algn="l"/>
                <a:tab pos="3942080" algn="l"/>
                <a:tab pos="4399280" algn="l"/>
                <a:tab pos="4856480" algn="l"/>
                <a:tab pos="5313680" algn="l"/>
                <a:tab pos="5770880" algn="l"/>
                <a:tab pos="6228080" algn="l"/>
                <a:tab pos="6685280" algn="l"/>
                <a:tab pos="7142480" algn="l"/>
                <a:tab pos="7599680" algn="l"/>
                <a:tab pos="8056880" algn="l"/>
                <a:tab pos="8514080" algn="l"/>
                <a:tab pos="8971280" algn="l"/>
                <a:tab pos="9428480" algn="l"/>
              </a:tabLst>
            </a:pPr>
            <a:r>
              <a:rPr lang="zh-CN" altLang="en-US" sz="1800" b="1" dirty="0">
                <a:solidFill>
                  <a:srgbClr val="FFFFFF"/>
                </a:solidFill>
                <a:latin typeface="Arial" panose="020B0604020202020204" pitchFamily="34" charset="0"/>
              </a:rPr>
              <a:t>产线简介</a:t>
            </a:r>
            <a:r>
              <a:rPr lang="en-US" altLang="zh-CN" sz="1800" b="1" dirty="0">
                <a:solidFill>
                  <a:srgbClr val="FFFFFF"/>
                </a:solidFill>
                <a:latin typeface="Arial" panose="020B0604020202020204" pitchFamily="34" charset="0"/>
              </a:rPr>
              <a:t>Production Line Introduction</a:t>
            </a:r>
          </a:p>
        </p:txBody>
      </p:sp>
      <p:sp>
        <p:nvSpPr>
          <p:cNvPr id="5130" name="AutoShape 2"/>
          <p:cNvSpPr/>
          <p:nvPr/>
        </p:nvSpPr>
        <p:spPr>
          <a:xfrm>
            <a:off x="2286000" y="3705220"/>
            <a:ext cx="4648200" cy="581036"/>
          </a:xfrm>
          <a:prstGeom prst="flowChartAlternateProcess">
            <a:avLst/>
          </a:prstGeom>
          <a:gradFill rotWithShape="0">
            <a:gsLst>
              <a:gs pos="0">
                <a:srgbClr val="0BAD03"/>
              </a:gs>
              <a:gs pos="100000">
                <a:srgbClr val="016300"/>
              </a:gs>
            </a:gsLst>
            <a:lin ang="0" scaled="1"/>
            <a:tileRect/>
          </a:gradFill>
          <a:ln w="9525">
            <a:noFill/>
          </a:ln>
        </p:spPr>
        <p:txBody>
          <a:bodyPr lIns="90000" tIns="46800" rIns="90000" bIns="46800" anchor="t"/>
          <a:lstStyle/>
          <a:p>
            <a:pPr marL="284480" indent="-284480" defTabSz="0" hangingPunct="0">
              <a:lnSpc>
                <a:spcPct val="93000"/>
              </a:lnSpc>
              <a:buClr>
                <a:srgbClr val="FFFFFF"/>
              </a:buClr>
              <a:buFont typeface="Arial" panose="020B0604020202020204" pitchFamily="34" charset="0"/>
              <a:buChar char="•"/>
              <a:tabLst>
                <a:tab pos="284480" algn="l"/>
                <a:tab pos="741680" algn="l"/>
                <a:tab pos="1198880" algn="l"/>
                <a:tab pos="1656080" algn="l"/>
                <a:tab pos="2113280" algn="l"/>
                <a:tab pos="2570480" algn="l"/>
                <a:tab pos="3027680" algn="l"/>
                <a:tab pos="3484880" algn="l"/>
                <a:tab pos="3942080" algn="l"/>
                <a:tab pos="4399280" algn="l"/>
                <a:tab pos="4856480" algn="l"/>
                <a:tab pos="5313680" algn="l"/>
                <a:tab pos="5770880" algn="l"/>
                <a:tab pos="6228080" algn="l"/>
                <a:tab pos="6685280" algn="l"/>
                <a:tab pos="7142480" algn="l"/>
                <a:tab pos="7599680" algn="l"/>
                <a:tab pos="8056880" algn="l"/>
                <a:tab pos="8514080" algn="l"/>
                <a:tab pos="8971280" algn="l"/>
                <a:tab pos="9428480" algn="l"/>
              </a:tabLst>
            </a:pPr>
            <a:r>
              <a:rPr lang="zh-CN" altLang="en-US" sz="1800" b="1" dirty="0">
                <a:solidFill>
                  <a:srgbClr val="FFFFFF"/>
                </a:solidFill>
                <a:latin typeface="Arial" panose="020B0604020202020204" pitchFamily="34" charset="0"/>
              </a:rPr>
              <a:t>质量认证，信赖性</a:t>
            </a:r>
            <a:r>
              <a:rPr lang="en-US" altLang="zh-CN" sz="1800" b="1" dirty="0">
                <a:solidFill>
                  <a:srgbClr val="FFFFFF"/>
                </a:solidFill>
                <a:latin typeface="Arial" panose="020B0604020202020204" pitchFamily="34" charset="0"/>
              </a:rPr>
              <a:t>&amp;</a:t>
            </a:r>
            <a:r>
              <a:rPr lang="zh-CN" altLang="en-US" sz="1800" b="1" dirty="0">
                <a:solidFill>
                  <a:srgbClr val="FFFFFF"/>
                </a:solidFill>
                <a:latin typeface="Arial" panose="020B0604020202020204" pitchFamily="34" charset="0"/>
              </a:rPr>
              <a:t>失效分析</a:t>
            </a:r>
            <a:endParaRPr lang="en-US" altLang="zh-CN" sz="1800" b="1" dirty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pPr marL="284480" indent="-284480" defTabSz="0" hangingPunct="0">
              <a:lnSpc>
                <a:spcPct val="93000"/>
              </a:lnSpc>
              <a:buClr>
                <a:srgbClr val="FFFFFF"/>
              </a:buClr>
              <a:buFont typeface="Arial" panose="020B0604020202020204" pitchFamily="34" charset="0"/>
              <a:buChar char="•"/>
              <a:tabLst>
                <a:tab pos="284480" algn="l"/>
                <a:tab pos="741680" algn="l"/>
                <a:tab pos="1198880" algn="l"/>
                <a:tab pos="1656080" algn="l"/>
                <a:tab pos="2113280" algn="l"/>
                <a:tab pos="2570480" algn="l"/>
                <a:tab pos="3027680" algn="l"/>
                <a:tab pos="3484880" algn="l"/>
                <a:tab pos="3942080" algn="l"/>
                <a:tab pos="4399280" algn="l"/>
                <a:tab pos="4856480" algn="l"/>
                <a:tab pos="5313680" algn="l"/>
                <a:tab pos="5770880" algn="l"/>
                <a:tab pos="6228080" algn="l"/>
                <a:tab pos="6685280" algn="l"/>
                <a:tab pos="7142480" algn="l"/>
                <a:tab pos="7599680" algn="l"/>
                <a:tab pos="8056880" algn="l"/>
                <a:tab pos="8514080" algn="l"/>
                <a:tab pos="8971280" algn="l"/>
                <a:tab pos="9428480" algn="l"/>
              </a:tabLst>
            </a:pPr>
            <a:r>
              <a:rPr lang="en-US" altLang="zh-CN" sz="1800" b="1" dirty="0">
                <a:solidFill>
                  <a:srgbClr val="FFFFFF"/>
                </a:solidFill>
                <a:latin typeface="Arial" panose="020B0604020202020204" pitchFamily="34" charset="0"/>
              </a:rPr>
              <a:t>Quality Certifications, Rel &amp; FA</a:t>
            </a:r>
          </a:p>
        </p:txBody>
      </p:sp>
      <p:sp>
        <p:nvSpPr>
          <p:cNvPr id="5131" name="AutoShape 2"/>
          <p:cNvSpPr/>
          <p:nvPr/>
        </p:nvSpPr>
        <p:spPr>
          <a:xfrm>
            <a:off x="2286000" y="4405322"/>
            <a:ext cx="4648200" cy="381000"/>
          </a:xfrm>
          <a:prstGeom prst="flowChartAlternateProcess">
            <a:avLst/>
          </a:prstGeom>
          <a:gradFill rotWithShape="0">
            <a:gsLst>
              <a:gs pos="0">
                <a:srgbClr val="0BAD03"/>
              </a:gs>
              <a:gs pos="100000">
                <a:srgbClr val="016300"/>
              </a:gs>
            </a:gsLst>
            <a:lin ang="0" scaled="1"/>
            <a:tileRect/>
          </a:gradFill>
          <a:ln w="9525">
            <a:noFill/>
          </a:ln>
        </p:spPr>
        <p:txBody>
          <a:bodyPr lIns="90000" tIns="46800" rIns="90000" bIns="46800" anchor="t"/>
          <a:lstStyle/>
          <a:p>
            <a:pPr marL="284480" indent="-284480" defTabSz="0" hangingPunct="0">
              <a:lnSpc>
                <a:spcPct val="93000"/>
              </a:lnSpc>
              <a:buClr>
                <a:srgbClr val="FFFFFF"/>
              </a:buClr>
              <a:buFont typeface="Arial" panose="020B0604020202020204" pitchFamily="34" charset="0"/>
              <a:buChar char="•"/>
              <a:tabLst>
                <a:tab pos="284480" algn="l"/>
                <a:tab pos="741680" algn="l"/>
                <a:tab pos="1198880" algn="l"/>
                <a:tab pos="1656080" algn="l"/>
                <a:tab pos="2113280" algn="l"/>
                <a:tab pos="2570480" algn="l"/>
                <a:tab pos="3027680" algn="l"/>
                <a:tab pos="3484880" algn="l"/>
                <a:tab pos="3942080" algn="l"/>
                <a:tab pos="4399280" algn="l"/>
                <a:tab pos="4856480" algn="l"/>
                <a:tab pos="5313680" algn="l"/>
                <a:tab pos="5770880" algn="l"/>
                <a:tab pos="6228080" algn="l"/>
                <a:tab pos="6685280" algn="l"/>
                <a:tab pos="7142480" algn="l"/>
                <a:tab pos="7599680" algn="l"/>
                <a:tab pos="8056880" algn="l"/>
                <a:tab pos="8514080" algn="l"/>
                <a:tab pos="8971280" algn="l"/>
                <a:tab pos="9428480" algn="l"/>
              </a:tabLst>
            </a:pPr>
            <a:r>
              <a:rPr lang="zh-CN" altLang="en-US" sz="1800" b="1" dirty="0">
                <a:solidFill>
                  <a:srgbClr val="FFFFFF"/>
                </a:solidFill>
                <a:latin typeface="Arial" panose="020B0604020202020204" pitchFamily="34" charset="0"/>
              </a:rPr>
              <a:t>产品应用</a:t>
            </a:r>
            <a:r>
              <a:rPr lang="en-US" altLang="zh-CN" sz="1800" b="1" dirty="0">
                <a:solidFill>
                  <a:srgbClr val="FFFFFF"/>
                </a:solidFill>
                <a:latin typeface="Arial" panose="020B0604020202020204" pitchFamily="34" charset="0"/>
              </a:rPr>
              <a:t>Target Product Applications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AutoShape 1"/>
          <p:cNvSpPr/>
          <p:nvPr/>
        </p:nvSpPr>
        <p:spPr>
          <a:xfrm>
            <a:off x="2286000" y="2133600"/>
            <a:ext cx="4648200" cy="381000"/>
          </a:xfrm>
          <a:prstGeom prst="flowChartAlternateProcess">
            <a:avLst/>
          </a:prstGeom>
          <a:gradFill rotWithShape="0">
            <a:gsLst>
              <a:gs pos="0">
                <a:srgbClr val="0BAD03"/>
              </a:gs>
              <a:gs pos="100000">
                <a:srgbClr val="016300"/>
              </a:gs>
            </a:gsLst>
            <a:lin ang="0" scaled="1"/>
            <a:tileRect/>
          </a:gradFill>
          <a:ln w="9525">
            <a:noFill/>
          </a:ln>
        </p:spPr>
        <p:txBody>
          <a:bodyPr lIns="90000" tIns="46800" rIns="90000" bIns="46800" anchor="t"/>
          <a:lstStyle/>
          <a:p>
            <a:pPr marL="284480" indent="-284480" defTabSz="0" hangingPunct="0">
              <a:lnSpc>
                <a:spcPct val="93000"/>
              </a:lnSpc>
              <a:buClr>
                <a:srgbClr val="FFFFFF"/>
              </a:buClr>
              <a:buFont typeface="Arial" panose="020B0604020202020204" pitchFamily="34" charset="0"/>
              <a:buChar char="•"/>
              <a:tabLst>
                <a:tab pos="284480" algn="l"/>
                <a:tab pos="741680" algn="l"/>
                <a:tab pos="1198880" algn="l"/>
                <a:tab pos="1656080" algn="l"/>
                <a:tab pos="2113280" algn="l"/>
                <a:tab pos="2570480" algn="l"/>
                <a:tab pos="3027680" algn="l"/>
                <a:tab pos="3484880" algn="l"/>
                <a:tab pos="3942080" algn="l"/>
                <a:tab pos="4399280" algn="l"/>
                <a:tab pos="4856480" algn="l"/>
                <a:tab pos="5313680" algn="l"/>
                <a:tab pos="5770880" algn="l"/>
                <a:tab pos="6228080" algn="l"/>
                <a:tab pos="6685280" algn="l"/>
                <a:tab pos="7142480" algn="l"/>
                <a:tab pos="7599680" algn="l"/>
                <a:tab pos="8056880" algn="l"/>
                <a:tab pos="8514080" algn="l"/>
                <a:tab pos="8971280" algn="l"/>
                <a:tab pos="9428480" algn="l"/>
              </a:tabLst>
            </a:pPr>
            <a:r>
              <a:rPr lang="zh-CN" altLang="en-US" sz="1800" b="1" dirty="0">
                <a:solidFill>
                  <a:srgbClr val="FFFFFF"/>
                </a:solidFill>
                <a:latin typeface="Arial" panose="020B0604020202020204" pitchFamily="34" charset="0"/>
              </a:rPr>
              <a:t>公司简介</a:t>
            </a:r>
            <a:r>
              <a:rPr lang="en-US" altLang="zh-CN" sz="1800" b="1" dirty="0">
                <a:solidFill>
                  <a:srgbClr val="FFFFFF"/>
                </a:solidFill>
                <a:latin typeface="Arial" panose="020B0604020202020204" pitchFamily="34" charset="0"/>
              </a:rPr>
              <a:t>Company Introduction</a:t>
            </a:r>
          </a:p>
        </p:txBody>
      </p:sp>
      <p:sp>
        <p:nvSpPr>
          <p:cNvPr id="6146" name="AutoShape 2"/>
          <p:cNvSpPr/>
          <p:nvPr/>
        </p:nvSpPr>
        <p:spPr>
          <a:xfrm>
            <a:off x="2286000" y="2667000"/>
            <a:ext cx="4648200" cy="381000"/>
          </a:xfrm>
          <a:prstGeom prst="flowChartAlternateProcess">
            <a:avLst/>
          </a:prstGeom>
          <a:gradFill rotWithShape="0">
            <a:gsLst>
              <a:gs pos="0">
                <a:srgbClr val="FFCA00"/>
              </a:gs>
              <a:gs pos="100000">
                <a:srgbClr val="A07400"/>
              </a:gs>
            </a:gsLst>
            <a:lin ang="0" scaled="1"/>
            <a:tileRect/>
          </a:gradFill>
          <a:ln w="9525">
            <a:noFill/>
          </a:ln>
        </p:spPr>
        <p:txBody>
          <a:bodyPr lIns="90000" tIns="46800" rIns="90000" bIns="46800" anchor="t"/>
          <a:lstStyle/>
          <a:p>
            <a:pPr marL="284480" indent="-284480" defTabSz="0" hangingPunct="0">
              <a:lnSpc>
                <a:spcPct val="93000"/>
              </a:lnSpc>
              <a:buClr>
                <a:srgbClr val="FFFFFF"/>
              </a:buClr>
              <a:buFont typeface="Arial" panose="020B0604020202020204" pitchFamily="34" charset="0"/>
              <a:buChar char="•"/>
              <a:tabLst>
                <a:tab pos="284480" algn="l"/>
                <a:tab pos="741680" algn="l"/>
                <a:tab pos="1198880" algn="l"/>
                <a:tab pos="1656080" algn="l"/>
                <a:tab pos="2113280" algn="l"/>
                <a:tab pos="2570480" algn="l"/>
                <a:tab pos="3027680" algn="l"/>
                <a:tab pos="3484880" algn="l"/>
                <a:tab pos="3942080" algn="l"/>
                <a:tab pos="4399280" algn="l"/>
                <a:tab pos="4856480" algn="l"/>
                <a:tab pos="5313680" algn="l"/>
                <a:tab pos="5770880" algn="l"/>
                <a:tab pos="6228080" algn="l"/>
                <a:tab pos="6685280" algn="l"/>
                <a:tab pos="7142480" algn="l"/>
                <a:tab pos="7599680" algn="l"/>
                <a:tab pos="8056880" algn="l"/>
                <a:tab pos="8514080" algn="l"/>
                <a:tab pos="8971280" algn="l"/>
                <a:tab pos="9428480" algn="l"/>
              </a:tabLst>
            </a:pPr>
            <a:r>
              <a:rPr lang="en-US" altLang="zh-CN" sz="1800" b="1" dirty="0">
                <a:solidFill>
                  <a:srgbClr val="FFFFFF"/>
                </a:solidFill>
                <a:latin typeface="Arial" panose="020B0604020202020204" pitchFamily="34" charset="0"/>
              </a:rPr>
              <a:t>Products &amp; Roadmap</a:t>
            </a:r>
          </a:p>
        </p:txBody>
      </p:sp>
      <p:sp>
        <p:nvSpPr>
          <p:cNvPr id="6147" name="AutoShape 3"/>
          <p:cNvSpPr/>
          <p:nvPr/>
        </p:nvSpPr>
        <p:spPr>
          <a:xfrm>
            <a:off x="2286000" y="3200400"/>
            <a:ext cx="4648200" cy="381000"/>
          </a:xfrm>
          <a:prstGeom prst="flowChartAlternateProcess">
            <a:avLst/>
          </a:prstGeom>
          <a:gradFill rotWithShape="0">
            <a:gsLst>
              <a:gs pos="0">
                <a:srgbClr val="FF0000"/>
              </a:gs>
              <a:gs pos="100000">
                <a:srgbClr val="A00000"/>
              </a:gs>
            </a:gsLst>
            <a:lin ang="0" scaled="1"/>
            <a:tileRect/>
          </a:gradFill>
          <a:ln w="9525">
            <a:noFill/>
          </a:ln>
        </p:spPr>
        <p:txBody>
          <a:bodyPr lIns="90000" tIns="46800" rIns="90000" bIns="46800" anchor="t"/>
          <a:lstStyle/>
          <a:p>
            <a:pPr marL="284480" indent="-284480" defTabSz="0" hangingPunct="0">
              <a:lnSpc>
                <a:spcPct val="93000"/>
              </a:lnSpc>
              <a:buClr>
                <a:srgbClr val="FFFFFF"/>
              </a:buClr>
              <a:buFont typeface="Arial" panose="020B0604020202020204" pitchFamily="34" charset="0"/>
              <a:buChar char="•"/>
              <a:tabLst>
                <a:tab pos="284480" algn="l"/>
                <a:tab pos="741680" algn="l"/>
                <a:tab pos="1198880" algn="l"/>
                <a:tab pos="1656080" algn="l"/>
                <a:tab pos="2113280" algn="l"/>
                <a:tab pos="2570480" algn="l"/>
                <a:tab pos="3027680" algn="l"/>
                <a:tab pos="3484880" algn="l"/>
                <a:tab pos="3942080" algn="l"/>
                <a:tab pos="4399280" algn="l"/>
                <a:tab pos="4856480" algn="l"/>
                <a:tab pos="5313680" algn="l"/>
                <a:tab pos="5770880" algn="l"/>
                <a:tab pos="6228080" algn="l"/>
                <a:tab pos="6685280" algn="l"/>
                <a:tab pos="7142480" algn="l"/>
                <a:tab pos="7599680" algn="l"/>
                <a:tab pos="8056880" algn="l"/>
                <a:tab pos="8514080" algn="l"/>
                <a:tab pos="8971280" algn="l"/>
                <a:tab pos="9428480" algn="l"/>
              </a:tabLst>
            </a:pPr>
            <a:r>
              <a:rPr lang="en-US" altLang="zh-CN" sz="1800" b="1" dirty="0">
                <a:solidFill>
                  <a:srgbClr val="FFFFFF"/>
                </a:solidFill>
                <a:latin typeface="Arial" panose="020B0604020202020204" pitchFamily="34" charset="0"/>
              </a:rPr>
              <a:t>Production Line Introduction</a:t>
            </a:r>
          </a:p>
        </p:txBody>
      </p:sp>
      <p:sp>
        <p:nvSpPr>
          <p:cNvPr id="6148" name="AutoShape 4"/>
          <p:cNvSpPr/>
          <p:nvPr/>
        </p:nvSpPr>
        <p:spPr>
          <a:xfrm>
            <a:off x="2286000" y="3733800"/>
            <a:ext cx="4648200" cy="381000"/>
          </a:xfrm>
          <a:prstGeom prst="flowChartAlternateProcess">
            <a:avLst/>
          </a:prstGeom>
          <a:gradFill rotWithShape="0">
            <a:gsLst>
              <a:gs pos="0">
                <a:srgbClr val="00B8FF"/>
              </a:gs>
              <a:gs pos="100000">
                <a:srgbClr val="006A96"/>
              </a:gs>
            </a:gsLst>
            <a:lin ang="0" scaled="1"/>
            <a:tileRect/>
          </a:gradFill>
          <a:ln w="9525">
            <a:noFill/>
          </a:ln>
        </p:spPr>
        <p:txBody>
          <a:bodyPr lIns="90000" tIns="46800" rIns="90000" bIns="46800" anchor="t"/>
          <a:lstStyle/>
          <a:p>
            <a:pPr marL="284480" indent="-284480" defTabSz="0" hangingPunct="0">
              <a:lnSpc>
                <a:spcPct val="93000"/>
              </a:lnSpc>
              <a:buClr>
                <a:srgbClr val="FFFFFF"/>
              </a:buClr>
              <a:buFont typeface="Arial" panose="020B0604020202020204" pitchFamily="34" charset="0"/>
              <a:buChar char="•"/>
              <a:tabLst>
                <a:tab pos="284480" algn="l"/>
                <a:tab pos="741680" algn="l"/>
                <a:tab pos="1198880" algn="l"/>
                <a:tab pos="1656080" algn="l"/>
                <a:tab pos="2113280" algn="l"/>
                <a:tab pos="2570480" algn="l"/>
                <a:tab pos="3027680" algn="l"/>
                <a:tab pos="3484880" algn="l"/>
                <a:tab pos="3942080" algn="l"/>
                <a:tab pos="4399280" algn="l"/>
                <a:tab pos="4856480" algn="l"/>
                <a:tab pos="5313680" algn="l"/>
                <a:tab pos="5770880" algn="l"/>
                <a:tab pos="6228080" algn="l"/>
                <a:tab pos="6685280" algn="l"/>
                <a:tab pos="7142480" algn="l"/>
                <a:tab pos="7599680" algn="l"/>
                <a:tab pos="8056880" algn="l"/>
                <a:tab pos="8514080" algn="l"/>
                <a:tab pos="8971280" algn="l"/>
                <a:tab pos="9428480" algn="l"/>
              </a:tabLst>
            </a:pPr>
            <a:r>
              <a:rPr lang="en-US" altLang="zh-CN" sz="1800" b="1" dirty="0">
                <a:solidFill>
                  <a:srgbClr val="FFFFFF"/>
                </a:solidFill>
                <a:latin typeface="Arial" panose="020B0604020202020204" pitchFamily="34" charset="0"/>
              </a:rPr>
              <a:t>Quality Certifications &amp; Rel-FA</a:t>
            </a:r>
          </a:p>
        </p:txBody>
      </p:sp>
      <p:sp>
        <p:nvSpPr>
          <p:cNvPr id="6149" name="AutoShape 5"/>
          <p:cNvSpPr/>
          <p:nvPr/>
        </p:nvSpPr>
        <p:spPr>
          <a:xfrm>
            <a:off x="2286000" y="4267200"/>
            <a:ext cx="4648200" cy="381000"/>
          </a:xfrm>
          <a:prstGeom prst="flowChartAlternateProcess">
            <a:avLst/>
          </a:prstGeom>
          <a:gradFill rotWithShape="0">
            <a:gsLst>
              <a:gs pos="0">
                <a:srgbClr val="A6A6A6"/>
              </a:gs>
              <a:gs pos="100000">
                <a:srgbClr val="5F5F5F"/>
              </a:gs>
            </a:gsLst>
            <a:lin ang="0" scaled="1"/>
            <a:tileRect/>
          </a:gradFill>
          <a:ln w="9525">
            <a:noFill/>
          </a:ln>
        </p:spPr>
        <p:txBody>
          <a:bodyPr lIns="90000" tIns="46800" rIns="90000" bIns="46800" anchor="t"/>
          <a:lstStyle/>
          <a:p>
            <a:pPr marL="284480" indent="-284480" defTabSz="0" hangingPunct="0">
              <a:lnSpc>
                <a:spcPct val="93000"/>
              </a:lnSpc>
              <a:buClr>
                <a:srgbClr val="FFFFFF"/>
              </a:buClr>
              <a:buFont typeface="Arial" panose="020B0604020202020204" pitchFamily="34" charset="0"/>
              <a:buChar char="•"/>
              <a:tabLst>
                <a:tab pos="284480" algn="l"/>
                <a:tab pos="741680" algn="l"/>
                <a:tab pos="1198880" algn="l"/>
                <a:tab pos="1656080" algn="l"/>
                <a:tab pos="2113280" algn="l"/>
                <a:tab pos="2570480" algn="l"/>
                <a:tab pos="3027680" algn="l"/>
                <a:tab pos="3484880" algn="l"/>
                <a:tab pos="3942080" algn="l"/>
                <a:tab pos="4399280" algn="l"/>
                <a:tab pos="4856480" algn="l"/>
                <a:tab pos="5313680" algn="l"/>
                <a:tab pos="5770880" algn="l"/>
                <a:tab pos="6228080" algn="l"/>
                <a:tab pos="6685280" algn="l"/>
                <a:tab pos="7142480" algn="l"/>
                <a:tab pos="7599680" algn="l"/>
                <a:tab pos="8056880" algn="l"/>
                <a:tab pos="8514080" algn="l"/>
                <a:tab pos="8971280" algn="l"/>
                <a:tab pos="9428480" algn="l"/>
              </a:tabLst>
            </a:pPr>
            <a:r>
              <a:rPr lang="en-US" altLang="zh-CN" sz="1800" b="1" dirty="0">
                <a:solidFill>
                  <a:srgbClr val="FFFFFF"/>
                </a:solidFill>
                <a:latin typeface="Arial" panose="020B0604020202020204" pitchFamily="34" charset="0"/>
              </a:rPr>
              <a:t>Customers &amp; Product Applications</a:t>
            </a:r>
          </a:p>
        </p:txBody>
      </p:sp>
      <p:sp>
        <p:nvSpPr>
          <p:cNvPr id="6150" name="Rectangle 6"/>
          <p:cNvSpPr/>
          <p:nvPr/>
        </p:nvSpPr>
        <p:spPr>
          <a:xfrm>
            <a:off x="2206625" y="2590800"/>
            <a:ext cx="4803775" cy="2209800"/>
          </a:xfrm>
          <a:prstGeom prst="rect">
            <a:avLst/>
          </a:prstGeom>
          <a:gradFill rotWithShape="0">
            <a:gsLst>
              <a:gs pos="0">
                <a:srgbClr val="E0F1E0"/>
              </a:gs>
              <a:gs pos="100000">
                <a:srgbClr val="92D592"/>
              </a:gs>
            </a:gsLst>
            <a:lin ang="0" scaled="1"/>
            <a:tileRect/>
          </a:gradFill>
          <a:ln w="9525">
            <a:noFill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en-US" altLang="zh-CN" sz="1800" dirty="0">
              <a:latin typeface="Arial" panose="020B0604020202020204" pitchFamily="34" charset="0"/>
            </a:endParaRPr>
          </a:p>
        </p:txBody>
      </p:sp>
      <p:pic>
        <p:nvPicPr>
          <p:cNvPr id="6151" name="图片 16" descr="A%Y4{CIGZ)WLS}2H~XCP6QF"/>
          <p:cNvPicPr>
            <a:picLocks noChangeAspect="1"/>
          </p:cNvPicPr>
          <p:nvPr/>
        </p:nvPicPr>
        <p:blipFill>
          <a:blip r:embed="rId2"/>
          <a:srcRect l="15714" t="15820" r="4152" b="8894"/>
          <a:stretch>
            <a:fillRect/>
          </a:stretch>
        </p:blipFill>
        <p:spPr>
          <a:xfrm>
            <a:off x="1760538" y="2152650"/>
            <a:ext cx="446087" cy="3651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ext Box 3"/>
          <p:cNvSpPr txBox="1"/>
          <p:nvPr/>
        </p:nvSpPr>
        <p:spPr>
          <a:xfrm>
            <a:off x="4953000" y="990600"/>
            <a:ext cx="4038600" cy="2942986"/>
          </a:xfrm>
          <a:prstGeom prst="rect">
            <a:avLst/>
          </a:prstGeom>
          <a:noFill/>
          <a:ln w="9525" cap="flat" cmpd="sng">
            <a:solidFill>
              <a:srgbClr val="0099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lIns="90000" tIns="46800" rIns="90000" bIns="46800" anchor="t">
            <a:spAutoFit/>
          </a:bodyPr>
          <a:lstStyle/>
          <a:p>
            <a:pPr marL="170180" indent="-170180" defTabSz="0" hangingPunct="0">
              <a:lnSpc>
                <a:spcPct val="93000"/>
              </a:lnSpc>
              <a:buFont typeface="Arial" panose="020B0604020202020204" pitchFamily="34" charset="0"/>
              <a:buChar char="•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US" altLang="zh-CN" sz="1200" b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170180" indent="-170180" defTabSz="0" hangingPunct="0">
              <a:lnSpc>
                <a:spcPct val="93000"/>
              </a:lnSpc>
              <a:buFont typeface="Arial" panose="020B0604020202020204" pitchFamily="34" charset="0"/>
              <a:buChar char="•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altLang="zh-CN" sz="1200" b="1" dirty="0">
                <a:solidFill>
                  <a:srgbClr val="000000"/>
                </a:solidFill>
                <a:latin typeface="Arial" panose="020B0604020202020204" pitchFamily="34" charset="0"/>
              </a:rPr>
              <a:t>PRODUCT</a:t>
            </a:r>
          </a:p>
          <a:p>
            <a:pPr marL="170180" indent="-170180" defTabSz="0" hangingPunct="0">
              <a:lnSpc>
                <a:spcPct val="93000"/>
              </a:lnSpc>
              <a:buFont typeface="Times New Roman" panose="02020603050405020304" pitchFamily="18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altLang="zh-CN" sz="1200" b="1" dirty="0">
                <a:solidFill>
                  <a:srgbClr val="000000"/>
                </a:solidFill>
                <a:latin typeface="Arial" panose="020B0604020202020204" pitchFamily="34" charset="0"/>
              </a:rPr>
              <a:t>		: </a:t>
            </a:r>
            <a:r>
              <a:rPr lang="en-US" altLang="zh-CN" sz="1200" b="1" dirty="0">
                <a:solidFill>
                  <a:srgbClr val="606060"/>
                </a:solidFill>
                <a:latin typeface="Arial" panose="020B0604020202020204" pitchFamily="34" charset="0"/>
              </a:rPr>
              <a:t>Semiconductors in </a:t>
            </a:r>
            <a:r>
              <a:rPr lang="en-US" altLang="zh-CN" sz="1200" b="1" dirty="0">
                <a:solidFill>
                  <a:srgbClr val="FF0000"/>
                </a:solidFill>
                <a:latin typeface="Arial" panose="020B0604020202020204" pitchFamily="34" charset="0"/>
              </a:rPr>
              <a:t>SOD , SOT &amp; DFN</a:t>
            </a:r>
            <a:r>
              <a:rPr lang="en-US" altLang="zh-CN" sz="1200" b="1" dirty="0">
                <a:solidFill>
                  <a:srgbClr val="606060"/>
                </a:solidFill>
                <a:latin typeface="Arial" panose="020B0604020202020204" pitchFamily="34" charset="0"/>
              </a:rPr>
              <a:t> Packages</a:t>
            </a:r>
          </a:p>
          <a:p>
            <a:pPr marL="170180" indent="-170180" defTabSz="0" hangingPunct="0">
              <a:lnSpc>
                <a:spcPct val="93000"/>
              </a:lnSpc>
              <a:buFont typeface="Times New Roman" panose="02020603050405020304" pitchFamily="18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US" altLang="zh-CN" sz="1200" b="1" dirty="0">
              <a:solidFill>
                <a:srgbClr val="606060"/>
              </a:solidFill>
              <a:latin typeface="Arial" panose="020B0604020202020204" pitchFamily="34" charset="0"/>
            </a:endParaRPr>
          </a:p>
          <a:p>
            <a:pPr marL="170180" indent="-170180" defTabSz="0" hangingPunct="0">
              <a:lnSpc>
                <a:spcPct val="93000"/>
              </a:lnSpc>
              <a:buFont typeface="Arial" panose="020B0604020202020204" pitchFamily="34" charset="0"/>
              <a:buChar char="•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altLang="zh-CN" sz="1200" b="1" u="sng" dirty="0">
                <a:solidFill>
                  <a:srgbClr val="000000"/>
                </a:solidFill>
                <a:latin typeface="Arial" panose="020B0604020202020204" pitchFamily="34" charset="0"/>
              </a:rPr>
              <a:t>HEAD OFFICE</a:t>
            </a:r>
            <a:r>
              <a:rPr lang="en-US" altLang="zh-CN" sz="1200" b="1" dirty="0">
                <a:solidFill>
                  <a:srgbClr val="000000"/>
                </a:solidFill>
                <a:latin typeface="Arial" panose="020B0604020202020204" pitchFamily="34" charset="0"/>
              </a:rPr>
              <a:t>	</a:t>
            </a:r>
          </a:p>
          <a:p>
            <a:pPr marL="457200" lvl="1" indent="0" algn="l" defTabSz="0" rtl="0" eaLnBrk="1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altLang="zh-CN" sz="1200" b="1" dirty="0">
                <a:solidFill>
                  <a:srgbClr val="606060"/>
                </a:solidFill>
              </a:rPr>
              <a:t>: No.399,Jingyang </a:t>
            </a:r>
            <a:r>
              <a:rPr lang="en-US" altLang="zh-CN" sz="1200" b="1" dirty="0" err="1">
                <a:solidFill>
                  <a:srgbClr val="606060"/>
                </a:solidFill>
              </a:rPr>
              <a:t>Rd,Xiangcheng,Suzhou</a:t>
            </a:r>
            <a:r>
              <a:rPr lang="en-US" altLang="zh-CN" sz="1200" b="1" dirty="0">
                <a:solidFill>
                  <a:srgbClr val="606060"/>
                </a:solidFill>
              </a:rPr>
              <a:t> Jiangsu Province</a:t>
            </a:r>
          </a:p>
          <a:p>
            <a:pPr marL="170180" indent="-170180" defTabSz="0" hangingPunct="0">
              <a:lnSpc>
                <a:spcPct val="93000"/>
              </a:lnSpc>
              <a:buFont typeface="Arial" panose="020B0604020202020204" pitchFamily="34" charset="0"/>
              <a:buChar char="•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altLang="zh-CN" sz="1200" b="1" u="sng" dirty="0">
                <a:solidFill>
                  <a:schemeClr val="tx1"/>
                </a:solidFill>
                <a:latin typeface="Arial" panose="020B0604020202020204" pitchFamily="34" charset="0"/>
              </a:rPr>
              <a:t>Manufacturing Site</a:t>
            </a:r>
          </a:p>
          <a:p>
            <a:pPr defTabSz="0" hangingPunct="0">
              <a:lnSpc>
                <a:spcPts val="15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altLang="zh-CN" sz="1200" b="1" dirty="0">
                <a:solidFill>
                  <a:srgbClr val="606060"/>
                </a:solidFill>
              </a:rPr>
              <a:t>	: No.36,Huanghe Rd, Economy Development Zone, </a:t>
            </a:r>
            <a:r>
              <a:rPr lang="en-US" altLang="zh-CN" sz="1200" b="1" dirty="0" err="1">
                <a:solidFill>
                  <a:srgbClr val="606060"/>
                </a:solidFill>
              </a:rPr>
              <a:t>Suqian</a:t>
            </a:r>
            <a:r>
              <a:rPr lang="en-US" altLang="zh-CN" sz="1200" b="1" dirty="0">
                <a:solidFill>
                  <a:srgbClr val="606060"/>
                </a:solidFill>
              </a:rPr>
              <a:t>, Jiangsu Province</a:t>
            </a:r>
          </a:p>
          <a:p>
            <a:pPr defTabSz="0" hangingPunct="0">
              <a:lnSpc>
                <a:spcPct val="93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US" altLang="zh-CN" sz="1200" b="1" dirty="0">
              <a:solidFill>
                <a:srgbClr val="606060"/>
              </a:solidFill>
            </a:endParaRPr>
          </a:p>
          <a:p>
            <a:pPr algn="l">
              <a:lnSpc>
                <a:spcPts val="1500"/>
              </a:lnSpc>
              <a:spcAft>
                <a:spcPts val="1000"/>
              </a:spcAft>
            </a:pPr>
            <a:r>
              <a:rPr lang="en-US" altLang="zh-CN" sz="1200" b="1" dirty="0">
                <a:solidFill>
                  <a:srgbClr val="000000"/>
                </a:solidFill>
              </a:rPr>
              <a:t>HOMEPAGE	: </a:t>
            </a:r>
            <a:r>
              <a:rPr lang="en-US" altLang="zh-CN" sz="1200" b="1" dirty="0">
                <a:solidFill>
                  <a:srgbClr val="0099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www.poppula.com</a:t>
            </a:r>
            <a:endParaRPr lang="en-US" altLang="zh-CN" sz="1200" b="1" dirty="0">
              <a:solidFill>
                <a:srgbClr val="009900"/>
              </a:solidFill>
            </a:endParaRPr>
          </a:p>
          <a:p>
            <a:pPr algn="l">
              <a:lnSpc>
                <a:spcPts val="1000"/>
              </a:lnSpc>
              <a:spcAft>
                <a:spcPts val="1000"/>
              </a:spcAft>
            </a:pPr>
            <a:endParaRPr lang="en-US" altLang="zh-CN" sz="1200" b="1" dirty="0">
              <a:solidFill>
                <a:srgbClr val="000000"/>
              </a:solidFill>
            </a:endParaRPr>
          </a:p>
          <a:p>
            <a:pPr algn="l">
              <a:lnSpc>
                <a:spcPts val="1000"/>
              </a:lnSpc>
              <a:spcAft>
                <a:spcPts val="1000"/>
              </a:spcAft>
            </a:pPr>
            <a:endParaRPr lang="en-US" altLang="zh-CN" sz="1200" b="1" dirty="0">
              <a:solidFill>
                <a:srgbClr val="000000"/>
              </a:solidFill>
            </a:endParaRPr>
          </a:p>
        </p:txBody>
      </p:sp>
      <p:sp>
        <p:nvSpPr>
          <p:cNvPr id="7170" name="Text Box 3"/>
          <p:cNvSpPr txBox="1"/>
          <p:nvPr/>
        </p:nvSpPr>
        <p:spPr>
          <a:xfrm>
            <a:off x="266700" y="990600"/>
            <a:ext cx="4686300" cy="2841933"/>
          </a:xfrm>
          <a:prstGeom prst="rect">
            <a:avLst/>
          </a:prstGeom>
          <a:noFill/>
          <a:ln w="9525" cap="flat" cmpd="sng">
            <a:solidFill>
              <a:srgbClr val="0099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lIns="90000" tIns="46800" rIns="90000" bIns="46800" anchor="t">
            <a:spAutoFit/>
          </a:bodyPr>
          <a:lstStyle/>
          <a:p>
            <a:pPr marL="170180" indent="-170180" defTabSz="0" hangingPunct="0">
              <a:lnSpc>
                <a:spcPct val="93000"/>
              </a:lnSpc>
              <a:buFont typeface="Arial" panose="020B0604020202020204" pitchFamily="34" charset="0"/>
              <a:buChar char="•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US" altLang="zh-CN" sz="1200" b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170180" indent="-170180" defTabSz="0" hangingPunct="0">
              <a:lnSpc>
                <a:spcPct val="93000"/>
              </a:lnSpc>
              <a:buFont typeface="Arial" panose="020B0604020202020204" pitchFamily="34" charset="0"/>
              <a:buChar char="•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altLang="zh-CN" sz="1200" b="1" dirty="0">
                <a:solidFill>
                  <a:srgbClr val="000000"/>
                </a:solidFill>
                <a:latin typeface="Arial" panose="020B0604020202020204" pitchFamily="34" charset="0"/>
              </a:rPr>
              <a:t>COMPANY          :</a:t>
            </a:r>
            <a:r>
              <a:rPr lang="en-US" altLang="zh-CN" sz="1200" b="1" dirty="0">
                <a:solidFill>
                  <a:srgbClr val="606060"/>
                </a:solidFill>
              </a:rPr>
              <a:t> Jiangsu </a:t>
            </a:r>
            <a:r>
              <a:rPr lang="en-US" altLang="zh-CN" sz="1200" b="1" dirty="0" err="1">
                <a:solidFill>
                  <a:srgbClr val="606060"/>
                </a:solidFill>
              </a:rPr>
              <a:t>Poppula</a:t>
            </a:r>
            <a:r>
              <a:rPr lang="en-US" altLang="zh-CN" sz="1200" b="1" dirty="0">
                <a:solidFill>
                  <a:srgbClr val="606060"/>
                </a:solidFill>
              </a:rPr>
              <a:t> </a:t>
            </a:r>
            <a:r>
              <a:rPr lang="en-US" altLang="zh-CN" sz="1200" b="1" dirty="0">
                <a:solidFill>
                  <a:srgbClr val="606060"/>
                </a:solidFill>
                <a:latin typeface="Arial" panose="020B0604020202020204" pitchFamily="34" charset="0"/>
              </a:rPr>
              <a:t>Semiconductor Co., Ltd.</a:t>
            </a:r>
          </a:p>
          <a:p>
            <a:pPr marL="170180" indent="-170180" defTabSz="0" hangingPunct="0">
              <a:lnSpc>
                <a:spcPct val="93000"/>
              </a:lnSpc>
              <a:buFont typeface="Arial" panose="020B0604020202020204" pitchFamily="34" charset="0"/>
              <a:buChar char="•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US" altLang="zh-CN" sz="1200" b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170180" indent="-170180" defTabSz="0" hangingPunct="0">
              <a:lnSpc>
                <a:spcPct val="93000"/>
              </a:lnSpc>
              <a:buFont typeface="Arial" panose="020B0604020202020204" pitchFamily="34" charset="0"/>
              <a:buChar char="•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altLang="zh-CN" sz="1200" b="1" dirty="0">
                <a:solidFill>
                  <a:srgbClr val="000000"/>
                </a:solidFill>
                <a:latin typeface="Arial" panose="020B0604020202020204" pitchFamily="34" charset="0"/>
              </a:rPr>
              <a:t>PRESIDENT        : </a:t>
            </a:r>
            <a:r>
              <a:rPr lang="en-US" altLang="zh-CN" sz="1200" b="1" dirty="0">
                <a:solidFill>
                  <a:srgbClr val="606060"/>
                </a:solidFill>
                <a:latin typeface="Arial" panose="020B0604020202020204" pitchFamily="34" charset="0"/>
              </a:rPr>
              <a:t>Jian Jun Zhang</a:t>
            </a:r>
          </a:p>
          <a:p>
            <a:pPr marL="170180" indent="-170180" defTabSz="0" hangingPunct="0">
              <a:lnSpc>
                <a:spcPct val="93000"/>
              </a:lnSpc>
              <a:buFont typeface="Arial" panose="020B0604020202020204" pitchFamily="34" charset="0"/>
              <a:buChar char="•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US" altLang="zh-CN" sz="1200" b="1" dirty="0">
              <a:solidFill>
                <a:srgbClr val="606060"/>
              </a:solidFill>
              <a:latin typeface="Arial" panose="020B0604020202020204" pitchFamily="34" charset="0"/>
            </a:endParaRPr>
          </a:p>
          <a:p>
            <a:pPr marL="170180" indent="-170180" defTabSz="0" hangingPunct="0">
              <a:lnSpc>
                <a:spcPct val="93000"/>
              </a:lnSpc>
              <a:buFont typeface="Arial" panose="020B0604020202020204" pitchFamily="34" charset="0"/>
              <a:buChar char="•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altLang="zh-CN" sz="1200" b="1" dirty="0">
                <a:solidFill>
                  <a:srgbClr val="000000"/>
                </a:solidFill>
                <a:latin typeface="Arial" panose="020B0604020202020204" pitchFamily="34" charset="0"/>
              </a:rPr>
              <a:t>ESTABLISHED	: </a:t>
            </a:r>
            <a:r>
              <a:rPr lang="en-US" altLang="zh-CN" sz="1200" b="1" dirty="0">
                <a:solidFill>
                  <a:srgbClr val="606060"/>
                </a:solidFill>
                <a:latin typeface="Arial" panose="020B0604020202020204" pitchFamily="34" charset="0"/>
              </a:rPr>
              <a:t>October 2011</a:t>
            </a:r>
          </a:p>
          <a:p>
            <a:pPr marL="170180" indent="-170180" defTabSz="0" hangingPunct="0">
              <a:lnSpc>
                <a:spcPct val="93000"/>
              </a:lnSpc>
              <a:buFont typeface="Arial" panose="020B0604020202020204" pitchFamily="34" charset="0"/>
              <a:buChar char="•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US" altLang="zh-CN" sz="1200" b="1" dirty="0">
              <a:solidFill>
                <a:srgbClr val="606060"/>
              </a:solidFill>
              <a:latin typeface="Arial" panose="020B0604020202020204" pitchFamily="34" charset="0"/>
            </a:endParaRPr>
          </a:p>
          <a:p>
            <a:pPr marL="170180" indent="-170180" defTabSz="0" hangingPunct="0">
              <a:lnSpc>
                <a:spcPct val="93000"/>
              </a:lnSpc>
              <a:buFont typeface="Arial" panose="020B0604020202020204" pitchFamily="34" charset="0"/>
              <a:buChar char="•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altLang="zh-CN" sz="1200" b="1" dirty="0">
                <a:solidFill>
                  <a:srgbClr val="000000"/>
                </a:solidFill>
                <a:latin typeface="Arial" panose="020B0604020202020204" pitchFamily="34" charset="0"/>
              </a:rPr>
              <a:t>CAPITAL		: </a:t>
            </a:r>
            <a:r>
              <a:rPr lang="en-US" altLang="zh-CN" sz="1200" b="1" dirty="0">
                <a:solidFill>
                  <a:srgbClr val="606060"/>
                </a:solidFill>
                <a:latin typeface="Arial" panose="020B0604020202020204" pitchFamily="34" charset="0"/>
              </a:rPr>
              <a:t>USD 20.0 Million</a:t>
            </a:r>
          </a:p>
          <a:p>
            <a:pPr marL="170180" indent="-170180" defTabSz="0" hangingPunct="0">
              <a:lnSpc>
                <a:spcPct val="93000"/>
              </a:lnSpc>
              <a:buFont typeface="Arial" panose="020B0604020202020204" pitchFamily="34" charset="0"/>
              <a:buChar char="•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altLang="zh-CN" sz="1200" b="1" dirty="0">
                <a:solidFill>
                  <a:srgbClr val="606060"/>
                </a:solidFill>
                <a:latin typeface="Arial" panose="020B0604020202020204" pitchFamily="34" charset="0"/>
              </a:rPr>
              <a:t>                               </a:t>
            </a:r>
          </a:p>
          <a:p>
            <a:pPr marL="170180" indent="-170180" defTabSz="0" hangingPunct="0">
              <a:lnSpc>
                <a:spcPct val="93000"/>
              </a:lnSpc>
              <a:buFont typeface="Arial" panose="020B0604020202020204" pitchFamily="34" charset="0"/>
              <a:buChar char="•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altLang="zh-CN" sz="1200" b="1" dirty="0">
                <a:solidFill>
                  <a:schemeClr val="tx1"/>
                </a:solidFill>
                <a:latin typeface="Arial" panose="020B0604020202020204" pitchFamily="34" charset="0"/>
              </a:rPr>
              <a:t>CURRENT</a:t>
            </a:r>
            <a:r>
              <a:rPr lang="en-US" altLang="zh-CN" sz="1200" b="1" dirty="0">
                <a:solidFill>
                  <a:srgbClr val="606060"/>
                </a:solidFill>
                <a:latin typeface="Arial" panose="020B0604020202020204" pitchFamily="34" charset="0"/>
              </a:rPr>
              <a:t>	: USD </a:t>
            </a:r>
            <a:r>
              <a:rPr lang="en-US" altLang="zh-CN" sz="1200" b="1" dirty="0">
                <a:solidFill>
                  <a:srgbClr val="606060"/>
                </a:solidFill>
              </a:rPr>
              <a:t>7</a:t>
            </a:r>
            <a:r>
              <a:rPr lang="en-US" altLang="zh-CN" sz="1200" b="1" dirty="0" smtClean="0">
                <a:solidFill>
                  <a:srgbClr val="606060"/>
                </a:solidFill>
              </a:rPr>
              <a:t>0</a:t>
            </a:r>
            <a:r>
              <a:rPr lang="en-US" altLang="zh-CN" sz="1200" b="1" dirty="0" smtClean="0">
                <a:solidFill>
                  <a:srgbClr val="606060"/>
                </a:solidFill>
                <a:latin typeface="Arial" panose="020B0604020202020204" pitchFamily="34" charset="0"/>
              </a:rPr>
              <a:t>.0 </a:t>
            </a:r>
            <a:r>
              <a:rPr lang="en-US" altLang="zh-CN" sz="1200" b="1" dirty="0">
                <a:solidFill>
                  <a:srgbClr val="606060"/>
                </a:solidFill>
                <a:latin typeface="Arial" panose="020B0604020202020204" pitchFamily="34" charset="0"/>
              </a:rPr>
              <a:t>Million</a:t>
            </a:r>
          </a:p>
          <a:p>
            <a:pPr marL="170180" indent="-170180" defTabSz="0" hangingPunct="0">
              <a:lnSpc>
                <a:spcPct val="93000"/>
              </a:lnSpc>
              <a:buFont typeface="Times New Roman" panose="02020603050405020304" pitchFamily="18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altLang="zh-CN" sz="1200" b="1" dirty="0">
                <a:solidFill>
                  <a:srgbClr val="606060"/>
                </a:solidFill>
                <a:latin typeface="Arial" panose="020B0604020202020204" pitchFamily="34" charset="0"/>
              </a:rPr>
              <a:t>    </a:t>
            </a:r>
            <a:r>
              <a:rPr lang="en-US" altLang="zh-CN" sz="1200" b="1" dirty="0">
                <a:solidFill>
                  <a:schemeClr val="tx1"/>
                </a:solidFill>
                <a:latin typeface="Arial" panose="020B0604020202020204" pitchFamily="34" charset="0"/>
              </a:rPr>
              <a:t>ASSETS</a:t>
            </a:r>
          </a:p>
          <a:p>
            <a:pPr marL="170180" indent="-170180" defTabSz="0" hangingPunct="0">
              <a:lnSpc>
                <a:spcPct val="93000"/>
              </a:lnSpc>
              <a:buFont typeface="Times New Roman" panose="02020603050405020304" pitchFamily="18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US" altLang="zh-CN" sz="1200" b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170180" indent="-170180" defTabSz="0" hangingPunct="0">
              <a:lnSpc>
                <a:spcPct val="93000"/>
              </a:lnSpc>
              <a:buFont typeface="Arial" panose="020B0604020202020204" pitchFamily="34" charset="0"/>
              <a:buChar char="•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altLang="zh-CN" sz="1200" b="1" dirty="0">
                <a:solidFill>
                  <a:srgbClr val="000000"/>
                </a:solidFill>
                <a:latin typeface="Arial" panose="020B0604020202020204" pitchFamily="34" charset="0"/>
              </a:rPr>
              <a:t>SALES		: </a:t>
            </a:r>
            <a:r>
              <a:rPr lang="en-US" altLang="zh-CN" sz="1200" b="1" dirty="0">
                <a:solidFill>
                  <a:srgbClr val="606060"/>
                </a:solidFill>
                <a:latin typeface="Arial" panose="020B0604020202020204" pitchFamily="34" charset="0"/>
              </a:rPr>
              <a:t>USD </a:t>
            </a:r>
            <a:r>
              <a:rPr lang="en-US" altLang="zh-CN" sz="1200" b="1" dirty="0">
                <a:solidFill>
                  <a:srgbClr val="606060"/>
                </a:solidFill>
              </a:rPr>
              <a:t>6</a:t>
            </a:r>
            <a:r>
              <a:rPr lang="en-US" altLang="zh-CN" sz="1200" b="1" dirty="0" smtClean="0">
                <a:solidFill>
                  <a:srgbClr val="606060"/>
                </a:solidFill>
              </a:rPr>
              <a:t>0</a:t>
            </a:r>
            <a:r>
              <a:rPr lang="en-US" altLang="zh-CN" sz="1200" b="1" dirty="0" smtClean="0">
                <a:solidFill>
                  <a:srgbClr val="606060"/>
                </a:solidFill>
                <a:latin typeface="Arial" panose="020B0604020202020204" pitchFamily="34" charset="0"/>
              </a:rPr>
              <a:t> </a:t>
            </a:r>
            <a:r>
              <a:rPr lang="en-US" altLang="zh-CN" sz="1200" b="1" dirty="0">
                <a:solidFill>
                  <a:srgbClr val="606060"/>
                </a:solidFill>
                <a:latin typeface="Arial" panose="020B0604020202020204" pitchFamily="34" charset="0"/>
              </a:rPr>
              <a:t>Million (</a:t>
            </a:r>
            <a:r>
              <a:rPr lang="en-US" altLang="zh-CN" sz="1200" b="1" dirty="0" smtClean="0">
                <a:solidFill>
                  <a:srgbClr val="606060"/>
                </a:solidFill>
                <a:latin typeface="Arial" panose="020B0604020202020204" pitchFamily="34" charset="0"/>
              </a:rPr>
              <a:t>2022)</a:t>
            </a:r>
            <a:endParaRPr lang="en-US" altLang="zh-CN" sz="1200" b="1" dirty="0">
              <a:solidFill>
                <a:srgbClr val="606060"/>
              </a:solidFill>
              <a:latin typeface="Arial" panose="020B0604020202020204" pitchFamily="34" charset="0"/>
            </a:endParaRPr>
          </a:p>
          <a:p>
            <a:pPr marL="170180" indent="-170180" defTabSz="0" hangingPunct="0">
              <a:lnSpc>
                <a:spcPct val="93000"/>
              </a:lnSpc>
              <a:buFont typeface="Arial" panose="020B0604020202020204" pitchFamily="34" charset="0"/>
              <a:buChar char="•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US" altLang="zh-CN" sz="1200" b="1" dirty="0">
              <a:solidFill>
                <a:srgbClr val="606060"/>
              </a:solidFill>
            </a:endParaRPr>
          </a:p>
          <a:p>
            <a:pPr marL="170180" indent="-170180" defTabSz="0" hangingPunct="0">
              <a:lnSpc>
                <a:spcPct val="93000"/>
              </a:lnSpc>
              <a:buFont typeface="Arial" panose="020B0604020202020204" pitchFamily="34" charset="0"/>
              <a:buChar char="•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US" altLang="zh-CN" sz="1200" b="1" dirty="0">
              <a:solidFill>
                <a:srgbClr val="606060"/>
              </a:solidFill>
              <a:latin typeface="Arial" panose="020B0604020202020204" pitchFamily="34" charset="0"/>
            </a:endParaRPr>
          </a:p>
          <a:p>
            <a:pPr marL="170180" indent="-170180" defTabSz="0" hangingPunct="0">
              <a:lnSpc>
                <a:spcPct val="93000"/>
              </a:lnSpc>
              <a:buFont typeface="Arial" panose="020B0604020202020204" pitchFamily="34" charset="0"/>
              <a:buChar char="•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US" altLang="zh-CN" sz="1200" b="1" dirty="0">
              <a:solidFill>
                <a:srgbClr val="606060"/>
              </a:solidFill>
              <a:latin typeface="Arial" panose="020B0604020202020204" pitchFamily="34" charset="0"/>
            </a:endParaRPr>
          </a:p>
        </p:txBody>
      </p:sp>
      <p:pic>
        <p:nvPicPr>
          <p:cNvPr id="7171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" y="3832533"/>
            <a:ext cx="8724900" cy="2901641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pic>
      <p:sp>
        <p:nvSpPr>
          <p:cNvPr id="7172" name="Rectangle 13"/>
          <p:cNvSpPr/>
          <p:nvPr/>
        </p:nvSpPr>
        <p:spPr>
          <a:xfrm>
            <a:off x="266700" y="990600"/>
            <a:ext cx="8724900" cy="5743575"/>
          </a:xfrm>
          <a:prstGeom prst="rect">
            <a:avLst/>
          </a:prstGeom>
          <a:noFill/>
          <a:ln w="76200" cap="flat" cmpd="sng">
            <a:solidFill>
              <a:srgbClr val="00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pPr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en-US" altLang="zh-CN" sz="1800" dirty="0">
              <a:latin typeface="Arial" panose="020B0604020202020204" pitchFamily="34" charset="0"/>
            </a:endParaRPr>
          </a:p>
        </p:txBody>
      </p:sp>
      <p:sp>
        <p:nvSpPr>
          <p:cNvPr id="7174" name="AutoShape 1"/>
          <p:cNvSpPr/>
          <p:nvPr/>
        </p:nvSpPr>
        <p:spPr>
          <a:xfrm>
            <a:off x="4416425" y="381000"/>
            <a:ext cx="4648200" cy="381000"/>
          </a:xfrm>
          <a:prstGeom prst="flowChartAlternateProcess">
            <a:avLst/>
          </a:prstGeom>
          <a:gradFill rotWithShape="0">
            <a:gsLst>
              <a:gs pos="0">
                <a:srgbClr val="0BAD03"/>
              </a:gs>
              <a:gs pos="100000">
                <a:srgbClr val="016300"/>
              </a:gs>
            </a:gsLst>
            <a:lin ang="0" scaled="1"/>
            <a:tileRect/>
          </a:gradFill>
          <a:ln w="9525">
            <a:noFill/>
          </a:ln>
        </p:spPr>
        <p:txBody>
          <a:bodyPr lIns="90000" tIns="46800" rIns="90000" bIns="46800" anchor="t"/>
          <a:lstStyle/>
          <a:p>
            <a:pPr algn="r" defTabSz="0" hangingPunct="0">
              <a:lnSpc>
                <a:spcPct val="93000"/>
              </a:lnSpc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zh-CN" altLang="en-US" sz="1800" b="1" dirty="0">
                <a:solidFill>
                  <a:srgbClr val="FFFFFF"/>
                </a:solidFill>
                <a:latin typeface="Arial" panose="020B0604020202020204" pitchFamily="34" charset="0"/>
              </a:rPr>
              <a:t>公司简介</a:t>
            </a:r>
            <a:r>
              <a:rPr lang="en-US" altLang="zh-CN" sz="1800" b="1" dirty="0">
                <a:solidFill>
                  <a:srgbClr val="FFFFFF"/>
                </a:solidFill>
                <a:latin typeface="Arial" panose="020B0604020202020204" pitchFamily="34" charset="0"/>
              </a:rPr>
              <a:t>Company Introduction</a:t>
            </a:r>
          </a:p>
        </p:txBody>
      </p:sp>
      <p:cxnSp>
        <p:nvCxnSpPr>
          <p:cNvPr id="7173" name="Straight Connector 15"/>
          <p:cNvCxnSpPr>
            <a:cxnSpLocks/>
          </p:cNvCxnSpPr>
          <p:nvPr/>
        </p:nvCxnSpPr>
        <p:spPr>
          <a:xfrm>
            <a:off x="266700" y="3809990"/>
            <a:ext cx="8724900" cy="0"/>
          </a:xfrm>
          <a:prstGeom prst="line">
            <a:avLst/>
          </a:prstGeom>
          <a:ln w="76200" cap="flat" cmpd="sng">
            <a:solidFill>
              <a:srgbClr val="0099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175" name="TextBox 1"/>
          <p:cNvSpPr txBox="1"/>
          <p:nvPr/>
        </p:nvSpPr>
        <p:spPr>
          <a:xfrm>
            <a:off x="4953000" y="4005238"/>
            <a:ext cx="3629025" cy="338138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  <a:effectLst>
            <a:outerShdw dist="50800" dir="5400000" algn="ctr" rotWithShape="0">
              <a:srgbClr val="808080">
                <a:alpha val="0"/>
              </a:srgbClr>
            </a:outerShdw>
          </a:effectLst>
        </p:spPr>
        <p:txBody>
          <a:bodyPr wrap="none" anchor="t">
            <a:spAutoFit/>
          </a:bodyPr>
          <a:lstStyle/>
          <a:p>
            <a:r>
              <a:rPr lang="en-US" altLang="en-US" sz="1600" b="1" dirty="0">
                <a:latin typeface="Arial" panose="020B0604020202020204" pitchFamily="34" charset="0"/>
                <a:ea typeface="微软雅黑" panose="020B0503020204020204" pitchFamily="34" charset="-122"/>
              </a:rPr>
              <a:t>Total Land Area : 120,000 Sq. meter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1" y="989072"/>
            <a:ext cx="8724900" cy="4022576"/>
          </a:xfrm>
          <a:prstGeom prst="rect">
            <a:avLst/>
          </a:prstGeom>
        </p:spPr>
      </p:pic>
      <p:sp>
        <p:nvSpPr>
          <p:cNvPr id="7172" name="Rectangle 13"/>
          <p:cNvSpPr/>
          <p:nvPr/>
        </p:nvSpPr>
        <p:spPr>
          <a:xfrm>
            <a:off x="266700" y="990600"/>
            <a:ext cx="8724900" cy="5743575"/>
          </a:xfrm>
          <a:prstGeom prst="rect">
            <a:avLst/>
          </a:prstGeom>
          <a:noFill/>
          <a:ln w="76200" cap="flat" cmpd="sng">
            <a:solidFill>
              <a:srgbClr val="00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pPr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en-US" altLang="zh-CN" sz="1800" dirty="0">
              <a:latin typeface="Arial" panose="020B0604020202020204" pitchFamily="34" charset="0"/>
            </a:endParaRPr>
          </a:p>
        </p:txBody>
      </p:sp>
      <p:sp>
        <p:nvSpPr>
          <p:cNvPr id="7174" name="AutoShape 1"/>
          <p:cNvSpPr/>
          <p:nvPr/>
        </p:nvSpPr>
        <p:spPr>
          <a:xfrm>
            <a:off x="4416425" y="381000"/>
            <a:ext cx="4648200" cy="381000"/>
          </a:xfrm>
          <a:prstGeom prst="flowChartAlternateProcess">
            <a:avLst/>
          </a:prstGeom>
          <a:gradFill rotWithShape="0">
            <a:gsLst>
              <a:gs pos="0">
                <a:srgbClr val="0BAD03"/>
              </a:gs>
              <a:gs pos="100000">
                <a:srgbClr val="016300"/>
              </a:gs>
            </a:gsLst>
            <a:lin ang="0" scaled="1"/>
            <a:tileRect/>
          </a:gradFill>
          <a:ln w="9525">
            <a:noFill/>
          </a:ln>
        </p:spPr>
        <p:txBody>
          <a:bodyPr lIns="90000" tIns="46800" rIns="90000" bIns="46800" anchor="t"/>
          <a:lstStyle/>
          <a:p>
            <a:pPr algn="r" defTabSz="0" hangingPunct="0">
              <a:lnSpc>
                <a:spcPct val="93000"/>
              </a:lnSpc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zh-CN" altLang="en-US" sz="1800" b="1" dirty="0">
                <a:solidFill>
                  <a:srgbClr val="FFFFFF"/>
                </a:solidFill>
                <a:latin typeface="Arial" panose="020B0604020202020204" pitchFamily="34" charset="0"/>
              </a:rPr>
              <a:t>公司简介</a:t>
            </a:r>
            <a:r>
              <a:rPr lang="en-US" altLang="zh-CN" sz="1800" b="1" dirty="0">
                <a:solidFill>
                  <a:srgbClr val="FFFFFF"/>
                </a:solidFill>
                <a:latin typeface="Arial" panose="020B0604020202020204" pitchFamily="34" charset="0"/>
              </a:rPr>
              <a:t>Company Introduction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42098" y="5406315"/>
            <a:ext cx="2574103" cy="1015663"/>
          </a:xfrm>
          <a:prstGeom prst="rect">
            <a:avLst/>
          </a:prstGeom>
          <a:solidFill>
            <a:schemeClr val="bg1">
              <a:alpha val="0"/>
            </a:schemeClr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C00000"/>
                </a:solidFill>
              </a:rPr>
              <a:t>Floor Area : 24,000 </a:t>
            </a:r>
            <a:r>
              <a:rPr lang="en-US" sz="1600" b="1" dirty="0" err="1" smtClean="0">
                <a:solidFill>
                  <a:srgbClr val="C00000"/>
                </a:solidFill>
              </a:rPr>
              <a:t>Sq.M</a:t>
            </a:r>
            <a:endParaRPr lang="en-US" sz="1600" b="1" dirty="0" smtClean="0">
              <a:solidFill>
                <a:srgbClr val="C00000"/>
              </a:solidFill>
            </a:endParaRPr>
          </a:p>
          <a:p>
            <a:pPr algn="ctr"/>
            <a:endParaRPr lang="en-US" sz="1600" b="1" dirty="0">
              <a:solidFill>
                <a:srgbClr val="C00000"/>
              </a:solidFill>
            </a:endParaRPr>
          </a:p>
          <a:p>
            <a:pPr algn="ctr"/>
            <a:r>
              <a:rPr lang="en-US" sz="1600" b="1" dirty="0" smtClean="0">
                <a:solidFill>
                  <a:srgbClr val="C00000"/>
                </a:solidFill>
              </a:rPr>
              <a:t>Max Capacity : 2,500 KK</a:t>
            </a:r>
          </a:p>
          <a:p>
            <a:r>
              <a:rPr lang="en-US" sz="1200" b="1" dirty="0" smtClean="0">
                <a:solidFill>
                  <a:srgbClr val="C00000"/>
                </a:solidFill>
              </a:rPr>
              <a:t>     (Designed)</a:t>
            </a:r>
          </a:p>
        </p:txBody>
      </p:sp>
    </p:spTree>
    <p:extLst>
      <p:ext uri="{BB962C8B-B14F-4D97-AF65-F5344CB8AC3E}">
        <p14:creationId xmlns:p14="http://schemas.microsoft.com/office/powerpoint/2010/main" val="24537893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Picture 5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89688" y="3855489"/>
            <a:ext cx="199641" cy="178719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7" name="图片 103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831761" y="5178678"/>
            <a:ext cx="332527" cy="322319"/>
          </a:xfrm>
          <a:prstGeom prst="rect">
            <a:avLst/>
          </a:prstGeom>
        </p:spPr>
      </p:pic>
      <p:sp>
        <p:nvSpPr>
          <p:cNvPr id="8251" name="AutoShape 1"/>
          <p:cNvSpPr/>
          <p:nvPr/>
        </p:nvSpPr>
        <p:spPr>
          <a:xfrm>
            <a:off x="4416425" y="71414"/>
            <a:ext cx="4648200" cy="381000"/>
          </a:xfrm>
          <a:prstGeom prst="flowChartAlternateProcess">
            <a:avLst/>
          </a:prstGeom>
          <a:gradFill rotWithShape="0">
            <a:gsLst>
              <a:gs pos="0">
                <a:srgbClr val="0BAD03"/>
              </a:gs>
              <a:gs pos="100000">
                <a:srgbClr val="016300"/>
              </a:gs>
            </a:gsLst>
            <a:lin ang="0" scaled="1"/>
            <a:tileRect/>
          </a:gradFill>
          <a:ln w="9525">
            <a:noFill/>
          </a:ln>
        </p:spPr>
        <p:txBody>
          <a:bodyPr lIns="90000" tIns="46800" rIns="90000" bIns="46800" anchor="t"/>
          <a:lstStyle/>
          <a:p>
            <a:pPr algn="r" defTabSz="0" hangingPunct="0">
              <a:lnSpc>
                <a:spcPct val="93000"/>
              </a:lnSpc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zh-CN" altLang="en-US" sz="1800" b="1" dirty="0">
                <a:solidFill>
                  <a:srgbClr val="FFFFFF"/>
                </a:solidFill>
                <a:latin typeface="Arial" panose="020B0604020202020204" pitchFamily="34" charset="0"/>
              </a:rPr>
              <a:t>公司里程碑</a:t>
            </a:r>
            <a:r>
              <a:rPr lang="en-US" altLang="zh-CN" sz="1800" b="1" dirty="0">
                <a:solidFill>
                  <a:srgbClr val="FFFFFF"/>
                </a:solidFill>
                <a:latin typeface="Arial" panose="020B0604020202020204" pitchFamily="34" charset="0"/>
              </a:rPr>
              <a:t>Company’s Milestone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51520" y="4447798"/>
          <a:ext cx="864096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2011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009900">
                            <a:shade val="30000"/>
                            <a:satMod val="115000"/>
                          </a:srgbClr>
                        </a:gs>
                        <a:gs pos="16000">
                          <a:srgbClr val="009900">
                            <a:shade val="67500"/>
                            <a:satMod val="115000"/>
                          </a:srgbClr>
                        </a:gs>
                        <a:gs pos="100000">
                          <a:srgbClr val="009900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2012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009900">
                            <a:shade val="30000"/>
                            <a:satMod val="115000"/>
                          </a:srgbClr>
                        </a:gs>
                        <a:gs pos="16000">
                          <a:srgbClr val="009900">
                            <a:shade val="67500"/>
                            <a:satMod val="115000"/>
                          </a:srgbClr>
                        </a:gs>
                        <a:gs pos="100000">
                          <a:srgbClr val="009900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2013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009900">
                            <a:shade val="30000"/>
                            <a:satMod val="115000"/>
                          </a:srgbClr>
                        </a:gs>
                        <a:gs pos="16000">
                          <a:srgbClr val="009900">
                            <a:shade val="67500"/>
                            <a:satMod val="115000"/>
                          </a:srgbClr>
                        </a:gs>
                        <a:gs pos="100000">
                          <a:srgbClr val="009900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2014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009900">
                            <a:shade val="30000"/>
                            <a:satMod val="115000"/>
                          </a:srgbClr>
                        </a:gs>
                        <a:gs pos="16000">
                          <a:srgbClr val="009900">
                            <a:shade val="67500"/>
                            <a:satMod val="115000"/>
                          </a:srgbClr>
                        </a:gs>
                        <a:gs pos="100000">
                          <a:srgbClr val="009900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2015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009900">
                            <a:shade val="30000"/>
                            <a:satMod val="115000"/>
                          </a:srgbClr>
                        </a:gs>
                        <a:gs pos="16000">
                          <a:srgbClr val="009900">
                            <a:shade val="67500"/>
                            <a:satMod val="115000"/>
                          </a:srgbClr>
                        </a:gs>
                        <a:gs pos="100000">
                          <a:srgbClr val="009900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2016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009900">
                            <a:shade val="30000"/>
                            <a:satMod val="115000"/>
                          </a:srgbClr>
                        </a:gs>
                        <a:gs pos="16000">
                          <a:srgbClr val="009900">
                            <a:shade val="67500"/>
                            <a:satMod val="115000"/>
                          </a:srgbClr>
                        </a:gs>
                        <a:gs pos="100000">
                          <a:srgbClr val="009900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2017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009900">
                            <a:shade val="30000"/>
                            <a:satMod val="115000"/>
                          </a:srgbClr>
                        </a:gs>
                        <a:gs pos="16000">
                          <a:srgbClr val="009900">
                            <a:shade val="67500"/>
                            <a:satMod val="115000"/>
                          </a:srgbClr>
                        </a:gs>
                        <a:gs pos="100000">
                          <a:srgbClr val="009900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2018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009900">
                            <a:shade val="30000"/>
                            <a:satMod val="115000"/>
                          </a:srgbClr>
                        </a:gs>
                        <a:gs pos="16000">
                          <a:srgbClr val="009900">
                            <a:shade val="67500"/>
                            <a:satMod val="115000"/>
                          </a:srgbClr>
                        </a:gs>
                        <a:gs pos="100000">
                          <a:srgbClr val="009900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2019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009900">
                            <a:shade val="30000"/>
                            <a:satMod val="115000"/>
                          </a:srgbClr>
                        </a:gs>
                        <a:gs pos="16000">
                          <a:srgbClr val="009900">
                            <a:shade val="67500"/>
                            <a:satMod val="115000"/>
                          </a:srgbClr>
                        </a:gs>
                        <a:gs pos="100000">
                          <a:srgbClr val="009900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2020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009900">
                            <a:shade val="30000"/>
                            <a:satMod val="115000"/>
                          </a:srgbClr>
                        </a:gs>
                        <a:gs pos="16000">
                          <a:srgbClr val="009900">
                            <a:shade val="67500"/>
                            <a:satMod val="115000"/>
                          </a:srgbClr>
                        </a:gs>
                        <a:gs pos="100000">
                          <a:srgbClr val="009900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2021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009900">
                            <a:shade val="30000"/>
                            <a:satMod val="115000"/>
                          </a:srgbClr>
                        </a:gs>
                        <a:gs pos="16000">
                          <a:srgbClr val="009900">
                            <a:shade val="67500"/>
                            <a:satMod val="115000"/>
                          </a:srgbClr>
                        </a:gs>
                        <a:gs pos="100000">
                          <a:srgbClr val="009900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2022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009900">
                            <a:shade val="30000"/>
                            <a:satMod val="115000"/>
                          </a:srgbClr>
                        </a:gs>
                        <a:gs pos="16000">
                          <a:srgbClr val="009900">
                            <a:shade val="67500"/>
                            <a:satMod val="115000"/>
                          </a:srgbClr>
                        </a:gs>
                        <a:gs pos="100000">
                          <a:srgbClr val="009900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1" name="Group 20"/>
          <p:cNvGrpSpPr/>
          <p:nvPr/>
        </p:nvGrpSpPr>
        <p:grpSpPr>
          <a:xfrm>
            <a:off x="566928" y="4061606"/>
            <a:ext cx="81294" cy="386192"/>
            <a:chOff x="566928" y="3392048"/>
            <a:chExt cx="81294" cy="386192"/>
          </a:xfrm>
        </p:grpSpPr>
        <p:cxnSp>
          <p:nvCxnSpPr>
            <p:cNvPr id="11" name="Straight Connector 10"/>
            <p:cNvCxnSpPr/>
            <p:nvPr/>
          </p:nvCxnSpPr>
          <p:spPr bwMode="auto">
            <a:xfrm flipV="1">
              <a:off x="611560" y="3429000"/>
              <a:ext cx="0" cy="34924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3" name="Oval 12"/>
            <p:cNvSpPr/>
            <p:nvPr/>
          </p:nvSpPr>
          <p:spPr bwMode="auto">
            <a:xfrm>
              <a:off x="566928" y="3392048"/>
              <a:ext cx="81294" cy="73904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 typeface="Times New Roman" panose="02020603050405020304" pitchFamily="18" charset="0"/>
                <a:buNone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1290993" y="4818638"/>
            <a:ext cx="81294" cy="386192"/>
            <a:chOff x="1290993" y="4149080"/>
            <a:chExt cx="81294" cy="386192"/>
          </a:xfrm>
        </p:grpSpPr>
        <p:cxnSp>
          <p:nvCxnSpPr>
            <p:cNvPr id="130" name="Straight Connector 129"/>
            <p:cNvCxnSpPr/>
            <p:nvPr/>
          </p:nvCxnSpPr>
          <p:spPr bwMode="auto">
            <a:xfrm flipH="1">
              <a:off x="1331640" y="4149080"/>
              <a:ext cx="0" cy="34924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31" name="Oval 130"/>
            <p:cNvSpPr/>
            <p:nvPr/>
          </p:nvSpPr>
          <p:spPr bwMode="auto">
            <a:xfrm flipH="1" flipV="1">
              <a:off x="1290993" y="4461368"/>
              <a:ext cx="81294" cy="73904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 typeface="Times New Roman" panose="02020603050405020304" pitchFamily="18" charset="0"/>
                <a:buNone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cxnSp>
        <p:nvCxnSpPr>
          <p:cNvPr id="133" name="Straight Connector 132"/>
          <p:cNvCxnSpPr/>
          <p:nvPr/>
        </p:nvCxnSpPr>
        <p:spPr bwMode="auto">
          <a:xfrm flipV="1">
            <a:off x="2051720" y="4092012"/>
            <a:ext cx="0" cy="349240"/>
          </a:xfrm>
          <a:prstGeom prst="line">
            <a:avLst/>
          </a:prstGeom>
          <a:solidFill>
            <a:srgbClr val="00B8FF"/>
          </a:solidFill>
          <a:ln w="381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4" name="Oval 143"/>
          <p:cNvSpPr/>
          <p:nvPr/>
        </p:nvSpPr>
        <p:spPr bwMode="auto">
          <a:xfrm>
            <a:off x="2011073" y="4055060"/>
            <a:ext cx="81294" cy="73904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Times New Roman" panose="02020603050405020304" pitchFamily="18" charset="0"/>
              <a:buNone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4171313" y="4812092"/>
            <a:ext cx="81294" cy="386192"/>
            <a:chOff x="4171313" y="4142534"/>
            <a:chExt cx="81294" cy="386192"/>
          </a:xfrm>
        </p:grpSpPr>
        <p:cxnSp>
          <p:nvCxnSpPr>
            <p:cNvPr id="152" name="Straight Connector 151"/>
            <p:cNvCxnSpPr/>
            <p:nvPr/>
          </p:nvCxnSpPr>
          <p:spPr bwMode="auto">
            <a:xfrm flipH="1">
              <a:off x="4211960" y="4142534"/>
              <a:ext cx="0" cy="34924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53" name="Oval 152"/>
            <p:cNvSpPr/>
            <p:nvPr/>
          </p:nvSpPr>
          <p:spPr bwMode="auto">
            <a:xfrm flipH="1" flipV="1">
              <a:off x="4171313" y="4454822"/>
              <a:ext cx="81294" cy="73904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 typeface="Times New Roman" panose="02020603050405020304" pitchFamily="18" charset="0"/>
                <a:buNone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6331553" y="4055060"/>
            <a:ext cx="81294" cy="386192"/>
            <a:chOff x="6331553" y="3385502"/>
            <a:chExt cx="81294" cy="386192"/>
          </a:xfrm>
        </p:grpSpPr>
        <p:cxnSp>
          <p:nvCxnSpPr>
            <p:cNvPr id="161" name="Straight Connector 160"/>
            <p:cNvCxnSpPr/>
            <p:nvPr/>
          </p:nvCxnSpPr>
          <p:spPr bwMode="auto">
            <a:xfrm flipV="1">
              <a:off x="6372200" y="3422454"/>
              <a:ext cx="0" cy="34924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62" name="Oval 161"/>
            <p:cNvSpPr/>
            <p:nvPr/>
          </p:nvSpPr>
          <p:spPr bwMode="auto">
            <a:xfrm>
              <a:off x="6331553" y="3385502"/>
              <a:ext cx="81294" cy="73904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 typeface="Times New Roman" panose="02020603050405020304" pitchFamily="18" charset="0"/>
                <a:buNone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8491793" y="4812092"/>
            <a:ext cx="81294" cy="386192"/>
            <a:chOff x="8491793" y="4142534"/>
            <a:chExt cx="81294" cy="386192"/>
          </a:xfrm>
        </p:grpSpPr>
        <p:cxnSp>
          <p:nvCxnSpPr>
            <p:cNvPr id="170" name="Straight Connector 169"/>
            <p:cNvCxnSpPr/>
            <p:nvPr/>
          </p:nvCxnSpPr>
          <p:spPr bwMode="auto">
            <a:xfrm flipH="1">
              <a:off x="8532440" y="4142534"/>
              <a:ext cx="0" cy="34924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71" name="Oval 170"/>
            <p:cNvSpPr/>
            <p:nvPr/>
          </p:nvSpPr>
          <p:spPr bwMode="auto">
            <a:xfrm flipH="1" flipV="1">
              <a:off x="8491793" y="4454822"/>
              <a:ext cx="81294" cy="73904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 typeface="Times New Roman" panose="02020603050405020304" pitchFamily="18" charset="0"/>
                <a:buNone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134385" y="3738518"/>
            <a:ext cx="1088760" cy="246221"/>
          </a:xfrm>
          <a:prstGeom prst="rect">
            <a:avLst/>
          </a:prstGeom>
          <a:solidFill>
            <a:schemeClr val="bg1">
              <a:alpha val="0"/>
            </a:schemeClr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rgbClr val="C00000"/>
                </a:solidFill>
              </a:rPr>
              <a:t>ESTABLISHED</a:t>
            </a:r>
          </a:p>
        </p:txBody>
      </p:sp>
      <p:sp>
        <p:nvSpPr>
          <p:cNvPr id="172" name="TextBox 171"/>
          <p:cNvSpPr txBox="1"/>
          <p:nvPr/>
        </p:nvSpPr>
        <p:spPr>
          <a:xfrm>
            <a:off x="1100106" y="4243154"/>
            <a:ext cx="511679" cy="246221"/>
          </a:xfrm>
          <a:prstGeom prst="rect">
            <a:avLst/>
          </a:prstGeom>
          <a:solidFill>
            <a:schemeClr val="bg1">
              <a:alpha val="0"/>
            </a:schemeClr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tx1"/>
                </a:solidFill>
              </a:rPr>
              <a:t>50KK</a:t>
            </a:r>
          </a:p>
        </p:txBody>
      </p:sp>
      <p:sp>
        <p:nvSpPr>
          <p:cNvPr id="173" name="TextBox 172"/>
          <p:cNvSpPr txBox="1"/>
          <p:nvPr/>
        </p:nvSpPr>
        <p:spPr>
          <a:xfrm>
            <a:off x="2540266" y="4242574"/>
            <a:ext cx="582211" cy="246221"/>
          </a:xfrm>
          <a:prstGeom prst="rect">
            <a:avLst/>
          </a:prstGeom>
          <a:solidFill>
            <a:schemeClr val="bg1">
              <a:alpha val="0"/>
            </a:schemeClr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tx1"/>
                </a:solidFill>
              </a:rPr>
              <a:t>100KK</a:t>
            </a:r>
          </a:p>
        </p:txBody>
      </p:sp>
      <p:sp>
        <p:nvSpPr>
          <p:cNvPr id="174" name="TextBox 173"/>
          <p:cNvSpPr txBox="1"/>
          <p:nvPr/>
        </p:nvSpPr>
        <p:spPr>
          <a:xfrm>
            <a:off x="3994725" y="4242574"/>
            <a:ext cx="582211" cy="246221"/>
          </a:xfrm>
          <a:prstGeom prst="rect">
            <a:avLst/>
          </a:prstGeom>
          <a:solidFill>
            <a:schemeClr val="bg1">
              <a:alpha val="0"/>
            </a:schemeClr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tx1"/>
                </a:solidFill>
              </a:rPr>
              <a:t>300KK</a:t>
            </a:r>
          </a:p>
        </p:txBody>
      </p:sp>
      <p:sp>
        <p:nvSpPr>
          <p:cNvPr id="175" name="TextBox 174"/>
          <p:cNvSpPr txBox="1"/>
          <p:nvPr/>
        </p:nvSpPr>
        <p:spPr>
          <a:xfrm>
            <a:off x="5434885" y="4242574"/>
            <a:ext cx="582211" cy="246221"/>
          </a:xfrm>
          <a:prstGeom prst="rect">
            <a:avLst/>
          </a:prstGeom>
          <a:solidFill>
            <a:schemeClr val="bg1">
              <a:alpha val="0"/>
            </a:schemeClr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tx1"/>
                </a:solidFill>
              </a:rPr>
              <a:t>500KK</a:t>
            </a:r>
          </a:p>
        </p:txBody>
      </p:sp>
      <p:sp>
        <p:nvSpPr>
          <p:cNvPr id="176" name="TextBox 175"/>
          <p:cNvSpPr txBox="1"/>
          <p:nvPr/>
        </p:nvSpPr>
        <p:spPr>
          <a:xfrm>
            <a:off x="6804248" y="4242574"/>
            <a:ext cx="652743" cy="246221"/>
          </a:xfrm>
          <a:prstGeom prst="rect">
            <a:avLst/>
          </a:prstGeom>
          <a:solidFill>
            <a:schemeClr val="bg1">
              <a:alpha val="0"/>
            </a:schemeClr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tx1"/>
                </a:solidFill>
              </a:rPr>
              <a:t>1000KK</a:t>
            </a:r>
          </a:p>
        </p:txBody>
      </p:sp>
      <p:sp>
        <p:nvSpPr>
          <p:cNvPr id="177" name="TextBox 176"/>
          <p:cNvSpPr txBox="1"/>
          <p:nvPr/>
        </p:nvSpPr>
        <p:spPr>
          <a:xfrm>
            <a:off x="8244408" y="4242574"/>
            <a:ext cx="652743" cy="246221"/>
          </a:xfrm>
          <a:prstGeom prst="rect">
            <a:avLst/>
          </a:prstGeom>
          <a:solidFill>
            <a:schemeClr val="bg1">
              <a:alpha val="0"/>
            </a:schemeClr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tx1"/>
                </a:solidFill>
              </a:rPr>
              <a:t>1800KK</a:t>
            </a:r>
          </a:p>
        </p:txBody>
      </p:sp>
      <p:pic>
        <p:nvPicPr>
          <p:cNvPr id="179" name="图片 16" descr="A%Y4{CIGZ)WLS}2H~XCP6QF"/>
          <p:cNvPicPr>
            <a:picLocks noChangeAspect="1"/>
          </p:cNvPicPr>
          <p:nvPr/>
        </p:nvPicPr>
        <p:blipFill>
          <a:blip r:embed="rId10"/>
          <a:srcRect l="15714" t="15820" r="4152" b="8894"/>
          <a:stretch>
            <a:fillRect/>
          </a:stretch>
        </p:blipFill>
        <p:spPr>
          <a:xfrm>
            <a:off x="1992055" y="3924215"/>
            <a:ext cx="117554" cy="10233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1" name="图片 14" descr="SOD323F"/>
          <p:cNvPicPr>
            <a:picLocks noChangeAspect="1"/>
          </p:cNvPicPr>
          <p:nvPr/>
        </p:nvPicPr>
        <p:blipFill>
          <a:blip r:embed="rId11"/>
          <a:srcRect l="11488" t="14981"/>
          <a:stretch>
            <a:fillRect/>
          </a:stretch>
        </p:blipFill>
        <p:spPr bwMode="auto">
          <a:xfrm>
            <a:off x="1243081" y="5262870"/>
            <a:ext cx="177119" cy="131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2" name="图片 15" descr="]}L_GND785CS~4NH_X[AC`N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595376" y="5241891"/>
            <a:ext cx="352847" cy="224819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3" name="图片 15" descr="]}L_GND785CS~4NH_X[AC`N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377866" y="3886474"/>
            <a:ext cx="228026" cy="14007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" name="图片 16" descr="A%Y4{CIGZ)WLS}2H~XCP6QF"/>
          <p:cNvPicPr>
            <a:picLocks noChangeAspect="1"/>
          </p:cNvPicPr>
          <p:nvPr/>
        </p:nvPicPr>
        <p:blipFill>
          <a:blip r:embed="rId10"/>
          <a:srcRect l="15714" t="15820" r="4152" b="8894"/>
          <a:stretch>
            <a:fillRect/>
          </a:stretch>
        </p:blipFill>
        <p:spPr>
          <a:xfrm>
            <a:off x="4153753" y="5285377"/>
            <a:ext cx="126888" cy="1093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5" name="Picture 1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11575" y="3834285"/>
            <a:ext cx="240928" cy="19226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7" name="Picture 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640930" y="5582531"/>
            <a:ext cx="130114" cy="13326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9" name="Picture 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531040" y="5322694"/>
            <a:ext cx="114701" cy="11567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0" name="Picture 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436096" y="5444338"/>
            <a:ext cx="170332" cy="1663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1" name="Picture 2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652120" y="5371565"/>
            <a:ext cx="147308" cy="157541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" name="图片 99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6880617" y="5466710"/>
            <a:ext cx="165287" cy="196013"/>
          </a:xfrm>
          <a:prstGeom prst="rect">
            <a:avLst/>
          </a:prstGeom>
        </p:spPr>
      </p:pic>
      <p:pic>
        <p:nvPicPr>
          <p:cNvPr id="200" name="图片 106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7092280" y="5401450"/>
            <a:ext cx="137268" cy="137268"/>
          </a:xfrm>
          <a:prstGeom prst="rect">
            <a:avLst/>
          </a:prstGeom>
        </p:spPr>
      </p:pic>
      <p:pic>
        <p:nvPicPr>
          <p:cNvPr id="202" name="Picture 3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7596336" y="3810526"/>
            <a:ext cx="193720" cy="175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3" name="Picture 2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8325702" y="5291279"/>
            <a:ext cx="237968" cy="220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" name="图片 18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563774" y="5251697"/>
            <a:ext cx="226570" cy="200753"/>
          </a:xfrm>
          <a:prstGeom prst="rect">
            <a:avLst/>
          </a:prstGeom>
        </p:spPr>
      </p:pic>
      <p:sp>
        <p:nvSpPr>
          <p:cNvPr id="205" name="TextBox 204"/>
          <p:cNvSpPr txBox="1"/>
          <p:nvPr/>
        </p:nvSpPr>
        <p:spPr>
          <a:xfrm>
            <a:off x="1788157" y="4818638"/>
            <a:ext cx="686406" cy="246221"/>
          </a:xfrm>
          <a:prstGeom prst="rect">
            <a:avLst/>
          </a:prstGeom>
          <a:solidFill>
            <a:schemeClr val="bg1">
              <a:alpha val="0"/>
            </a:schemeClr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rgbClr val="C00000"/>
                </a:solidFill>
              </a:rPr>
              <a:t>ISO9000</a:t>
            </a:r>
          </a:p>
        </p:txBody>
      </p:sp>
      <p:sp>
        <p:nvSpPr>
          <p:cNvPr id="207" name="TextBox 206"/>
          <p:cNvSpPr txBox="1"/>
          <p:nvPr/>
        </p:nvSpPr>
        <p:spPr>
          <a:xfrm>
            <a:off x="3203848" y="4818638"/>
            <a:ext cx="744114" cy="246221"/>
          </a:xfrm>
          <a:prstGeom prst="rect">
            <a:avLst/>
          </a:prstGeom>
          <a:solidFill>
            <a:schemeClr val="bg1">
              <a:alpha val="0"/>
            </a:schemeClr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rgbClr val="C00000"/>
                </a:solidFill>
              </a:rPr>
              <a:t>TS-16949</a:t>
            </a:r>
          </a:p>
        </p:txBody>
      </p:sp>
      <p:sp>
        <p:nvSpPr>
          <p:cNvPr id="208" name="TextBox 207"/>
          <p:cNvSpPr txBox="1"/>
          <p:nvPr/>
        </p:nvSpPr>
        <p:spPr>
          <a:xfrm>
            <a:off x="4572000" y="4818638"/>
            <a:ext cx="865943" cy="246221"/>
          </a:xfrm>
          <a:prstGeom prst="rect">
            <a:avLst/>
          </a:prstGeom>
          <a:solidFill>
            <a:schemeClr val="bg1">
              <a:alpha val="0"/>
            </a:schemeClr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rgbClr val="C00000"/>
                </a:solidFill>
              </a:rPr>
              <a:t>IATF-16949</a:t>
            </a:r>
          </a:p>
        </p:txBody>
      </p:sp>
      <p:sp>
        <p:nvSpPr>
          <p:cNvPr id="209" name="TextBox 208"/>
          <p:cNvSpPr txBox="1"/>
          <p:nvPr/>
        </p:nvSpPr>
        <p:spPr>
          <a:xfrm>
            <a:off x="6081100" y="4818638"/>
            <a:ext cx="756938" cy="246221"/>
          </a:xfrm>
          <a:prstGeom prst="rect">
            <a:avLst/>
          </a:prstGeom>
          <a:solidFill>
            <a:schemeClr val="bg1">
              <a:alpha val="0"/>
            </a:schemeClr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rgbClr val="C00000"/>
                </a:solidFill>
              </a:rPr>
              <a:t>ISO14001</a:t>
            </a:r>
          </a:p>
        </p:txBody>
      </p:sp>
      <p:sp>
        <p:nvSpPr>
          <p:cNvPr id="210" name="TextBox 209"/>
          <p:cNvSpPr txBox="1"/>
          <p:nvPr/>
        </p:nvSpPr>
        <p:spPr>
          <a:xfrm>
            <a:off x="7452320" y="4818638"/>
            <a:ext cx="800219" cy="246221"/>
          </a:xfrm>
          <a:prstGeom prst="rect">
            <a:avLst/>
          </a:prstGeom>
          <a:solidFill>
            <a:schemeClr val="bg1">
              <a:alpha val="0"/>
            </a:schemeClr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rgbClr val="C00000"/>
                </a:solidFill>
              </a:rPr>
              <a:t>QC080000</a:t>
            </a:r>
          </a:p>
        </p:txBody>
      </p:sp>
      <p:pic>
        <p:nvPicPr>
          <p:cNvPr id="211" name="Picture 56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170654" y="3863147"/>
            <a:ext cx="171374" cy="170039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3" name="图片 61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812360" y="3842025"/>
            <a:ext cx="240368" cy="184525"/>
          </a:xfrm>
          <a:prstGeom prst="rect">
            <a:avLst/>
          </a:prstGeom>
        </p:spPr>
      </p:pic>
      <p:pic>
        <p:nvPicPr>
          <p:cNvPr id="214" name="Picture 10" descr="https://ps.ssl.qhimg.com/dr/_110_100/t01b73d35b3e64bbd39.png#1500445421#1500445421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2339752" y="1045339"/>
            <a:ext cx="818139" cy="657301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" name="Picture 2"/>
          <p:cNvPicPr>
            <a:picLocks noChangeAspect="1" noChangeArrowheads="1"/>
          </p:cNvPicPr>
          <p:nvPr/>
        </p:nvPicPr>
        <p:blipFill>
          <a:blip r:embed="rId27" cstate="print"/>
          <a:srcRect/>
          <a:stretch>
            <a:fillRect/>
          </a:stretch>
        </p:blipFill>
        <p:spPr bwMode="auto">
          <a:xfrm>
            <a:off x="5940152" y="2380933"/>
            <a:ext cx="883772" cy="389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6" name="TextBox 215"/>
          <p:cNvSpPr txBox="1"/>
          <p:nvPr/>
        </p:nvSpPr>
        <p:spPr>
          <a:xfrm>
            <a:off x="8052728" y="1656974"/>
            <a:ext cx="571504" cy="279797"/>
          </a:xfrm>
          <a:prstGeom prst="rect">
            <a:avLst/>
          </a:prstGeom>
          <a:solidFill>
            <a:schemeClr val="bg1">
              <a:alpha val="0"/>
            </a:schemeClr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chemeClr val="tx1"/>
                </a:solidFill>
              </a:rPr>
              <a:t>KEC</a:t>
            </a:r>
            <a:endParaRPr lang="zh-CN" altLang="en-US" sz="1400" b="1" dirty="0">
              <a:solidFill>
                <a:schemeClr val="tx1"/>
              </a:solidFill>
            </a:endParaRPr>
          </a:p>
        </p:txBody>
      </p:sp>
      <p:pic>
        <p:nvPicPr>
          <p:cNvPr id="217" name="图片 96" descr="创维logo"/>
          <p:cNvPicPr>
            <a:picLocks noChangeAspect="1"/>
          </p:cNvPicPr>
          <p:nvPr/>
        </p:nvPicPr>
        <p:blipFill>
          <a:blip r:embed="rId28" cstate="print"/>
          <a:stretch>
            <a:fillRect/>
          </a:stretch>
        </p:blipFill>
        <p:spPr>
          <a:xfrm>
            <a:off x="6408385" y="1134828"/>
            <a:ext cx="683895" cy="286385"/>
          </a:xfrm>
          <a:prstGeom prst="rect">
            <a:avLst/>
          </a:prstGeom>
        </p:spPr>
      </p:pic>
      <p:pic>
        <p:nvPicPr>
          <p:cNvPr id="219" name="图片 101" descr="台半logo"/>
          <p:cNvPicPr>
            <a:picLocks noChangeAspect="1"/>
          </p:cNvPicPr>
          <p:nvPr/>
        </p:nvPicPr>
        <p:blipFill>
          <a:blip r:embed="rId29" cstate="print"/>
          <a:stretch>
            <a:fillRect/>
          </a:stretch>
        </p:blipFill>
        <p:spPr>
          <a:xfrm>
            <a:off x="5913998" y="1772816"/>
            <a:ext cx="1178282" cy="231776"/>
          </a:xfrm>
          <a:prstGeom prst="rect">
            <a:avLst/>
          </a:prstGeom>
        </p:spPr>
      </p:pic>
      <p:pic>
        <p:nvPicPr>
          <p:cNvPr id="220" name="Picture 67" descr="http://willsemi.com/res/default/img/logo1-default.png"/>
          <p:cNvPicPr>
            <a:picLocks noChangeAspect="1"/>
          </p:cNvPicPr>
          <p:nvPr/>
        </p:nvPicPr>
        <p:blipFill>
          <a:blip r:embed="rId30"/>
          <a:srcRect/>
          <a:stretch>
            <a:fillRect/>
          </a:stretch>
        </p:blipFill>
        <p:spPr bwMode="auto">
          <a:xfrm>
            <a:off x="1585382" y="2420888"/>
            <a:ext cx="754380" cy="385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1" name="Picture 220"/>
          <p:cNvPicPr>
            <a:picLocks noChangeAspect="1" noChangeArrowheads="1"/>
          </p:cNvPicPr>
          <p:nvPr/>
        </p:nvPicPr>
        <p:blipFill>
          <a:blip r:embed="rId31"/>
          <a:srcRect/>
          <a:stretch>
            <a:fillRect/>
          </a:stretch>
        </p:blipFill>
        <p:spPr bwMode="auto">
          <a:xfrm>
            <a:off x="2509759" y="3789040"/>
            <a:ext cx="550073" cy="486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2" name="Picture 17" descr="http://www.protekdevices.com/xyz/images/logos/bw_s_logo.png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3275856" y="3068960"/>
            <a:ext cx="857256" cy="17145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3" name="Picture 3"/>
          <p:cNvPicPr>
            <a:picLocks noChangeAspect="1"/>
          </p:cNvPicPr>
          <p:nvPr/>
        </p:nvPicPr>
        <p:blipFill>
          <a:blip r:embed="rId33" cstate="print"/>
          <a:stretch>
            <a:fillRect/>
          </a:stretch>
        </p:blipFill>
        <p:spPr>
          <a:xfrm>
            <a:off x="4283968" y="2474438"/>
            <a:ext cx="582325" cy="30649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4" name="Picture 62"/>
          <p:cNvPicPr>
            <a:picLocks noChangeAspect="1"/>
          </p:cNvPicPr>
          <p:nvPr/>
        </p:nvPicPr>
        <p:blipFill>
          <a:blip r:embed="rId34" cstate="print"/>
          <a:stretch>
            <a:fillRect/>
          </a:stretch>
        </p:blipFill>
        <p:spPr>
          <a:xfrm>
            <a:off x="5148064" y="1717516"/>
            <a:ext cx="568362" cy="432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5" name="Picture 4" descr="http://www.littelfuse.com/~/media/images/littelfuse/site-logo/lflogo_ilf.jpg.jpg"/>
          <p:cNvPicPr>
            <a:picLocks noChangeAspect="1"/>
          </p:cNvPicPr>
          <p:nvPr/>
        </p:nvPicPr>
        <p:blipFill>
          <a:blip r:embed="rId35"/>
          <a:srcRect/>
          <a:stretch>
            <a:fillRect/>
          </a:stretch>
        </p:blipFill>
        <p:spPr bwMode="auto">
          <a:xfrm>
            <a:off x="3289891" y="1803286"/>
            <a:ext cx="1011597" cy="329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6" name="Picture 2" descr="http://mccsemi.com/images/mcclogo.gif"/>
          <p:cNvPicPr>
            <a:picLocks noChangeAspect="1"/>
          </p:cNvPicPr>
          <p:nvPr/>
        </p:nvPicPr>
        <p:blipFill>
          <a:blip r:embed="rId36"/>
          <a:srcRect/>
          <a:stretch>
            <a:fillRect/>
          </a:stretch>
        </p:blipFill>
        <p:spPr bwMode="auto">
          <a:xfrm>
            <a:off x="7289852" y="1726679"/>
            <a:ext cx="607695" cy="288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7" name="Picture 71" descr="https://ps.ssl.qhimg.com/sdmt/148_135_100/t011e7765d52252b677.png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3945658" y="1052736"/>
            <a:ext cx="511149" cy="4723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8" name="Picture 61"/>
          <p:cNvPicPr>
            <a:picLocks noChangeAspect="1"/>
          </p:cNvPicPr>
          <p:nvPr/>
        </p:nvPicPr>
        <p:blipFill>
          <a:blip r:embed="rId38" cstate="print"/>
          <a:stretch>
            <a:fillRect/>
          </a:stretch>
        </p:blipFill>
        <p:spPr>
          <a:xfrm>
            <a:off x="4355976" y="2996952"/>
            <a:ext cx="314614" cy="32223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9" name="Picture 63" descr="http://www.panjit.com/site/themes/default/cht/images/logo.jpg"/>
          <p:cNvPicPr>
            <a:picLocks noChangeAspect="1"/>
          </p:cNvPicPr>
          <p:nvPr/>
        </p:nvPicPr>
        <p:blipFill>
          <a:blip r:embed="rId39" cstate="print"/>
          <a:stretch>
            <a:fillRect/>
          </a:stretch>
        </p:blipFill>
        <p:spPr>
          <a:xfrm>
            <a:off x="4265669" y="1726858"/>
            <a:ext cx="809841" cy="43985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31" name="Picture 61"/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4456807" y="1052736"/>
            <a:ext cx="403225" cy="41150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32" name="Picture 60"/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3340771" y="1179984"/>
            <a:ext cx="630555" cy="304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33" name="图片 4"/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2410747" y="1858189"/>
            <a:ext cx="670560" cy="202659"/>
          </a:xfrm>
          <a:prstGeom prst="rect">
            <a:avLst/>
          </a:prstGeom>
        </p:spPr>
      </p:pic>
      <p:pic>
        <p:nvPicPr>
          <p:cNvPr id="234" name="Picture 2" descr="https://img-prod-cms-rt-microsoft-com.akamaized.net/cms/api/am/imageFileData/RE1Mu3b?ver=5c31"/>
          <p:cNvPicPr>
            <a:picLocks noChangeAspect="1" noChangeArrowheads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7933" y="1149052"/>
            <a:ext cx="872539" cy="185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5" name="Group 234"/>
          <p:cNvGrpSpPr/>
          <p:nvPr/>
        </p:nvGrpSpPr>
        <p:grpSpPr>
          <a:xfrm>
            <a:off x="3438144" y="4052838"/>
            <a:ext cx="81294" cy="386192"/>
            <a:chOff x="566928" y="3392048"/>
            <a:chExt cx="81294" cy="386192"/>
          </a:xfrm>
        </p:grpSpPr>
        <p:cxnSp>
          <p:nvCxnSpPr>
            <p:cNvPr id="236" name="Straight Connector 235"/>
            <p:cNvCxnSpPr/>
            <p:nvPr/>
          </p:nvCxnSpPr>
          <p:spPr bwMode="auto">
            <a:xfrm flipV="1">
              <a:off x="611560" y="3429000"/>
              <a:ext cx="0" cy="34924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37" name="Oval 236"/>
            <p:cNvSpPr/>
            <p:nvPr/>
          </p:nvSpPr>
          <p:spPr bwMode="auto">
            <a:xfrm>
              <a:off x="566928" y="3392048"/>
              <a:ext cx="81294" cy="73904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 typeface="Times New Roman" panose="02020603050405020304" pitchFamily="18" charset="0"/>
                <a:buNone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8" name="Group 237"/>
          <p:cNvGrpSpPr/>
          <p:nvPr/>
        </p:nvGrpSpPr>
        <p:grpSpPr>
          <a:xfrm>
            <a:off x="4901184" y="4052838"/>
            <a:ext cx="81294" cy="386192"/>
            <a:chOff x="566928" y="3392048"/>
            <a:chExt cx="81294" cy="386192"/>
          </a:xfrm>
        </p:grpSpPr>
        <p:cxnSp>
          <p:nvCxnSpPr>
            <p:cNvPr id="239" name="Straight Connector 238"/>
            <p:cNvCxnSpPr/>
            <p:nvPr/>
          </p:nvCxnSpPr>
          <p:spPr bwMode="auto">
            <a:xfrm flipV="1">
              <a:off x="611560" y="3429000"/>
              <a:ext cx="0" cy="34924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40" name="Oval 239"/>
            <p:cNvSpPr/>
            <p:nvPr/>
          </p:nvSpPr>
          <p:spPr bwMode="auto">
            <a:xfrm>
              <a:off x="566928" y="3392048"/>
              <a:ext cx="81294" cy="73904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 typeface="Times New Roman" panose="02020603050405020304" pitchFamily="18" charset="0"/>
                <a:buNone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1" name="Group 240"/>
          <p:cNvGrpSpPr/>
          <p:nvPr/>
        </p:nvGrpSpPr>
        <p:grpSpPr>
          <a:xfrm>
            <a:off x="7754112" y="4052838"/>
            <a:ext cx="81294" cy="386192"/>
            <a:chOff x="566928" y="3392048"/>
            <a:chExt cx="81294" cy="386192"/>
          </a:xfrm>
        </p:grpSpPr>
        <p:cxnSp>
          <p:nvCxnSpPr>
            <p:cNvPr id="242" name="Straight Connector 241"/>
            <p:cNvCxnSpPr/>
            <p:nvPr/>
          </p:nvCxnSpPr>
          <p:spPr bwMode="auto">
            <a:xfrm flipV="1">
              <a:off x="611560" y="3429000"/>
              <a:ext cx="0" cy="34924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43" name="Oval 242"/>
            <p:cNvSpPr/>
            <p:nvPr/>
          </p:nvSpPr>
          <p:spPr bwMode="auto">
            <a:xfrm>
              <a:off x="566928" y="3392048"/>
              <a:ext cx="81294" cy="73904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 typeface="Times New Roman" panose="02020603050405020304" pitchFamily="18" charset="0"/>
                <a:buNone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5" name="Group 244"/>
          <p:cNvGrpSpPr/>
          <p:nvPr/>
        </p:nvGrpSpPr>
        <p:grpSpPr>
          <a:xfrm>
            <a:off x="2715768" y="4818638"/>
            <a:ext cx="81294" cy="386192"/>
            <a:chOff x="4171313" y="4142534"/>
            <a:chExt cx="81294" cy="386192"/>
          </a:xfrm>
        </p:grpSpPr>
        <p:cxnSp>
          <p:nvCxnSpPr>
            <p:cNvPr id="246" name="Straight Connector 245"/>
            <p:cNvCxnSpPr/>
            <p:nvPr/>
          </p:nvCxnSpPr>
          <p:spPr bwMode="auto">
            <a:xfrm flipH="1">
              <a:off x="4211960" y="4142534"/>
              <a:ext cx="0" cy="34924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47" name="Oval 246"/>
            <p:cNvSpPr/>
            <p:nvPr/>
          </p:nvSpPr>
          <p:spPr bwMode="auto">
            <a:xfrm flipH="1" flipV="1">
              <a:off x="4171313" y="4454822"/>
              <a:ext cx="81294" cy="73904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 typeface="Times New Roman" panose="02020603050405020304" pitchFamily="18" charset="0"/>
                <a:buNone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8" name="Group 247"/>
          <p:cNvGrpSpPr/>
          <p:nvPr/>
        </p:nvGrpSpPr>
        <p:grpSpPr>
          <a:xfrm>
            <a:off x="5623560" y="4818638"/>
            <a:ext cx="81294" cy="386192"/>
            <a:chOff x="4171313" y="4142534"/>
            <a:chExt cx="81294" cy="386192"/>
          </a:xfrm>
        </p:grpSpPr>
        <p:cxnSp>
          <p:nvCxnSpPr>
            <p:cNvPr id="249" name="Straight Connector 248"/>
            <p:cNvCxnSpPr/>
            <p:nvPr/>
          </p:nvCxnSpPr>
          <p:spPr bwMode="auto">
            <a:xfrm flipH="1">
              <a:off x="4211960" y="4142534"/>
              <a:ext cx="0" cy="34924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50" name="Oval 249"/>
            <p:cNvSpPr/>
            <p:nvPr/>
          </p:nvSpPr>
          <p:spPr bwMode="auto">
            <a:xfrm flipH="1" flipV="1">
              <a:off x="4171313" y="4454822"/>
              <a:ext cx="81294" cy="73904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 typeface="Times New Roman" panose="02020603050405020304" pitchFamily="18" charset="0"/>
                <a:buNone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1" name="Group 250"/>
          <p:cNvGrpSpPr/>
          <p:nvPr/>
        </p:nvGrpSpPr>
        <p:grpSpPr>
          <a:xfrm>
            <a:off x="7068312" y="4818638"/>
            <a:ext cx="81294" cy="386192"/>
            <a:chOff x="4171313" y="4142534"/>
            <a:chExt cx="81294" cy="386192"/>
          </a:xfrm>
        </p:grpSpPr>
        <p:cxnSp>
          <p:nvCxnSpPr>
            <p:cNvPr id="252" name="Straight Connector 251"/>
            <p:cNvCxnSpPr/>
            <p:nvPr/>
          </p:nvCxnSpPr>
          <p:spPr bwMode="auto">
            <a:xfrm flipH="1">
              <a:off x="4211960" y="4142534"/>
              <a:ext cx="0" cy="34924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53" name="Oval 252"/>
            <p:cNvSpPr/>
            <p:nvPr/>
          </p:nvSpPr>
          <p:spPr bwMode="auto">
            <a:xfrm flipH="1" flipV="1">
              <a:off x="4171313" y="4454822"/>
              <a:ext cx="81294" cy="73904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 typeface="Times New Roman" panose="02020603050405020304" pitchFamily="18" charset="0"/>
                <a:buNone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54" name="TextBox 253"/>
          <p:cNvSpPr txBox="1"/>
          <p:nvPr/>
        </p:nvSpPr>
        <p:spPr>
          <a:xfrm>
            <a:off x="971600" y="5899338"/>
            <a:ext cx="752129" cy="246221"/>
          </a:xfrm>
          <a:prstGeom prst="rect">
            <a:avLst/>
          </a:prstGeom>
          <a:solidFill>
            <a:schemeClr val="bg1">
              <a:alpha val="0"/>
            </a:schemeClr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tx1"/>
                </a:solidFill>
              </a:rPr>
              <a:t>SOD323F</a:t>
            </a:r>
          </a:p>
        </p:txBody>
      </p:sp>
      <p:sp>
        <p:nvSpPr>
          <p:cNvPr id="255" name="TextBox 254"/>
          <p:cNvSpPr txBox="1"/>
          <p:nvPr/>
        </p:nvSpPr>
        <p:spPr>
          <a:xfrm>
            <a:off x="1755933" y="5899338"/>
            <a:ext cx="673582" cy="246221"/>
          </a:xfrm>
          <a:prstGeom prst="rect">
            <a:avLst/>
          </a:prstGeom>
          <a:solidFill>
            <a:schemeClr val="bg1">
              <a:alpha val="0"/>
            </a:schemeClr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tx1"/>
                </a:solidFill>
              </a:rPr>
              <a:t>SOD923</a:t>
            </a:r>
          </a:p>
        </p:txBody>
      </p:sp>
      <p:sp>
        <p:nvSpPr>
          <p:cNvPr id="256" name="TextBox 255"/>
          <p:cNvSpPr txBox="1"/>
          <p:nvPr/>
        </p:nvSpPr>
        <p:spPr>
          <a:xfrm>
            <a:off x="2411760" y="5898758"/>
            <a:ext cx="673582" cy="246221"/>
          </a:xfrm>
          <a:prstGeom prst="rect">
            <a:avLst/>
          </a:prstGeom>
          <a:solidFill>
            <a:schemeClr val="bg1">
              <a:alpha val="0"/>
            </a:schemeClr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tx1"/>
                </a:solidFill>
              </a:rPr>
              <a:t>SOD123</a:t>
            </a:r>
          </a:p>
        </p:txBody>
      </p:sp>
      <p:sp>
        <p:nvSpPr>
          <p:cNvPr id="257" name="TextBox 256"/>
          <p:cNvSpPr txBox="1"/>
          <p:nvPr/>
        </p:nvSpPr>
        <p:spPr>
          <a:xfrm>
            <a:off x="3128751" y="5898758"/>
            <a:ext cx="673582" cy="246221"/>
          </a:xfrm>
          <a:prstGeom prst="rect">
            <a:avLst/>
          </a:prstGeom>
          <a:solidFill>
            <a:schemeClr val="bg1">
              <a:alpha val="0"/>
            </a:schemeClr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tx1"/>
                </a:solidFill>
              </a:rPr>
              <a:t>SOD323</a:t>
            </a:r>
          </a:p>
        </p:txBody>
      </p:sp>
      <p:sp>
        <p:nvSpPr>
          <p:cNvPr id="258" name="TextBox 257"/>
          <p:cNvSpPr txBox="1"/>
          <p:nvPr/>
        </p:nvSpPr>
        <p:spPr>
          <a:xfrm>
            <a:off x="3851920" y="5898758"/>
            <a:ext cx="673582" cy="246221"/>
          </a:xfrm>
          <a:prstGeom prst="rect">
            <a:avLst/>
          </a:prstGeom>
          <a:solidFill>
            <a:schemeClr val="bg1">
              <a:alpha val="0"/>
            </a:schemeClr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tx1"/>
                </a:solidFill>
              </a:rPr>
              <a:t>SOD523</a:t>
            </a:r>
          </a:p>
        </p:txBody>
      </p:sp>
      <p:sp>
        <p:nvSpPr>
          <p:cNvPr id="259" name="TextBox 258"/>
          <p:cNvSpPr txBox="1"/>
          <p:nvPr/>
        </p:nvSpPr>
        <p:spPr>
          <a:xfrm>
            <a:off x="4575853" y="5898758"/>
            <a:ext cx="588623" cy="246221"/>
          </a:xfrm>
          <a:prstGeom prst="rect">
            <a:avLst/>
          </a:prstGeom>
          <a:solidFill>
            <a:schemeClr val="bg1">
              <a:alpha val="0"/>
            </a:schemeClr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tx1"/>
                </a:solidFill>
              </a:rPr>
              <a:t>SOT23</a:t>
            </a:r>
          </a:p>
        </p:txBody>
      </p:sp>
      <p:sp>
        <p:nvSpPr>
          <p:cNvPr id="260" name="TextBox 259"/>
          <p:cNvSpPr txBox="1"/>
          <p:nvPr/>
        </p:nvSpPr>
        <p:spPr>
          <a:xfrm>
            <a:off x="5220072" y="5898758"/>
            <a:ext cx="865943" cy="246221"/>
          </a:xfrm>
          <a:prstGeom prst="rect">
            <a:avLst/>
          </a:prstGeom>
          <a:solidFill>
            <a:schemeClr val="bg1">
              <a:alpha val="0"/>
            </a:schemeClr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tx1"/>
                </a:solidFill>
              </a:rPr>
              <a:t>DFN Series</a:t>
            </a:r>
          </a:p>
        </p:txBody>
      </p:sp>
      <p:sp>
        <p:nvSpPr>
          <p:cNvPr id="261" name="TextBox 260"/>
          <p:cNvSpPr txBox="1"/>
          <p:nvPr/>
        </p:nvSpPr>
        <p:spPr>
          <a:xfrm>
            <a:off x="5978687" y="5898758"/>
            <a:ext cx="906017" cy="246221"/>
          </a:xfrm>
          <a:prstGeom prst="rect">
            <a:avLst/>
          </a:prstGeom>
          <a:solidFill>
            <a:schemeClr val="bg1">
              <a:alpha val="0"/>
            </a:schemeClr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tx1"/>
                </a:solidFill>
              </a:rPr>
              <a:t>SOT323/363</a:t>
            </a:r>
          </a:p>
        </p:txBody>
      </p:sp>
      <p:sp>
        <p:nvSpPr>
          <p:cNvPr id="262" name="TextBox 261"/>
          <p:cNvSpPr txBox="1"/>
          <p:nvPr/>
        </p:nvSpPr>
        <p:spPr>
          <a:xfrm>
            <a:off x="6804248" y="5826750"/>
            <a:ext cx="731290" cy="400110"/>
          </a:xfrm>
          <a:prstGeom prst="rect">
            <a:avLst/>
          </a:prstGeom>
          <a:solidFill>
            <a:schemeClr val="bg1">
              <a:alpha val="0"/>
            </a:schemeClr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tx1"/>
                </a:solidFill>
              </a:rPr>
              <a:t>DFN2510</a:t>
            </a:r>
          </a:p>
          <a:p>
            <a:r>
              <a:rPr lang="en-US" sz="1000" b="1" dirty="0">
                <a:solidFill>
                  <a:schemeClr val="tx1"/>
                </a:solidFill>
              </a:rPr>
              <a:t>DFN0603</a:t>
            </a:r>
          </a:p>
        </p:txBody>
      </p:sp>
      <p:sp>
        <p:nvSpPr>
          <p:cNvPr id="263" name="TextBox 262"/>
          <p:cNvSpPr txBox="1"/>
          <p:nvPr/>
        </p:nvSpPr>
        <p:spPr>
          <a:xfrm>
            <a:off x="7524328" y="5826750"/>
            <a:ext cx="731290" cy="400110"/>
          </a:xfrm>
          <a:prstGeom prst="rect">
            <a:avLst/>
          </a:prstGeom>
          <a:solidFill>
            <a:schemeClr val="bg1">
              <a:alpha val="0"/>
            </a:schemeClr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tx1"/>
                </a:solidFill>
              </a:rPr>
              <a:t>DFN1212</a:t>
            </a:r>
          </a:p>
          <a:p>
            <a:r>
              <a:rPr lang="en-US" sz="1000" b="1" dirty="0">
                <a:solidFill>
                  <a:schemeClr val="tx1"/>
                </a:solidFill>
              </a:rPr>
              <a:t>DFN1107</a:t>
            </a:r>
          </a:p>
        </p:txBody>
      </p:sp>
      <p:sp>
        <p:nvSpPr>
          <p:cNvPr id="264" name="TextBox 263"/>
          <p:cNvSpPr txBox="1"/>
          <p:nvPr/>
        </p:nvSpPr>
        <p:spPr>
          <a:xfrm>
            <a:off x="8228261" y="5802411"/>
            <a:ext cx="808235" cy="400110"/>
          </a:xfrm>
          <a:prstGeom prst="rect">
            <a:avLst/>
          </a:prstGeom>
          <a:solidFill>
            <a:schemeClr val="bg1">
              <a:alpha val="0"/>
            </a:schemeClr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tx1"/>
                </a:solidFill>
              </a:rPr>
              <a:t>SOT523</a:t>
            </a:r>
          </a:p>
          <a:p>
            <a:r>
              <a:rPr lang="en-US" sz="1000" b="1" dirty="0">
                <a:solidFill>
                  <a:schemeClr val="tx1"/>
                </a:solidFill>
              </a:rPr>
              <a:t>SOT23-5/6</a:t>
            </a:r>
          </a:p>
        </p:txBody>
      </p:sp>
      <p:sp>
        <p:nvSpPr>
          <p:cNvPr id="265" name="TextBox 264"/>
          <p:cNvSpPr txBox="1"/>
          <p:nvPr/>
        </p:nvSpPr>
        <p:spPr>
          <a:xfrm>
            <a:off x="971600" y="6114202"/>
            <a:ext cx="675185" cy="246221"/>
          </a:xfrm>
          <a:prstGeom prst="rect">
            <a:avLst/>
          </a:prstGeom>
          <a:solidFill>
            <a:schemeClr val="bg1">
              <a:alpha val="0"/>
            </a:schemeClr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rgbClr val="C00000"/>
                </a:solidFill>
              </a:rPr>
              <a:t>DIODES</a:t>
            </a:r>
          </a:p>
        </p:txBody>
      </p:sp>
      <p:sp>
        <p:nvSpPr>
          <p:cNvPr id="266" name="TextBox 265"/>
          <p:cNvSpPr txBox="1"/>
          <p:nvPr/>
        </p:nvSpPr>
        <p:spPr>
          <a:xfrm>
            <a:off x="1835696" y="6114782"/>
            <a:ext cx="447558" cy="246221"/>
          </a:xfrm>
          <a:prstGeom prst="rect">
            <a:avLst/>
          </a:prstGeom>
          <a:solidFill>
            <a:schemeClr val="bg1">
              <a:alpha val="0"/>
            </a:schemeClr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rgbClr val="C00000"/>
                </a:solidFill>
              </a:rPr>
              <a:t>ESD</a:t>
            </a:r>
          </a:p>
        </p:txBody>
      </p:sp>
      <p:sp>
        <p:nvSpPr>
          <p:cNvPr id="267" name="TextBox 266"/>
          <p:cNvSpPr txBox="1"/>
          <p:nvPr/>
        </p:nvSpPr>
        <p:spPr>
          <a:xfrm>
            <a:off x="3059832" y="6114782"/>
            <a:ext cx="939681" cy="246221"/>
          </a:xfrm>
          <a:prstGeom prst="rect">
            <a:avLst/>
          </a:prstGeom>
          <a:solidFill>
            <a:schemeClr val="bg1">
              <a:alpha val="0"/>
            </a:schemeClr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rgbClr val="C00000"/>
                </a:solidFill>
              </a:rPr>
              <a:t>ESD ARRAY</a:t>
            </a:r>
          </a:p>
        </p:txBody>
      </p:sp>
      <p:sp>
        <p:nvSpPr>
          <p:cNvPr id="268" name="TextBox 267"/>
          <p:cNvSpPr txBox="1"/>
          <p:nvPr/>
        </p:nvSpPr>
        <p:spPr>
          <a:xfrm>
            <a:off x="4283968" y="6114782"/>
            <a:ext cx="1103187" cy="400110"/>
          </a:xfrm>
          <a:prstGeom prst="rect">
            <a:avLst/>
          </a:prstGeom>
          <a:solidFill>
            <a:schemeClr val="bg1">
              <a:alpha val="0"/>
            </a:schemeClr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>
                <a:solidFill>
                  <a:srgbClr val="C00000"/>
                </a:solidFill>
              </a:rPr>
              <a:t>MOSFETS</a:t>
            </a:r>
          </a:p>
          <a:p>
            <a:pPr algn="ctr"/>
            <a:r>
              <a:rPr lang="en-US" sz="1000" b="1" dirty="0">
                <a:solidFill>
                  <a:srgbClr val="C00000"/>
                </a:solidFill>
              </a:rPr>
              <a:t>TRANSISTORS</a:t>
            </a:r>
          </a:p>
        </p:txBody>
      </p:sp>
      <p:sp>
        <p:nvSpPr>
          <p:cNvPr id="269" name="TextBox 268"/>
          <p:cNvSpPr txBox="1"/>
          <p:nvPr/>
        </p:nvSpPr>
        <p:spPr>
          <a:xfrm>
            <a:off x="5292080" y="6114782"/>
            <a:ext cx="697627" cy="246221"/>
          </a:xfrm>
          <a:prstGeom prst="rect">
            <a:avLst/>
          </a:prstGeom>
          <a:solidFill>
            <a:schemeClr val="bg1">
              <a:alpha val="0"/>
            </a:schemeClr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rgbClr val="C00000"/>
                </a:solidFill>
              </a:rPr>
              <a:t>IC - LDO</a:t>
            </a:r>
          </a:p>
        </p:txBody>
      </p:sp>
      <p:sp>
        <p:nvSpPr>
          <p:cNvPr id="270" name="TextBox 269"/>
          <p:cNvSpPr txBox="1"/>
          <p:nvPr/>
        </p:nvSpPr>
        <p:spPr>
          <a:xfrm>
            <a:off x="6000950" y="6114782"/>
            <a:ext cx="869149" cy="246221"/>
          </a:xfrm>
          <a:prstGeom prst="rect">
            <a:avLst/>
          </a:prstGeom>
          <a:solidFill>
            <a:schemeClr val="bg1">
              <a:alpha val="0"/>
            </a:schemeClr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rgbClr val="C00000"/>
                </a:solidFill>
              </a:rPr>
              <a:t>DUAL MOS</a:t>
            </a:r>
          </a:p>
        </p:txBody>
      </p:sp>
      <p:sp>
        <p:nvSpPr>
          <p:cNvPr id="271" name="TextBox 270"/>
          <p:cNvSpPr txBox="1"/>
          <p:nvPr/>
        </p:nvSpPr>
        <p:spPr>
          <a:xfrm>
            <a:off x="7596336" y="6114782"/>
            <a:ext cx="598241" cy="246221"/>
          </a:xfrm>
          <a:prstGeom prst="rect">
            <a:avLst/>
          </a:prstGeom>
          <a:solidFill>
            <a:schemeClr val="bg1">
              <a:alpha val="0"/>
            </a:schemeClr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rgbClr val="C00000"/>
                </a:solidFill>
              </a:rPr>
              <a:t>IC - RF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2411442" y="2441198"/>
            <a:ext cx="697701" cy="38077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5817068" y="1099136"/>
            <a:ext cx="589602" cy="29097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4995780" y="1124744"/>
            <a:ext cx="584332" cy="35144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7"/>
          <a:stretch>
            <a:fillRect/>
          </a:stretch>
        </p:blipFill>
        <p:spPr>
          <a:xfrm>
            <a:off x="7170468" y="1119504"/>
            <a:ext cx="667663" cy="249648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8"/>
          <a:stretch>
            <a:fillRect/>
          </a:stretch>
        </p:blipFill>
        <p:spPr>
          <a:xfrm>
            <a:off x="7777043" y="2474438"/>
            <a:ext cx="987788" cy="194393"/>
          </a:xfrm>
          <a:prstGeom prst="rect">
            <a:avLst/>
          </a:prstGeom>
        </p:spPr>
      </p:pic>
      <p:pic>
        <p:nvPicPr>
          <p:cNvPr id="4" name="图片 3" descr="6H4}OGRGI72J}ODL}RZK0L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9"/>
          <a:stretch>
            <a:fillRect/>
          </a:stretch>
        </p:blipFill>
        <p:spPr>
          <a:xfrm>
            <a:off x="3249282" y="2461658"/>
            <a:ext cx="933083" cy="27551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0"/>
          <a:stretch>
            <a:fillRect/>
          </a:stretch>
        </p:blipFill>
        <p:spPr>
          <a:xfrm>
            <a:off x="7857779" y="3093844"/>
            <a:ext cx="818677" cy="258723"/>
          </a:xfrm>
          <a:prstGeom prst="rect">
            <a:avLst/>
          </a:prstGeom>
        </p:spPr>
      </p:pic>
      <p:pic>
        <p:nvPicPr>
          <p:cNvPr id="9" name="图片 8" descr="@~PJP4SX5G71]VVCZHX1F[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1"/>
          <a:stretch>
            <a:fillRect/>
          </a:stretch>
        </p:blipFill>
        <p:spPr>
          <a:xfrm>
            <a:off x="4956795" y="3068960"/>
            <a:ext cx="695325" cy="216535"/>
          </a:xfrm>
          <a:prstGeom prst="rect">
            <a:avLst/>
          </a:prstGeom>
        </p:spPr>
      </p:pic>
      <p:pic>
        <p:nvPicPr>
          <p:cNvPr id="12" name="图片 11" descr="P7JJ9T46CI%{V)Z[[0O2WJN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2"/>
          <a:stretch>
            <a:fillRect/>
          </a:stretch>
        </p:blipFill>
        <p:spPr>
          <a:xfrm>
            <a:off x="6971021" y="2484461"/>
            <a:ext cx="794327" cy="195695"/>
          </a:xfrm>
          <a:prstGeom prst="rect">
            <a:avLst/>
          </a:prstGeom>
        </p:spPr>
      </p:pic>
      <p:pic>
        <p:nvPicPr>
          <p:cNvPr id="15" name="图片 14" descr="9JYCY`1KXXJQW[$SD0]6GS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3"/>
          <a:stretch>
            <a:fillRect/>
          </a:stretch>
        </p:blipFill>
        <p:spPr>
          <a:xfrm>
            <a:off x="5940152" y="3022347"/>
            <a:ext cx="899160" cy="334645"/>
          </a:xfrm>
          <a:prstGeom prst="rect">
            <a:avLst/>
          </a:prstGeom>
        </p:spPr>
      </p:pic>
      <p:pic>
        <p:nvPicPr>
          <p:cNvPr id="20" name="图片 19" descr="N92CPZCSIX$2E3GK59{(64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54"/>
          <a:stretch>
            <a:fillRect/>
          </a:stretch>
        </p:blipFill>
        <p:spPr>
          <a:xfrm>
            <a:off x="6983328" y="3094355"/>
            <a:ext cx="755055" cy="246305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5085939" y="2348880"/>
            <a:ext cx="566181" cy="528310"/>
            <a:chOff x="5085939" y="2396634"/>
            <a:chExt cx="566181" cy="528310"/>
          </a:xfrm>
        </p:grpSpPr>
        <p:pic>
          <p:nvPicPr>
            <p:cNvPr id="230" name="Picture 2"/>
            <p:cNvPicPr>
              <a:picLocks noChangeAspect="1"/>
            </p:cNvPicPr>
            <p:nvPr/>
          </p:nvPicPr>
          <p:blipFill>
            <a:blip r:embed="rId55"/>
            <a:stretch>
              <a:fillRect/>
            </a:stretch>
          </p:blipFill>
          <p:spPr>
            <a:xfrm>
              <a:off x="5103105" y="2396634"/>
              <a:ext cx="503323" cy="38290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" name="TextBox 1"/>
            <p:cNvSpPr txBox="1"/>
            <p:nvPr/>
          </p:nvSpPr>
          <p:spPr>
            <a:xfrm>
              <a:off x="5085939" y="2740278"/>
              <a:ext cx="566181" cy="184666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sz="600" b="1" dirty="0" smtClean="0">
                  <a:solidFill>
                    <a:schemeClr val="tx1"/>
                  </a:solidFill>
                </a:rPr>
                <a:t>RECTRON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7690016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5"/>
          <p:cNvSpPr/>
          <p:nvPr/>
        </p:nvSpPr>
        <p:spPr>
          <a:xfrm>
            <a:off x="4416425" y="381000"/>
            <a:ext cx="4648200" cy="381000"/>
          </a:xfrm>
          <a:prstGeom prst="flowChartAlternateProcess">
            <a:avLst/>
          </a:prstGeom>
          <a:gradFill rotWithShape="0">
            <a:gsLst>
              <a:gs pos="0">
                <a:srgbClr val="0BAD03"/>
              </a:gs>
              <a:gs pos="100000">
                <a:srgbClr val="016300"/>
              </a:gs>
            </a:gsLst>
            <a:lin ang="0" scaled="1"/>
            <a:tileRect/>
          </a:gradFill>
          <a:ln w="9525">
            <a:noFill/>
          </a:ln>
        </p:spPr>
        <p:txBody>
          <a:bodyPr lIns="90000" tIns="46800" rIns="90000" bIns="46800" anchor="t"/>
          <a:lstStyle/>
          <a:p>
            <a:pPr algn="r" defTabSz="0" hangingPunct="0">
              <a:lnSpc>
                <a:spcPct val="93000"/>
              </a:lnSpc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zh-CN" altLang="en-US" sz="1800" b="1" dirty="0">
                <a:solidFill>
                  <a:srgbClr val="FFFFFF"/>
                </a:solidFill>
                <a:latin typeface="Arial" panose="020B0604020202020204" pitchFamily="34" charset="0"/>
              </a:rPr>
              <a:t>组织架构</a:t>
            </a:r>
            <a:r>
              <a:rPr lang="en-US" altLang="zh-CN" sz="1800" b="1" dirty="0">
                <a:solidFill>
                  <a:srgbClr val="FFFFFF"/>
                </a:solidFill>
                <a:latin typeface="Arial" panose="020B0604020202020204" pitchFamily="34" charset="0"/>
              </a:rPr>
              <a:t>Management Organization</a:t>
            </a:r>
          </a:p>
        </p:txBody>
      </p:sp>
      <p:sp>
        <p:nvSpPr>
          <p:cNvPr id="2" name="Rounded Rectangle 1"/>
          <p:cNvSpPr/>
          <p:nvPr/>
        </p:nvSpPr>
        <p:spPr bwMode="auto">
          <a:xfrm>
            <a:off x="2608146" y="980728"/>
            <a:ext cx="3927709" cy="1224136"/>
          </a:xfrm>
          <a:prstGeom prst="roundRect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17000">
                <a:srgbClr val="009900">
                  <a:shade val="67500"/>
                  <a:satMod val="115000"/>
                </a:srgbClr>
              </a:gs>
              <a:gs pos="33000">
                <a:srgbClr val="009900">
                  <a:shade val="100000"/>
                  <a:satMod val="115000"/>
                </a:srgbClr>
              </a:gs>
            </a:gsLst>
            <a:lin ang="162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ctr" anchorCtr="0" compatLnSpc="1"/>
          <a:lstStyle/>
          <a:p>
            <a:pPr marL="0" marR="0" indent="0" algn="ctr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Times New Roman" panose="02020603050405020304" pitchFamily="18" charset="0"/>
              <a:buNone/>
            </a:pPr>
            <a:r>
              <a:rPr lang="en-US" sz="1800" b="1" dirty="0" smtClean="0">
                <a:ea typeface="微软雅黑" panose="020B0503020204020204" pitchFamily="34" charset="-122"/>
              </a:rPr>
              <a:t>Semiconductor Division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ea typeface="微软雅黑" panose="020B0503020204020204" pitchFamily="34" charset="-122"/>
            </a:endParaRPr>
          </a:p>
        </p:txBody>
      </p:sp>
      <p:sp>
        <p:nvSpPr>
          <p:cNvPr id="4" name="Rounded Rectangle 3"/>
          <p:cNvSpPr/>
          <p:nvPr/>
        </p:nvSpPr>
        <p:spPr bwMode="auto">
          <a:xfrm>
            <a:off x="107504" y="3140968"/>
            <a:ext cx="1368152" cy="3600400"/>
          </a:xfrm>
          <a:prstGeom prst="roundRect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17000">
                <a:srgbClr val="009900">
                  <a:shade val="67500"/>
                  <a:satMod val="115000"/>
                </a:srgbClr>
              </a:gs>
              <a:gs pos="33000">
                <a:srgbClr val="009900">
                  <a:shade val="100000"/>
                  <a:satMod val="115000"/>
                </a:srgbClr>
              </a:gs>
            </a:gsLst>
            <a:lin ang="162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Times New Roman" panose="02020603050405020304" pitchFamily="18" charset="0"/>
              <a:buNone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微软雅黑" panose="020B0503020204020204" pitchFamily="34" charset="-122"/>
              </a:rPr>
              <a:t>Business</a:t>
            </a:r>
            <a:r>
              <a:rPr kumimoji="0" lang="en-US" sz="1400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ea typeface="微软雅黑" panose="020B0503020204020204" pitchFamily="34" charset="-122"/>
              </a:rPr>
              <a:t> </a:t>
            </a:r>
            <a:r>
              <a:rPr kumimoji="0" lang="en-US" sz="1400" b="1" i="0" u="none" strike="noStrike" cap="none" normalizeH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微软雅黑" panose="020B0503020204020204" pitchFamily="34" charset="-122"/>
              </a:rPr>
              <a:t>Dev’t</a:t>
            </a:r>
            <a:endParaRPr kumimoji="0" lang="en-US" sz="1400" b="1" i="0" u="none" strike="noStrike" cap="none" normalizeH="0" dirty="0" smtClean="0">
              <a:ln>
                <a:noFill/>
              </a:ln>
              <a:solidFill>
                <a:schemeClr val="bg1"/>
              </a:solidFill>
              <a:effectLst/>
              <a:ea typeface="微软雅黑" panose="020B0503020204020204" pitchFamily="34" charset="-122"/>
            </a:endParaRPr>
          </a:p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Times New Roman" panose="02020603050405020304" pitchFamily="18" charset="0"/>
              <a:buNone/>
            </a:pPr>
            <a:endParaRPr kumimoji="0" lang="en-US" sz="1200" b="1" i="0" u="none" strike="noStrike" cap="none" normalizeH="0" dirty="0" smtClean="0">
              <a:ln>
                <a:noFill/>
              </a:ln>
              <a:solidFill>
                <a:schemeClr val="bg1"/>
              </a:solidFill>
              <a:effectLst/>
              <a:ea typeface="微软雅黑" panose="020B0503020204020204" pitchFamily="34" charset="-122"/>
            </a:endParaRPr>
          </a:p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Times New Roman" panose="02020603050405020304" pitchFamily="18" charset="0"/>
              <a:buNone/>
            </a:pPr>
            <a:endParaRPr kumimoji="0" lang="en-US" sz="1200" b="1" i="0" u="none" strike="noStrike" cap="none" normalizeH="0" dirty="0" smtClean="0">
              <a:ln>
                <a:noFill/>
              </a:ln>
              <a:solidFill>
                <a:schemeClr val="bg1"/>
              </a:solidFill>
              <a:effectLst/>
              <a:ea typeface="微软雅黑" panose="020B0503020204020204" pitchFamily="34" charset="-122"/>
            </a:endParaRPr>
          </a:p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Times New Roman" panose="02020603050405020304" pitchFamily="18" charset="0"/>
              <a:buNone/>
            </a:pPr>
            <a:endParaRPr kumimoji="0" lang="en-US" sz="1200" b="1" i="0" u="none" strike="noStrike" cap="none" normalizeH="0" dirty="0" smtClean="0">
              <a:ln>
                <a:noFill/>
              </a:ln>
              <a:solidFill>
                <a:schemeClr val="bg1"/>
              </a:solidFill>
              <a:effectLst/>
              <a:ea typeface="微软雅黑" panose="020B0503020204020204" pitchFamily="34" charset="-122"/>
            </a:endParaRPr>
          </a:p>
          <a:p>
            <a:pPr marL="285750" marR="0" indent="-28575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200" b="1" baseline="0" dirty="0" smtClean="0">
                <a:ea typeface="微软雅黑" panose="020B0503020204020204" pitchFamily="34" charset="-122"/>
              </a:rPr>
              <a:t>Sales &amp; </a:t>
            </a:r>
            <a:r>
              <a:rPr lang="en-US" sz="1200" b="1" baseline="0" dirty="0" err="1" smtClean="0">
                <a:ea typeface="微软雅黑" panose="020B0503020204020204" pitchFamily="34" charset="-122"/>
              </a:rPr>
              <a:t>Mktg</a:t>
            </a:r>
            <a:endParaRPr lang="en-US" sz="1200" b="1" baseline="0" dirty="0" smtClean="0">
              <a:ea typeface="微软雅黑" panose="020B0503020204020204" pitchFamily="34" charset="-122"/>
            </a:endParaRPr>
          </a:p>
          <a:p>
            <a:pPr marL="285750" marR="0" indent="-28575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</a:pPr>
            <a:endParaRPr lang="en-US" sz="1200" b="1" baseline="0" dirty="0" smtClean="0">
              <a:ea typeface="微软雅黑" panose="020B0503020204020204" pitchFamily="34" charset="-122"/>
            </a:endParaRPr>
          </a:p>
          <a:p>
            <a:pPr marL="285750" marR="0" indent="-28575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kumimoji="0" lang="en-US" sz="1200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ea typeface="微软雅黑" panose="020B0503020204020204" pitchFamily="34" charset="-122"/>
              </a:rPr>
              <a:t>OEM Projects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ea typeface="微软雅黑" panose="020B0503020204020204" pitchFamily="34" charset="-122"/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1619672" y="3140968"/>
            <a:ext cx="1368152" cy="3600400"/>
          </a:xfrm>
          <a:prstGeom prst="roundRect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17000">
                <a:srgbClr val="009900">
                  <a:shade val="67500"/>
                  <a:satMod val="115000"/>
                </a:srgbClr>
              </a:gs>
              <a:gs pos="33000">
                <a:srgbClr val="009900">
                  <a:shade val="100000"/>
                  <a:satMod val="115000"/>
                </a:srgbClr>
              </a:gs>
            </a:gsLst>
            <a:lin ang="162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Times New Roman" panose="02020603050405020304" pitchFamily="18" charset="0"/>
              <a:buNone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微软雅黑" panose="020B0503020204020204" pitchFamily="34" charset="-122"/>
              </a:rPr>
              <a:t>Purchasing</a:t>
            </a:r>
            <a:r>
              <a:rPr kumimoji="0" lang="en-US" sz="1400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ea typeface="微软雅黑" panose="020B0503020204020204" pitchFamily="34" charset="-122"/>
              </a:rPr>
              <a:t> &amp; IT</a:t>
            </a:r>
          </a:p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Times New Roman" panose="02020603050405020304" pitchFamily="18" charset="0"/>
              <a:buNone/>
            </a:pPr>
            <a:endParaRPr lang="en-US" sz="1200" b="1" baseline="0" dirty="0" smtClean="0">
              <a:ea typeface="微软雅黑" panose="020B0503020204020204" pitchFamily="34" charset="-122"/>
            </a:endParaRPr>
          </a:p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Times New Roman" panose="02020603050405020304" pitchFamily="18" charset="0"/>
              <a:buNone/>
            </a:pPr>
            <a:endParaRPr lang="en-US" sz="1200" b="1" baseline="0" dirty="0" smtClean="0">
              <a:ea typeface="微软雅黑" panose="020B0503020204020204" pitchFamily="34" charset="-122"/>
            </a:endParaRPr>
          </a:p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Times New Roman" panose="02020603050405020304" pitchFamily="18" charset="0"/>
              <a:buNone/>
            </a:pPr>
            <a:endParaRPr lang="en-US" sz="1200" b="1" baseline="0" dirty="0">
              <a:ea typeface="微软雅黑" panose="020B0503020204020204" pitchFamily="34" charset="-122"/>
            </a:endParaRPr>
          </a:p>
          <a:p>
            <a:pPr marL="171450" marR="0" indent="-17145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kumimoji="0" lang="en-US" sz="1200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ea typeface="微软雅黑" panose="020B0503020204020204" pitchFamily="34" charset="-122"/>
              </a:rPr>
              <a:t>Purchasing</a:t>
            </a:r>
          </a:p>
          <a:p>
            <a:pPr marL="171450" marR="0" indent="-17145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</a:pPr>
            <a:endParaRPr lang="en-US" sz="1200" b="1" baseline="0" dirty="0">
              <a:ea typeface="微软雅黑" panose="020B0503020204020204" pitchFamily="34" charset="-122"/>
            </a:endParaRPr>
          </a:p>
          <a:p>
            <a:pPr marL="171450" marR="0" indent="-17145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kumimoji="0" lang="en-US" sz="1200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ea typeface="微软雅黑" panose="020B0503020204020204" pitchFamily="34" charset="-122"/>
              </a:rPr>
              <a:t>IT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ea typeface="微软雅黑" panose="020B0503020204020204" pitchFamily="34" charset="-122"/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3131840" y="3140968"/>
            <a:ext cx="1368152" cy="3600400"/>
          </a:xfrm>
          <a:prstGeom prst="roundRect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17000">
                <a:srgbClr val="009900">
                  <a:shade val="67500"/>
                  <a:satMod val="115000"/>
                </a:srgbClr>
              </a:gs>
              <a:gs pos="33000">
                <a:srgbClr val="009900">
                  <a:shade val="100000"/>
                  <a:satMod val="115000"/>
                </a:srgbClr>
              </a:gs>
            </a:gsLst>
            <a:lin ang="162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Times New Roman" panose="02020603050405020304" pitchFamily="18" charset="0"/>
              <a:buNone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微软雅黑" panose="020B0503020204020204" pitchFamily="34" charset="-122"/>
              </a:rPr>
              <a:t>Quality</a:t>
            </a:r>
          </a:p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Times New Roman" panose="02020603050405020304" pitchFamily="18" charset="0"/>
              <a:buNone/>
            </a:pPr>
            <a:endParaRPr lang="en-US" sz="1200" b="1" dirty="0" smtClean="0">
              <a:ea typeface="微软雅黑" panose="020B0503020204020204" pitchFamily="34" charset="-122"/>
            </a:endParaRPr>
          </a:p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Times New Roman" panose="02020603050405020304" pitchFamily="18" charset="0"/>
              <a:buNone/>
            </a:pPr>
            <a:endParaRPr lang="en-US" sz="1200" b="1" dirty="0" smtClean="0">
              <a:ea typeface="微软雅黑" panose="020B0503020204020204" pitchFamily="34" charset="-122"/>
            </a:endParaRPr>
          </a:p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Times New Roman" panose="02020603050405020304" pitchFamily="18" charset="0"/>
              <a:buNone/>
            </a:pPr>
            <a:endParaRPr lang="en-US" sz="1200" b="1" dirty="0" smtClean="0">
              <a:ea typeface="微软雅黑" panose="020B0503020204020204" pitchFamily="34" charset="-122"/>
            </a:endParaRPr>
          </a:p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Times New Roman" panose="02020603050405020304" pitchFamily="18" charset="0"/>
              <a:buNone/>
            </a:pPr>
            <a:endParaRPr lang="en-US" sz="1200" b="1" dirty="0">
              <a:ea typeface="微软雅黑" panose="020B0503020204020204" pitchFamily="34" charset="-122"/>
            </a:endParaRPr>
          </a:p>
          <a:p>
            <a:pPr marL="171450" marR="0" indent="-17145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微软雅黑" panose="020B0503020204020204" pitchFamily="34" charset="-122"/>
              </a:rPr>
              <a:t>Quality System</a:t>
            </a:r>
          </a:p>
          <a:p>
            <a:pPr marL="171450" marR="0" indent="-17145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</a:pPr>
            <a:endParaRPr lang="en-US" sz="1200" b="1" dirty="0">
              <a:ea typeface="微软雅黑" panose="020B0503020204020204" pitchFamily="34" charset="-122"/>
            </a:endParaRPr>
          </a:p>
          <a:p>
            <a:pPr marL="171450" marR="0" indent="-17145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微软雅黑" panose="020B0503020204020204" pitchFamily="34" charset="-122"/>
              </a:rPr>
              <a:t>MQE</a:t>
            </a:r>
          </a:p>
          <a:p>
            <a:pPr marL="171450" marR="0" indent="-17145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</a:pPr>
            <a:endParaRPr lang="en-US" sz="1200" b="1" dirty="0">
              <a:ea typeface="微软雅黑" panose="020B0503020204020204" pitchFamily="34" charset="-122"/>
            </a:endParaRPr>
          </a:p>
          <a:p>
            <a:pPr marL="171450" marR="0" indent="-17145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微软雅黑" panose="020B0503020204020204" pitchFamily="34" charset="-122"/>
              </a:rPr>
              <a:t>SQE</a:t>
            </a:r>
          </a:p>
          <a:p>
            <a:pPr marL="171450" marR="0" indent="-17145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</a:pPr>
            <a:endParaRPr lang="en-US" sz="1200" b="1" dirty="0">
              <a:ea typeface="微软雅黑" panose="020B0503020204020204" pitchFamily="34" charset="-122"/>
            </a:endParaRPr>
          </a:p>
          <a:p>
            <a:pPr marL="171450" marR="0" indent="-17145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微软雅黑" panose="020B0503020204020204" pitchFamily="34" charset="-122"/>
              </a:rPr>
              <a:t>FA/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微软雅黑" panose="020B0503020204020204" pitchFamily="34" charset="-122"/>
              </a:rPr>
              <a:t>Rel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ea typeface="微软雅黑" panose="020B0503020204020204" pitchFamily="34" charset="-122"/>
            </a:endParaRPr>
          </a:p>
          <a:p>
            <a:pPr marL="171450" marR="0" indent="-17145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</a:pPr>
            <a:endParaRPr lang="en-US" sz="1200" b="1" dirty="0">
              <a:ea typeface="微软雅黑" panose="020B0503020204020204" pitchFamily="34" charset="-122"/>
            </a:endParaRPr>
          </a:p>
          <a:p>
            <a:pPr marL="171450" marR="0" indent="-17145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微软雅黑" panose="020B0503020204020204" pitchFamily="34" charset="-122"/>
              </a:rPr>
              <a:t>Calibration</a:t>
            </a:r>
          </a:p>
          <a:p>
            <a:pPr marL="171450" marR="0" indent="-17145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</a:pPr>
            <a:endParaRPr lang="en-US" sz="1200" b="1" dirty="0">
              <a:ea typeface="微软雅黑" panose="020B0503020204020204" pitchFamily="34" charset="-122"/>
            </a:endParaRPr>
          </a:p>
          <a:p>
            <a:pPr marL="171450" marR="0" indent="-17145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微软雅黑" panose="020B0503020204020204" pitchFamily="34" charset="-122"/>
              </a:rPr>
              <a:t>CQE</a:t>
            </a:r>
          </a:p>
        </p:txBody>
      </p:sp>
      <p:sp>
        <p:nvSpPr>
          <p:cNvPr id="9" name="Rounded Rectangle 8"/>
          <p:cNvSpPr/>
          <p:nvPr/>
        </p:nvSpPr>
        <p:spPr bwMode="auto">
          <a:xfrm>
            <a:off x="4644008" y="3140968"/>
            <a:ext cx="1368152" cy="3600400"/>
          </a:xfrm>
          <a:prstGeom prst="roundRect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17000">
                <a:srgbClr val="009900">
                  <a:shade val="67500"/>
                  <a:satMod val="115000"/>
                </a:srgbClr>
              </a:gs>
              <a:gs pos="33000">
                <a:srgbClr val="009900">
                  <a:shade val="100000"/>
                  <a:satMod val="115000"/>
                </a:srgbClr>
              </a:gs>
            </a:gsLst>
            <a:lin ang="162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Times New Roman" panose="02020603050405020304" pitchFamily="18" charset="0"/>
              <a:buNone/>
            </a:pPr>
            <a:r>
              <a:rPr kumimoji="0" lang="en-US" sz="14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微软雅黑" panose="020B0503020204020204" pitchFamily="34" charset="-122"/>
              </a:rPr>
              <a:t>Mftg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微软雅黑" panose="020B0503020204020204" pitchFamily="34" charset="-122"/>
              </a:rPr>
              <a:t>. Operation</a:t>
            </a:r>
          </a:p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Times New Roman" panose="02020603050405020304" pitchFamily="18" charset="0"/>
              <a:buNone/>
            </a:pPr>
            <a:endParaRPr lang="en-US" sz="1200" b="1" dirty="0" smtClean="0">
              <a:ea typeface="微软雅黑" panose="020B0503020204020204" pitchFamily="34" charset="-122"/>
            </a:endParaRPr>
          </a:p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Times New Roman" panose="02020603050405020304" pitchFamily="18" charset="0"/>
              <a:buNone/>
            </a:pPr>
            <a:endParaRPr lang="en-US" sz="1200" b="1" dirty="0" smtClean="0">
              <a:ea typeface="微软雅黑" panose="020B0503020204020204" pitchFamily="34" charset="-122"/>
            </a:endParaRPr>
          </a:p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Times New Roman" panose="02020603050405020304" pitchFamily="18" charset="0"/>
              <a:buNone/>
            </a:pPr>
            <a:endParaRPr lang="en-US" sz="1200" b="1" dirty="0">
              <a:ea typeface="微软雅黑" panose="020B0503020204020204" pitchFamily="34" charset="-122"/>
            </a:endParaRPr>
          </a:p>
          <a:p>
            <a:pPr marL="171450" marR="0" indent="-17145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微软雅黑" panose="020B0503020204020204" pitchFamily="34" charset="-122"/>
              </a:rPr>
              <a:t>Assembly &amp; Test</a:t>
            </a:r>
          </a:p>
          <a:p>
            <a:pPr marL="171450" marR="0" indent="-17145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</a:pPr>
            <a:endParaRPr lang="en-US" sz="1200" b="1" dirty="0">
              <a:ea typeface="微软雅黑" panose="020B0503020204020204" pitchFamily="34" charset="-122"/>
            </a:endParaRPr>
          </a:p>
          <a:p>
            <a:pPr marL="171450" marR="0" indent="-17145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微软雅黑" panose="020B0503020204020204" pitchFamily="34" charset="-122"/>
              </a:rPr>
              <a:t>Plating</a:t>
            </a:r>
          </a:p>
          <a:p>
            <a:pPr marL="171450" marR="0" indent="-17145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</a:pPr>
            <a:endParaRPr lang="en-US" sz="1200" b="1" dirty="0">
              <a:ea typeface="微软雅黑" panose="020B0503020204020204" pitchFamily="34" charset="-122"/>
            </a:endParaRPr>
          </a:p>
          <a:p>
            <a:pPr marL="171450" marR="0" indent="-17145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微软雅黑" panose="020B0503020204020204" pitchFamily="34" charset="-122"/>
              </a:rPr>
              <a:t>Supply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微软雅黑" panose="020B0503020204020204" pitchFamily="34" charset="-122"/>
              </a:rPr>
              <a:t>Mftg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ea typeface="微软雅黑" panose="020B0503020204020204" pitchFamily="34" charset="-122"/>
            </a:endParaRPr>
          </a:p>
          <a:p>
            <a:pPr marL="171450" marR="0" indent="-17145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</a:pPr>
            <a:endParaRPr lang="en-US" sz="1200" b="1" dirty="0">
              <a:ea typeface="微软雅黑" panose="020B0503020204020204" pitchFamily="34" charset="-122"/>
            </a:endParaRPr>
          </a:p>
          <a:p>
            <a:pPr marL="171450" marR="0" indent="-17145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微软雅黑" panose="020B0503020204020204" pitchFamily="34" charset="-122"/>
              </a:rPr>
              <a:t>Equipment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微软雅黑" panose="020B0503020204020204" pitchFamily="34" charset="-122"/>
              </a:rPr>
              <a:t>Engg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ea typeface="微软雅黑" panose="020B0503020204020204" pitchFamily="34" charset="-122"/>
            </a:endParaRPr>
          </a:p>
          <a:p>
            <a:pPr marL="171450" marR="0" indent="-17145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</a:pPr>
            <a:endParaRPr lang="en-US" sz="1200" b="1" dirty="0">
              <a:ea typeface="微软雅黑" panose="020B0503020204020204" pitchFamily="34" charset="-122"/>
            </a:endParaRPr>
          </a:p>
          <a:p>
            <a:pPr marL="171450" marR="0" indent="-17145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微软雅黑" panose="020B0503020204020204" pitchFamily="34" charset="-122"/>
              </a:rPr>
              <a:t>Planning</a:t>
            </a:r>
          </a:p>
        </p:txBody>
      </p:sp>
      <p:sp>
        <p:nvSpPr>
          <p:cNvPr id="10" name="Rounded Rectangle 9"/>
          <p:cNvSpPr/>
          <p:nvPr/>
        </p:nvSpPr>
        <p:spPr bwMode="auto">
          <a:xfrm>
            <a:off x="6156176" y="3140968"/>
            <a:ext cx="1368152" cy="3600400"/>
          </a:xfrm>
          <a:prstGeom prst="roundRect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17000">
                <a:srgbClr val="009900">
                  <a:shade val="67500"/>
                  <a:satMod val="115000"/>
                </a:srgbClr>
              </a:gs>
              <a:gs pos="33000">
                <a:srgbClr val="009900">
                  <a:shade val="100000"/>
                  <a:satMod val="115000"/>
                </a:srgbClr>
              </a:gs>
            </a:gsLst>
            <a:lin ang="162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Times New Roman" panose="02020603050405020304" pitchFamily="18" charset="0"/>
              <a:buNone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微软雅黑" panose="020B0503020204020204" pitchFamily="34" charset="-122"/>
              </a:rPr>
              <a:t>RD</a:t>
            </a:r>
            <a:r>
              <a:rPr kumimoji="0" lang="en-US" sz="1400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ea typeface="微软雅黑" panose="020B0503020204020204" pitchFamily="34" charset="-122"/>
              </a:rPr>
              <a:t> &amp; Ext. </a:t>
            </a:r>
            <a:r>
              <a:rPr kumimoji="0" lang="en-US" sz="1400" b="1" i="0" u="none" strike="noStrike" cap="none" normalizeH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微软雅黑" panose="020B0503020204020204" pitchFamily="34" charset="-122"/>
              </a:rPr>
              <a:t>Serv’s</a:t>
            </a:r>
            <a:r>
              <a:rPr kumimoji="0" lang="en-US" sz="1400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ea typeface="微软雅黑" panose="020B0503020204020204" pitchFamily="34" charset="-122"/>
              </a:rPr>
              <a:t> </a:t>
            </a:r>
            <a:r>
              <a:rPr kumimoji="0" lang="en-US" sz="1400" b="1" i="0" u="none" strike="noStrike" cap="none" normalizeH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微软雅黑" panose="020B0503020204020204" pitchFamily="34" charset="-122"/>
              </a:rPr>
              <a:t>Engg</a:t>
            </a:r>
            <a:endParaRPr kumimoji="0" lang="en-US" sz="1400" b="1" i="0" u="none" strike="noStrike" cap="none" normalizeH="0" dirty="0" smtClean="0">
              <a:ln>
                <a:noFill/>
              </a:ln>
              <a:solidFill>
                <a:schemeClr val="bg1"/>
              </a:solidFill>
              <a:effectLst/>
              <a:ea typeface="微软雅黑" panose="020B0503020204020204" pitchFamily="34" charset="-122"/>
            </a:endParaRPr>
          </a:p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Times New Roman" panose="02020603050405020304" pitchFamily="18" charset="0"/>
              <a:buNone/>
            </a:pPr>
            <a:endParaRPr lang="en-US" sz="1200" b="1" baseline="0" dirty="0" smtClean="0">
              <a:ea typeface="微软雅黑" panose="020B0503020204020204" pitchFamily="34" charset="-122"/>
            </a:endParaRPr>
          </a:p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Times New Roman" panose="02020603050405020304" pitchFamily="18" charset="0"/>
              <a:buNone/>
            </a:pPr>
            <a:endParaRPr lang="en-US" sz="1200" b="1" baseline="0" dirty="0" smtClean="0">
              <a:ea typeface="微软雅黑" panose="020B0503020204020204" pitchFamily="34" charset="-122"/>
            </a:endParaRPr>
          </a:p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Times New Roman" panose="02020603050405020304" pitchFamily="18" charset="0"/>
              <a:buNone/>
            </a:pPr>
            <a:endParaRPr lang="en-US" sz="1200" b="1" baseline="0" dirty="0">
              <a:ea typeface="微软雅黑" panose="020B0503020204020204" pitchFamily="34" charset="-122"/>
            </a:endParaRPr>
          </a:p>
          <a:p>
            <a:pPr marL="171450" marR="0" indent="-17145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kumimoji="0" lang="en-US" sz="1200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ea typeface="微软雅黑" panose="020B0503020204020204" pitchFamily="34" charset="-122"/>
              </a:rPr>
              <a:t>NPI</a:t>
            </a:r>
          </a:p>
          <a:p>
            <a:pPr marL="171450" marR="0" indent="-17145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</a:pPr>
            <a:endParaRPr lang="en-US" sz="1200" b="1" baseline="0" dirty="0">
              <a:ea typeface="微软雅黑" panose="020B0503020204020204" pitchFamily="34" charset="-122"/>
            </a:endParaRPr>
          </a:p>
          <a:p>
            <a:pPr marL="171450" marR="0" indent="-17145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200" b="1" dirty="0" smtClean="0">
                <a:ea typeface="微软雅黑" panose="020B0503020204020204" pitchFamily="34" charset="-122"/>
              </a:rPr>
              <a:t>External Services</a:t>
            </a:r>
            <a:r>
              <a:rPr kumimoji="0" lang="en-US" sz="1200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ea typeface="微软雅黑" panose="020B0503020204020204" pitchFamily="34" charset="-122"/>
              </a:rPr>
              <a:t> </a:t>
            </a:r>
            <a:r>
              <a:rPr kumimoji="0" lang="en-US" sz="1200" b="1" i="0" u="none" strike="noStrike" cap="none" normalizeH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微软雅黑" panose="020B0503020204020204" pitchFamily="34" charset="-122"/>
              </a:rPr>
              <a:t>Engg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ea typeface="微软雅黑" panose="020B0503020204020204" pitchFamily="34" charset="-122"/>
            </a:endParaRPr>
          </a:p>
        </p:txBody>
      </p:sp>
      <p:sp>
        <p:nvSpPr>
          <p:cNvPr id="11" name="Rounded Rectangle 10"/>
          <p:cNvSpPr/>
          <p:nvPr/>
        </p:nvSpPr>
        <p:spPr bwMode="auto">
          <a:xfrm>
            <a:off x="7668344" y="3140968"/>
            <a:ext cx="1368152" cy="3600400"/>
          </a:xfrm>
          <a:prstGeom prst="roundRect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17000">
                <a:srgbClr val="009900">
                  <a:shade val="67500"/>
                  <a:satMod val="115000"/>
                </a:srgbClr>
              </a:gs>
              <a:gs pos="33000">
                <a:srgbClr val="009900">
                  <a:shade val="100000"/>
                  <a:satMod val="115000"/>
                </a:srgbClr>
              </a:gs>
            </a:gsLst>
            <a:lin ang="162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Times New Roman" panose="02020603050405020304" pitchFamily="18" charset="0"/>
              <a:buNone/>
            </a:pPr>
            <a:r>
              <a:rPr kumimoji="0" lang="en-US" sz="14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微软雅黑" panose="020B0503020204020204" pitchFamily="34" charset="-122"/>
              </a:rPr>
              <a:t>Mftg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微软雅黑" panose="020B0503020204020204" pitchFamily="34" charset="-122"/>
              </a:rPr>
              <a:t>.</a:t>
            </a:r>
          </a:p>
          <a:p>
            <a:pPr marL="0" marR="0" indent="0" algn="ctr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Times New Roman" panose="02020603050405020304" pitchFamily="18" charset="0"/>
              <a:buNone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微软雅黑" panose="020B0503020204020204" pitchFamily="34" charset="-122"/>
              </a:rPr>
              <a:t>Engineering</a:t>
            </a:r>
          </a:p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Times New Roman" panose="02020603050405020304" pitchFamily="18" charset="0"/>
              <a:buNone/>
            </a:pPr>
            <a:endParaRPr lang="en-US" sz="1200" b="1" dirty="0" smtClean="0">
              <a:ea typeface="微软雅黑" panose="020B0503020204020204" pitchFamily="34" charset="-122"/>
            </a:endParaRPr>
          </a:p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Times New Roman" panose="02020603050405020304" pitchFamily="18" charset="0"/>
              <a:buNone/>
            </a:pPr>
            <a:endParaRPr lang="en-US" sz="1200" b="1" dirty="0" smtClean="0">
              <a:ea typeface="微软雅黑" panose="020B0503020204020204" pitchFamily="34" charset="-122"/>
            </a:endParaRPr>
          </a:p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Times New Roman" panose="02020603050405020304" pitchFamily="18" charset="0"/>
              <a:buNone/>
            </a:pPr>
            <a:endParaRPr lang="en-US" sz="1200" b="1" dirty="0">
              <a:ea typeface="微软雅黑" panose="020B0503020204020204" pitchFamily="34" charset="-122"/>
            </a:endParaRPr>
          </a:p>
          <a:p>
            <a:pPr marL="171450" marR="0" indent="-17145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微软雅黑" panose="020B0503020204020204" pitchFamily="34" charset="-122"/>
              </a:rPr>
              <a:t>Process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微软雅黑" panose="020B0503020204020204" pitchFamily="34" charset="-122"/>
              </a:rPr>
              <a:t>Engg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ea typeface="微软雅黑" panose="020B0503020204020204" pitchFamily="34" charset="-122"/>
            </a:endParaRPr>
          </a:p>
          <a:p>
            <a:pPr marL="171450" marR="0" indent="-17145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</a:pPr>
            <a:endParaRPr lang="en-US" sz="1200" b="1" dirty="0">
              <a:ea typeface="微软雅黑" panose="020B0503020204020204" pitchFamily="34" charset="-122"/>
            </a:endParaRPr>
          </a:p>
          <a:p>
            <a:pPr marL="171450" marR="0" indent="-17145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微软雅黑" panose="020B0503020204020204" pitchFamily="34" charset="-122"/>
              </a:rPr>
              <a:t>Product &amp; Test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微软雅黑" panose="020B0503020204020204" pitchFamily="34" charset="-122"/>
              </a:rPr>
              <a:t>Engg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ea typeface="微软雅黑" panose="020B0503020204020204" pitchFamily="34" charset="-122"/>
            </a:endParaRPr>
          </a:p>
          <a:p>
            <a:pPr marL="171450" marR="0" indent="-17145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</a:pPr>
            <a:endParaRPr lang="en-US" sz="1200" b="1" dirty="0">
              <a:ea typeface="微软雅黑" panose="020B0503020204020204" pitchFamily="34" charset="-122"/>
            </a:endParaRPr>
          </a:p>
          <a:p>
            <a:pPr marL="171450" marR="0" indent="-17145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微软雅黑" panose="020B0503020204020204" pitchFamily="34" charset="-122"/>
              </a:rPr>
              <a:t>Facility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微软雅黑" panose="020B0503020204020204" pitchFamily="34" charset="-122"/>
              </a:rPr>
              <a:t>Engg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ea typeface="微软雅黑" panose="020B0503020204020204" pitchFamily="34" charset="-122"/>
            </a:endParaRPr>
          </a:p>
        </p:txBody>
      </p:sp>
      <p:cxnSp>
        <p:nvCxnSpPr>
          <p:cNvPr id="15" name="Straight Connector 14"/>
          <p:cNvCxnSpPr>
            <a:stCxn id="6" idx="0"/>
          </p:cNvCxnSpPr>
          <p:nvPr/>
        </p:nvCxnSpPr>
        <p:spPr bwMode="auto">
          <a:xfrm flipV="1">
            <a:off x="2303748" y="2653693"/>
            <a:ext cx="1866428" cy="487275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" name="Straight Connector 16"/>
          <p:cNvCxnSpPr>
            <a:stCxn id="7" idx="0"/>
          </p:cNvCxnSpPr>
          <p:nvPr/>
        </p:nvCxnSpPr>
        <p:spPr bwMode="auto">
          <a:xfrm flipV="1">
            <a:off x="3815916" y="2908280"/>
            <a:ext cx="471951" cy="232688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Straight Connector 18"/>
          <p:cNvCxnSpPr>
            <a:stCxn id="9" idx="0"/>
          </p:cNvCxnSpPr>
          <p:nvPr/>
        </p:nvCxnSpPr>
        <p:spPr bwMode="auto">
          <a:xfrm flipH="1" flipV="1">
            <a:off x="4856132" y="2908280"/>
            <a:ext cx="471952" cy="232688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" name="Straight Connector 20"/>
          <p:cNvCxnSpPr>
            <a:stCxn id="10" idx="0"/>
          </p:cNvCxnSpPr>
          <p:nvPr/>
        </p:nvCxnSpPr>
        <p:spPr bwMode="auto">
          <a:xfrm flipH="1" flipV="1">
            <a:off x="4973823" y="2653693"/>
            <a:ext cx="1866429" cy="487275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" name="Straight Connector 22"/>
          <p:cNvCxnSpPr>
            <a:stCxn id="11" idx="0"/>
          </p:cNvCxnSpPr>
          <p:nvPr/>
        </p:nvCxnSpPr>
        <p:spPr bwMode="auto">
          <a:xfrm flipH="1" flipV="1">
            <a:off x="4856132" y="2399106"/>
            <a:ext cx="3496288" cy="741862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" name="Straight Connector 24"/>
          <p:cNvCxnSpPr>
            <a:stCxn id="4" idx="0"/>
          </p:cNvCxnSpPr>
          <p:nvPr/>
        </p:nvCxnSpPr>
        <p:spPr bwMode="auto">
          <a:xfrm flipV="1">
            <a:off x="791580" y="2399106"/>
            <a:ext cx="3496287" cy="741862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" name="Straight Connector 26"/>
          <p:cNvCxnSpPr>
            <a:endCxn id="2" idx="2"/>
          </p:cNvCxnSpPr>
          <p:nvPr/>
        </p:nvCxnSpPr>
        <p:spPr bwMode="auto">
          <a:xfrm flipV="1">
            <a:off x="4572000" y="2204864"/>
            <a:ext cx="1" cy="88789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" name="TextBox 27"/>
          <p:cNvSpPr txBox="1"/>
          <p:nvPr/>
        </p:nvSpPr>
        <p:spPr>
          <a:xfrm>
            <a:off x="6847301" y="1340768"/>
            <a:ext cx="1614930" cy="584775"/>
          </a:xfrm>
          <a:prstGeom prst="rect">
            <a:avLst/>
          </a:prstGeom>
          <a:solidFill>
            <a:schemeClr val="bg1">
              <a:alpha val="0"/>
            </a:schemeClr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1600" b="1" i="1" dirty="0" smtClean="0">
                <a:solidFill>
                  <a:srgbClr val="C00000"/>
                </a:solidFill>
              </a:rPr>
              <a:t>Common Goal</a:t>
            </a:r>
          </a:p>
          <a:p>
            <a:pPr algn="ctr"/>
            <a:r>
              <a:rPr lang="en-US" sz="1600" b="1" i="1" dirty="0" smtClean="0">
                <a:solidFill>
                  <a:srgbClr val="C00000"/>
                </a:solidFill>
              </a:rPr>
              <a:t>Oriented Team</a:t>
            </a:r>
          </a:p>
        </p:txBody>
      </p:sp>
      <p:sp>
        <p:nvSpPr>
          <p:cNvPr id="29" name="Oval 28"/>
          <p:cNvSpPr/>
          <p:nvPr/>
        </p:nvSpPr>
        <p:spPr bwMode="auto">
          <a:xfrm>
            <a:off x="4010400" y="2282840"/>
            <a:ext cx="1123199" cy="72008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ctr" anchorCtr="0" compatLnSpc="1"/>
          <a:lstStyle/>
          <a:p>
            <a:pPr marL="0" marR="0" indent="0" algn="ctr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Times New Roman" panose="02020603050405020304" pitchFamily="18" charset="0"/>
              <a:buNone/>
            </a:pPr>
            <a:r>
              <a:rPr lang="en-US" sz="1800" b="1" dirty="0" smtClean="0">
                <a:latin typeface="+mn-lt"/>
                <a:ea typeface="微软雅黑" panose="020B0503020204020204" pitchFamily="34" charset="-122"/>
              </a:rPr>
              <a:t>GOAL</a:t>
            </a:r>
            <a:endParaRPr kumimoji="0" lang="en-US" sz="1800" b="1" i="0" u="none" strike="noStrike" cap="none" normalizeH="0" baseline="0" dirty="0" smtClean="0">
              <a:ln>
                <a:noFill/>
              </a:ln>
              <a:effectLst/>
              <a:latin typeface="+mn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64140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AutoShape 1"/>
          <p:cNvSpPr/>
          <p:nvPr/>
        </p:nvSpPr>
        <p:spPr>
          <a:xfrm>
            <a:off x="2286000" y="2133600"/>
            <a:ext cx="4648200" cy="381000"/>
          </a:xfrm>
          <a:prstGeom prst="flowChartAlternateProcess">
            <a:avLst/>
          </a:prstGeom>
          <a:gradFill rotWithShape="0">
            <a:gsLst>
              <a:gs pos="0">
                <a:srgbClr val="0BAD03"/>
              </a:gs>
              <a:gs pos="100000">
                <a:srgbClr val="016300"/>
              </a:gs>
            </a:gsLst>
            <a:lin ang="0" scaled="1"/>
            <a:tileRect/>
          </a:gradFill>
          <a:ln w="9525">
            <a:noFill/>
          </a:ln>
        </p:spPr>
        <p:txBody>
          <a:bodyPr lIns="90000" tIns="46800" rIns="90000" bIns="46800" anchor="t"/>
          <a:lstStyle/>
          <a:p>
            <a:pPr marL="284480" indent="-284480" defTabSz="0" hangingPunct="0">
              <a:lnSpc>
                <a:spcPct val="93000"/>
              </a:lnSpc>
              <a:buClr>
                <a:srgbClr val="FFFFFF"/>
              </a:buClr>
              <a:buFont typeface="Arial" panose="020B0604020202020204" pitchFamily="34" charset="0"/>
              <a:buChar char="•"/>
              <a:tabLst>
                <a:tab pos="284480" algn="l"/>
                <a:tab pos="741680" algn="l"/>
                <a:tab pos="1198880" algn="l"/>
                <a:tab pos="1656080" algn="l"/>
                <a:tab pos="2113280" algn="l"/>
                <a:tab pos="2570480" algn="l"/>
                <a:tab pos="3027680" algn="l"/>
                <a:tab pos="3484880" algn="l"/>
                <a:tab pos="3942080" algn="l"/>
                <a:tab pos="4399280" algn="l"/>
                <a:tab pos="4856480" algn="l"/>
                <a:tab pos="5313680" algn="l"/>
                <a:tab pos="5770880" algn="l"/>
                <a:tab pos="6228080" algn="l"/>
                <a:tab pos="6685280" algn="l"/>
                <a:tab pos="7142480" algn="l"/>
                <a:tab pos="7599680" algn="l"/>
                <a:tab pos="8056880" algn="l"/>
                <a:tab pos="8514080" algn="l"/>
                <a:tab pos="8971280" algn="l"/>
                <a:tab pos="9428480" algn="l"/>
              </a:tabLst>
            </a:pPr>
            <a:r>
              <a:rPr lang="en-US" altLang="zh-CN" sz="1800" b="1" dirty="0">
                <a:solidFill>
                  <a:srgbClr val="FFFFFF"/>
                </a:solidFill>
                <a:latin typeface="Arial" panose="020B0604020202020204" pitchFamily="34" charset="0"/>
              </a:rPr>
              <a:t>Company Introduction</a:t>
            </a:r>
          </a:p>
        </p:txBody>
      </p:sp>
      <p:sp>
        <p:nvSpPr>
          <p:cNvPr id="11266" name="AutoShape 3"/>
          <p:cNvSpPr/>
          <p:nvPr/>
        </p:nvSpPr>
        <p:spPr>
          <a:xfrm>
            <a:off x="2286000" y="3200400"/>
            <a:ext cx="4648200" cy="381000"/>
          </a:xfrm>
          <a:prstGeom prst="flowChartAlternateProcess">
            <a:avLst/>
          </a:prstGeom>
          <a:gradFill rotWithShape="0">
            <a:gsLst>
              <a:gs pos="0">
                <a:srgbClr val="FF0000"/>
              </a:gs>
              <a:gs pos="100000">
                <a:srgbClr val="A00000"/>
              </a:gs>
            </a:gsLst>
            <a:lin ang="0" scaled="1"/>
            <a:tileRect/>
          </a:gradFill>
          <a:ln w="9525">
            <a:noFill/>
          </a:ln>
        </p:spPr>
        <p:txBody>
          <a:bodyPr lIns="90000" tIns="46800" rIns="90000" bIns="46800" anchor="t"/>
          <a:lstStyle/>
          <a:p>
            <a:pPr marL="284480" indent="-284480" defTabSz="0" hangingPunct="0">
              <a:lnSpc>
                <a:spcPct val="93000"/>
              </a:lnSpc>
              <a:buClr>
                <a:srgbClr val="FFFFFF"/>
              </a:buClr>
              <a:buFont typeface="Arial" panose="020B0604020202020204" pitchFamily="34" charset="0"/>
              <a:buChar char="•"/>
              <a:tabLst>
                <a:tab pos="284480" algn="l"/>
                <a:tab pos="741680" algn="l"/>
                <a:tab pos="1198880" algn="l"/>
                <a:tab pos="1656080" algn="l"/>
                <a:tab pos="2113280" algn="l"/>
                <a:tab pos="2570480" algn="l"/>
                <a:tab pos="3027680" algn="l"/>
                <a:tab pos="3484880" algn="l"/>
                <a:tab pos="3942080" algn="l"/>
                <a:tab pos="4399280" algn="l"/>
                <a:tab pos="4856480" algn="l"/>
                <a:tab pos="5313680" algn="l"/>
                <a:tab pos="5770880" algn="l"/>
                <a:tab pos="6228080" algn="l"/>
                <a:tab pos="6685280" algn="l"/>
                <a:tab pos="7142480" algn="l"/>
                <a:tab pos="7599680" algn="l"/>
                <a:tab pos="8056880" algn="l"/>
                <a:tab pos="8514080" algn="l"/>
                <a:tab pos="8971280" algn="l"/>
                <a:tab pos="9428480" algn="l"/>
              </a:tabLst>
            </a:pPr>
            <a:r>
              <a:rPr lang="en-US" altLang="zh-CN" sz="1800" b="1" dirty="0">
                <a:solidFill>
                  <a:srgbClr val="FFFFFF"/>
                </a:solidFill>
                <a:latin typeface="Arial" panose="020B0604020202020204" pitchFamily="34" charset="0"/>
              </a:rPr>
              <a:t>Production Line Introduction</a:t>
            </a:r>
          </a:p>
        </p:txBody>
      </p:sp>
      <p:sp>
        <p:nvSpPr>
          <p:cNvPr id="11267" name="AutoShape 4"/>
          <p:cNvSpPr/>
          <p:nvPr/>
        </p:nvSpPr>
        <p:spPr>
          <a:xfrm>
            <a:off x="2286000" y="3733800"/>
            <a:ext cx="4648200" cy="381000"/>
          </a:xfrm>
          <a:prstGeom prst="flowChartAlternateProcess">
            <a:avLst/>
          </a:prstGeom>
          <a:gradFill rotWithShape="0">
            <a:gsLst>
              <a:gs pos="0">
                <a:srgbClr val="00B8FF"/>
              </a:gs>
              <a:gs pos="100000">
                <a:srgbClr val="006A96"/>
              </a:gs>
            </a:gsLst>
            <a:lin ang="0" scaled="1"/>
            <a:tileRect/>
          </a:gradFill>
          <a:ln w="9525">
            <a:noFill/>
          </a:ln>
        </p:spPr>
        <p:txBody>
          <a:bodyPr lIns="90000" tIns="46800" rIns="90000" bIns="46800" anchor="t"/>
          <a:lstStyle/>
          <a:p>
            <a:pPr marL="284480" indent="-284480" defTabSz="0" hangingPunct="0">
              <a:lnSpc>
                <a:spcPct val="93000"/>
              </a:lnSpc>
              <a:buClr>
                <a:srgbClr val="FFFFFF"/>
              </a:buClr>
              <a:buFont typeface="Arial" panose="020B0604020202020204" pitchFamily="34" charset="0"/>
              <a:buChar char="•"/>
              <a:tabLst>
                <a:tab pos="284480" algn="l"/>
                <a:tab pos="741680" algn="l"/>
                <a:tab pos="1198880" algn="l"/>
                <a:tab pos="1656080" algn="l"/>
                <a:tab pos="2113280" algn="l"/>
                <a:tab pos="2570480" algn="l"/>
                <a:tab pos="3027680" algn="l"/>
                <a:tab pos="3484880" algn="l"/>
                <a:tab pos="3942080" algn="l"/>
                <a:tab pos="4399280" algn="l"/>
                <a:tab pos="4856480" algn="l"/>
                <a:tab pos="5313680" algn="l"/>
                <a:tab pos="5770880" algn="l"/>
                <a:tab pos="6228080" algn="l"/>
                <a:tab pos="6685280" algn="l"/>
                <a:tab pos="7142480" algn="l"/>
                <a:tab pos="7599680" algn="l"/>
                <a:tab pos="8056880" algn="l"/>
                <a:tab pos="8514080" algn="l"/>
                <a:tab pos="8971280" algn="l"/>
                <a:tab pos="9428480" algn="l"/>
              </a:tabLst>
            </a:pPr>
            <a:r>
              <a:rPr lang="en-US" altLang="zh-CN" sz="1800" b="1" dirty="0">
                <a:solidFill>
                  <a:srgbClr val="FFFFFF"/>
                </a:solidFill>
                <a:latin typeface="Arial" panose="020B0604020202020204" pitchFamily="34" charset="0"/>
              </a:rPr>
              <a:t>Quality Certifications &amp; Rel-FA</a:t>
            </a:r>
          </a:p>
        </p:txBody>
      </p:sp>
      <p:sp>
        <p:nvSpPr>
          <p:cNvPr id="11268" name="AutoShape 5"/>
          <p:cNvSpPr/>
          <p:nvPr/>
        </p:nvSpPr>
        <p:spPr>
          <a:xfrm>
            <a:off x="2286000" y="4267200"/>
            <a:ext cx="4648200" cy="381000"/>
          </a:xfrm>
          <a:prstGeom prst="flowChartAlternateProcess">
            <a:avLst/>
          </a:prstGeom>
          <a:gradFill rotWithShape="0">
            <a:gsLst>
              <a:gs pos="0">
                <a:srgbClr val="A6A6A6"/>
              </a:gs>
              <a:gs pos="100000">
                <a:srgbClr val="5F5F5F"/>
              </a:gs>
            </a:gsLst>
            <a:lin ang="0" scaled="1"/>
            <a:tileRect/>
          </a:gradFill>
          <a:ln w="9525">
            <a:noFill/>
          </a:ln>
        </p:spPr>
        <p:txBody>
          <a:bodyPr lIns="90000" tIns="46800" rIns="90000" bIns="46800" anchor="t"/>
          <a:lstStyle/>
          <a:p>
            <a:pPr marL="284480" indent="-284480" defTabSz="0" hangingPunct="0">
              <a:lnSpc>
                <a:spcPct val="93000"/>
              </a:lnSpc>
              <a:buClr>
                <a:srgbClr val="FFFFFF"/>
              </a:buClr>
              <a:buFont typeface="Arial" panose="020B0604020202020204" pitchFamily="34" charset="0"/>
              <a:buChar char="•"/>
              <a:tabLst>
                <a:tab pos="284480" algn="l"/>
                <a:tab pos="741680" algn="l"/>
                <a:tab pos="1198880" algn="l"/>
                <a:tab pos="1656080" algn="l"/>
                <a:tab pos="2113280" algn="l"/>
                <a:tab pos="2570480" algn="l"/>
                <a:tab pos="3027680" algn="l"/>
                <a:tab pos="3484880" algn="l"/>
                <a:tab pos="3942080" algn="l"/>
                <a:tab pos="4399280" algn="l"/>
                <a:tab pos="4856480" algn="l"/>
                <a:tab pos="5313680" algn="l"/>
                <a:tab pos="5770880" algn="l"/>
                <a:tab pos="6228080" algn="l"/>
                <a:tab pos="6685280" algn="l"/>
                <a:tab pos="7142480" algn="l"/>
                <a:tab pos="7599680" algn="l"/>
                <a:tab pos="8056880" algn="l"/>
                <a:tab pos="8514080" algn="l"/>
                <a:tab pos="8971280" algn="l"/>
                <a:tab pos="9428480" algn="l"/>
              </a:tabLst>
            </a:pPr>
            <a:r>
              <a:rPr lang="en-US" altLang="zh-CN" sz="1800" b="1" dirty="0">
                <a:solidFill>
                  <a:srgbClr val="FFFFFF"/>
                </a:solidFill>
                <a:latin typeface="Arial" panose="020B0604020202020204" pitchFamily="34" charset="0"/>
              </a:rPr>
              <a:t>Customers &amp; Product Applications</a:t>
            </a:r>
          </a:p>
        </p:txBody>
      </p:sp>
      <p:sp>
        <p:nvSpPr>
          <p:cNvPr id="11269" name="Rectangle 6"/>
          <p:cNvSpPr/>
          <p:nvPr/>
        </p:nvSpPr>
        <p:spPr>
          <a:xfrm>
            <a:off x="2209800" y="3200400"/>
            <a:ext cx="4800600" cy="1600200"/>
          </a:xfrm>
          <a:prstGeom prst="rect">
            <a:avLst/>
          </a:prstGeom>
          <a:gradFill rotWithShape="0">
            <a:gsLst>
              <a:gs pos="0">
                <a:srgbClr val="E0F1E0"/>
              </a:gs>
              <a:gs pos="100000">
                <a:srgbClr val="92D592"/>
              </a:gs>
            </a:gsLst>
            <a:lin ang="0" scaled="1"/>
            <a:tileRect/>
          </a:gradFill>
          <a:ln w="9525">
            <a:noFill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en-US" altLang="zh-CN" sz="1800" dirty="0">
              <a:latin typeface="Arial" panose="020B0604020202020204" pitchFamily="34" charset="0"/>
            </a:endParaRPr>
          </a:p>
        </p:txBody>
      </p:sp>
      <p:sp>
        <p:nvSpPr>
          <p:cNvPr id="11270" name="Rectangle 7"/>
          <p:cNvSpPr/>
          <p:nvPr/>
        </p:nvSpPr>
        <p:spPr>
          <a:xfrm>
            <a:off x="2209800" y="1981200"/>
            <a:ext cx="4800600" cy="533400"/>
          </a:xfrm>
          <a:prstGeom prst="rect">
            <a:avLst/>
          </a:prstGeom>
          <a:gradFill rotWithShape="0">
            <a:gsLst>
              <a:gs pos="0">
                <a:srgbClr val="E0F1E0"/>
              </a:gs>
              <a:gs pos="100000">
                <a:srgbClr val="92D592"/>
              </a:gs>
            </a:gsLst>
            <a:lin ang="0" scaled="1"/>
            <a:tileRect/>
          </a:gradFill>
          <a:ln w="9525">
            <a:noFill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en-US" altLang="zh-CN" sz="1800" dirty="0">
              <a:latin typeface="Arial" panose="020B0604020202020204" pitchFamily="34" charset="0"/>
            </a:endParaRPr>
          </a:p>
        </p:txBody>
      </p:sp>
      <p:pic>
        <p:nvPicPr>
          <p:cNvPr id="11271" name="图片 16" descr="A%Y4{CIGZ)WLS}2H~XCP6QF"/>
          <p:cNvPicPr>
            <a:picLocks noChangeAspect="1"/>
          </p:cNvPicPr>
          <p:nvPr/>
        </p:nvPicPr>
        <p:blipFill>
          <a:blip r:embed="rId2"/>
          <a:srcRect l="15714" t="15820" r="4152" b="8894"/>
          <a:stretch>
            <a:fillRect/>
          </a:stretch>
        </p:blipFill>
        <p:spPr>
          <a:xfrm>
            <a:off x="1762125" y="2698750"/>
            <a:ext cx="447675" cy="3635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272" name="AutoShape 2"/>
          <p:cNvSpPr/>
          <p:nvPr/>
        </p:nvSpPr>
        <p:spPr>
          <a:xfrm>
            <a:off x="2286000" y="2667000"/>
            <a:ext cx="4648200" cy="381000"/>
          </a:xfrm>
          <a:prstGeom prst="flowChartAlternateProcess">
            <a:avLst/>
          </a:prstGeom>
          <a:gradFill rotWithShape="0">
            <a:gsLst>
              <a:gs pos="0">
                <a:srgbClr val="0BAD03"/>
              </a:gs>
              <a:gs pos="100000">
                <a:srgbClr val="016300"/>
              </a:gs>
            </a:gsLst>
            <a:lin ang="0" scaled="1"/>
            <a:tileRect/>
          </a:gradFill>
          <a:ln w="9525">
            <a:noFill/>
          </a:ln>
        </p:spPr>
        <p:txBody>
          <a:bodyPr lIns="90000" tIns="46800" rIns="90000" bIns="46800" anchor="t"/>
          <a:lstStyle/>
          <a:p>
            <a:pPr marL="284480" indent="-284480" defTabSz="0" hangingPunct="0">
              <a:lnSpc>
                <a:spcPct val="93000"/>
              </a:lnSpc>
              <a:buClr>
                <a:srgbClr val="FFFFFF"/>
              </a:buClr>
              <a:buFont typeface="Arial" panose="020B0604020202020204" pitchFamily="34" charset="0"/>
              <a:buChar char="•"/>
              <a:tabLst>
                <a:tab pos="284480" algn="l"/>
                <a:tab pos="741680" algn="l"/>
                <a:tab pos="1198880" algn="l"/>
                <a:tab pos="1656080" algn="l"/>
                <a:tab pos="2113280" algn="l"/>
                <a:tab pos="2570480" algn="l"/>
                <a:tab pos="3027680" algn="l"/>
                <a:tab pos="3484880" algn="l"/>
                <a:tab pos="3942080" algn="l"/>
                <a:tab pos="4399280" algn="l"/>
                <a:tab pos="4856480" algn="l"/>
                <a:tab pos="5313680" algn="l"/>
                <a:tab pos="5770880" algn="l"/>
                <a:tab pos="6228080" algn="l"/>
                <a:tab pos="6685280" algn="l"/>
                <a:tab pos="7142480" algn="l"/>
                <a:tab pos="7599680" algn="l"/>
                <a:tab pos="8056880" algn="l"/>
                <a:tab pos="8514080" algn="l"/>
                <a:tab pos="8971280" algn="l"/>
                <a:tab pos="9428480" algn="l"/>
              </a:tabLst>
            </a:pPr>
            <a:r>
              <a:rPr lang="zh-CN" altLang="en-US" sz="1800" b="1" dirty="0">
                <a:solidFill>
                  <a:srgbClr val="FFFFFF"/>
                </a:solidFill>
                <a:latin typeface="Arial" panose="020B0604020202020204" pitchFamily="34" charset="0"/>
              </a:rPr>
              <a:t>产</a:t>
            </a:r>
            <a:r>
              <a:rPr lang="zh-CN" altLang="en-US" sz="1800" b="1" dirty="0" smtClean="0">
                <a:solidFill>
                  <a:srgbClr val="FFFFFF"/>
                </a:solidFill>
                <a:latin typeface="Arial" panose="020B0604020202020204" pitchFamily="34" charset="0"/>
              </a:rPr>
              <a:t>品</a:t>
            </a:r>
            <a:r>
              <a:rPr lang="zh-CN" altLang="en-US" sz="1800" b="1" dirty="0">
                <a:solidFill>
                  <a:srgbClr val="FFFFFF"/>
                </a:solidFill>
              </a:rPr>
              <a:t> </a:t>
            </a:r>
            <a:r>
              <a:rPr lang="en-US" altLang="zh-CN" sz="1800" b="1" dirty="0" smtClean="0">
                <a:solidFill>
                  <a:srgbClr val="FFFFFF"/>
                </a:solidFill>
                <a:latin typeface="Arial" panose="020B0604020202020204" pitchFamily="34" charset="0"/>
              </a:rPr>
              <a:t>Products</a:t>
            </a:r>
            <a:endParaRPr lang="en-US" altLang="zh-CN" sz="1800" b="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Flowchart: Alternate Process 6"/>
          <p:cNvSpPr/>
          <p:nvPr/>
        </p:nvSpPr>
        <p:spPr>
          <a:xfrm>
            <a:off x="2286000" y="1390650"/>
            <a:ext cx="1504950" cy="2114550"/>
          </a:xfrm>
          <a:prstGeom prst="flowChartAlternateProcess">
            <a:avLst/>
          </a:prstGeom>
          <a:solidFill>
            <a:srgbClr val="FFFFFF"/>
          </a:solidFill>
          <a:ln w="9525" cap="flat" cmpd="sng">
            <a:solidFill>
              <a:srgbClr val="0099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/>
          <a:p>
            <a:pPr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en-US" altLang="zh-CN" sz="18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2290" name="Text Box 176"/>
          <p:cNvSpPr txBox="1"/>
          <p:nvPr/>
        </p:nvSpPr>
        <p:spPr>
          <a:xfrm>
            <a:off x="6705600" y="1484784"/>
            <a:ext cx="1447800" cy="3460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en-US" altLang="zh-CN" sz="1800" dirty="0">
              <a:latin typeface="Arial" panose="020B0604020202020204" pitchFamily="34" charset="0"/>
            </a:endParaRPr>
          </a:p>
        </p:txBody>
      </p:sp>
      <p:sp>
        <p:nvSpPr>
          <p:cNvPr id="12291" name="AutoShape 292"/>
          <p:cNvSpPr/>
          <p:nvPr/>
        </p:nvSpPr>
        <p:spPr>
          <a:xfrm>
            <a:off x="5562600" y="1390650"/>
            <a:ext cx="1371600" cy="2116138"/>
          </a:xfrm>
          <a:prstGeom prst="flowChartAlternateProcess">
            <a:avLst/>
          </a:prstGeom>
          <a:noFill/>
          <a:ln w="9525" cap="flat" cmpd="sng">
            <a:solidFill>
              <a:srgbClr val="0099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en-US" altLang="zh-CN" sz="1800" dirty="0">
              <a:latin typeface="Arial" panose="020B0604020202020204" pitchFamily="34" charset="0"/>
            </a:endParaRPr>
          </a:p>
        </p:txBody>
      </p:sp>
      <p:sp>
        <p:nvSpPr>
          <p:cNvPr id="12292" name="Text Box 293"/>
          <p:cNvSpPr txBox="1"/>
          <p:nvPr/>
        </p:nvSpPr>
        <p:spPr>
          <a:xfrm>
            <a:off x="5562600" y="1371600"/>
            <a:ext cx="1333500" cy="609600"/>
          </a:xfrm>
          <a:prstGeom prst="rect">
            <a:avLst/>
          </a:prstGeom>
          <a:noFill/>
          <a:ln w="9525">
            <a:noFill/>
          </a:ln>
        </p:spPr>
        <p:txBody>
          <a:bodyPr lIns="90000" tIns="45000" rIns="90000" bIns="45000" anchor="b"/>
          <a:lstStyle/>
          <a:p>
            <a:pPr algn="ctr" defTabSz="0"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zh-CN" sz="1600" b="1" u="sng" dirty="0">
                <a:solidFill>
                  <a:srgbClr val="000000"/>
                </a:solidFill>
                <a:latin typeface="Calibri" panose="020F0502020204030204" pitchFamily="34" charset="0"/>
              </a:rPr>
              <a:t>Multi-Leads Gull Wing</a:t>
            </a:r>
          </a:p>
        </p:txBody>
      </p:sp>
      <p:sp>
        <p:nvSpPr>
          <p:cNvPr id="12293" name="Rectangle 1"/>
          <p:cNvSpPr/>
          <p:nvPr/>
        </p:nvSpPr>
        <p:spPr>
          <a:xfrm>
            <a:off x="649288" y="3581400"/>
            <a:ext cx="7808912" cy="3200400"/>
          </a:xfrm>
          <a:prstGeom prst="rect">
            <a:avLst/>
          </a:prstGeom>
          <a:noFill/>
          <a:ln w="9360" cap="sq" cmpd="sng">
            <a:solidFill>
              <a:srgbClr val="00B05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en-US" altLang="zh-CN" sz="1800" dirty="0">
              <a:latin typeface="Arial" panose="020B0604020202020204" pitchFamily="34" charset="0"/>
            </a:endParaRPr>
          </a:p>
        </p:txBody>
      </p:sp>
      <p:sp>
        <p:nvSpPr>
          <p:cNvPr id="12294" name="Text Box 10"/>
          <p:cNvSpPr txBox="1"/>
          <p:nvPr/>
        </p:nvSpPr>
        <p:spPr>
          <a:xfrm>
            <a:off x="2895600" y="990600"/>
            <a:ext cx="4724400" cy="600075"/>
          </a:xfrm>
          <a:prstGeom prst="rect">
            <a:avLst/>
          </a:prstGeom>
          <a:noFill/>
          <a:ln w="9525">
            <a:noFill/>
          </a:ln>
        </p:spPr>
        <p:txBody>
          <a:bodyPr lIns="90000" tIns="45000" rIns="90000" bIns="45000" anchor="t"/>
          <a:lstStyle/>
          <a:p>
            <a:pPr algn="ctr" defTabSz="0"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altLang="zh-CN" sz="2000" b="1" u="sng" dirty="0">
                <a:solidFill>
                  <a:srgbClr val="000000"/>
                </a:solidFill>
                <a:latin typeface="Calibri" panose="020F0502020204030204" pitchFamily="34" charset="0"/>
              </a:rPr>
              <a:t>Mass Productions (</a:t>
            </a:r>
            <a:r>
              <a:rPr lang="en-GB" altLang="zh-CN" sz="2000" b="1" u="sng" dirty="0" smtClean="0">
                <a:solidFill>
                  <a:srgbClr val="000000"/>
                </a:solidFill>
                <a:latin typeface="Calibri" panose="020F0502020204030204" pitchFamily="34" charset="0"/>
              </a:rPr>
              <a:t>AEC-Q101 Optional)</a:t>
            </a:r>
            <a:endParaRPr lang="en-GB" altLang="zh-CN" sz="2000" b="1" u="sng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9" name="Group 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1550663"/>
              </p:ext>
            </p:extLst>
          </p:nvPr>
        </p:nvGraphicFramePr>
        <p:xfrm>
          <a:off x="1295400" y="3743325"/>
          <a:ext cx="915988" cy="1143000"/>
        </p:xfrm>
        <a:graphic>
          <a:graphicData uri="http://schemas.openxmlformats.org/drawingml/2006/table">
            <a:tbl>
              <a:tblPr/>
              <a:tblGrid>
                <a:gridCol w="9159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TVS/ESD</a:t>
                      </a:r>
                    </a:p>
                  </a:txBody>
                  <a:tcPr marL="90000" marR="90000" marT="46800" marB="46800" horzOverflow="overflow">
                    <a:lnL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4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Zener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 / SKY</a:t>
                      </a:r>
                    </a:p>
                  </a:txBody>
                  <a:tcPr marL="90000" marR="90000" marT="46800" marB="46800" horzOverflow="overflow">
                    <a:lnL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4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Switching</a:t>
                      </a:r>
                    </a:p>
                  </a:txBody>
                  <a:tcPr marL="90000" marR="90000" marT="46800" marB="46800" horzOverflow="overflow">
                    <a:lnL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MOSFET</a:t>
                      </a:r>
                    </a:p>
                  </a:txBody>
                  <a:tcPr marL="90000" marR="90000" marT="46800" marB="46800" horzOverflow="overflow">
                    <a:lnL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2308" name="Picture 17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263" y="1322388"/>
            <a:ext cx="744537" cy="2170112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12" name="Group 1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1688218"/>
              </p:ext>
            </p:extLst>
          </p:nvPr>
        </p:nvGraphicFramePr>
        <p:xfrm>
          <a:off x="762000" y="4953000"/>
          <a:ext cx="1444625" cy="833445"/>
        </p:xfrm>
        <a:graphic>
          <a:graphicData uri="http://schemas.openxmlformats.org/drawingml/2006/table">
            <a:tbl>
              <a:tblPr/>
              <a:tblGrid>
                <a:gridCol w="1444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7813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MSL 1 (Optional)</a:t>
                      </a:r>
                    </a:p>
                  </a:txBody>
                  <a:tcPr marL="90000" marR="90000" marT="45626" marB="45626" horzOverflow="overflow">
                    <a:lnL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4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7813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Halogen Free</a:t>
                      </a:r>
                    </a:p>
                  </a:txBody>
                  <a:tcPr marL="90000" marR="90000" marT="45626" marB="45626" horzOverflow="overflow">
                    <a:lnL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4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7813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RoHS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 Compliant</a:t>
                      </a:r>
                    </a:p>
                  </a:txBody>
                  <a:tcPr marL="90000" marR="90000" marT="45626" marB="45626" horzOverflow="overflow">
                    <a:lnL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3" name="Group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4621466"/>
              </p:ext>
            </p:extLst>
          </p:nvPr>
        </p:nvGraphicFramePr>
        <p:xfrm>
          <a:off x="2514600" y="3743325"/>
          <a:ext cx="1066800" cy="1143000"/>
        </p:xfrm>
        <a:graphic>
          <a:graphicData uri="http://schemas.openxmlformats.org/drawingml/2006/table">
            <a:tbl>
              <a:tblPr/>
              <a:tblGrid>
                <a:gridCol w="106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微软雅黑" panose="020B0503020204020204" pitchFamily="34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4" name="Group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497646"/>
              </p:ext>
            </p:extLst>
          </p:nvPr>
        </p:nvGraphicFramePr>
        <p:xfrm>
          <a:off x="7239000" y="3743325"/>
          <a:ext cx="1066800" cy="1143000"/>
        </p:xfrm>
        <a:graphic>
          <a:graphicData uri="http://schemas.openxmlformats.org/drawingml/2006/table">
            <a:tbl>
              <a:tblPr/>
              <a:tblGrid>
                <a:gridCol w="106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√ 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5" name="Group 1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3783275"/>
              </p:ext>
            </p:extLst>
          </p:nvPr>
        </p:nvGraphicFramePr>
        <p:xfrm>
          <a:off x="5719763" y="3743325"/>
          <a:ext cx="1066800" cy="1143000"/>
        </p:xfrm>
        <a:graphic>
          <a:graphicData uri="http://schemas.openxmlformats.org/drawingml/2006/table">
            <a:tbl>
              <a:tblPr/>
              <a:tblGrid>
                <a:gridCol w="106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6" name="Group 1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5799705"/>
              </p:ext>
            </p:extLst>
          </p:nvPr>
        </p:nvGraphicFramePr>
        <p:xfrm>
          <a:off x="2514600" y="4953000"/>
          <a:ext cx="1066800" cy="823914"/>
        </p:xfrm>
        <a:graphic>
          <a:graphicData uri="http://schemas.openxmlformats.org/drawingml/2006/table">
            <a:tbl>
              <a:tblPr/>
              <a:tblGrid>
                <a:gridCol w="106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7" name="Group 1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2178756"/>
              </p:ext>
            </p:extLst>
          </p:nvPr>
        </p:nvGraphicFramePr>
        <p:xfrm>
          <a:off x="5715000" y="4953000"/>
          <a:ext cx="1066800" cy="823914"/>
        </p:xfrm>
        <a:graphic>
          <a:graphicData uri="http://schemas.openxmlformats.org/drawingml/2006/table">
            <a:tbl>
              <a:tblPr/>
              <a:tblGrid>
                <a:gridCol w="106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8" name="Group 1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5916408"/>
              </p:ext>
            </p:extLst>
          </p:nvPr>
        </p:nvGraphicFramePr>
        <p:xfrm>
          <a:off x="7234238" y="4953000"/>
          <a:ext cx="1066800" cy="823914"/>
        </p:xfrm>
        <a:graphic>
          <a:graphicData uri="http://schemas.openxmlformats.org/drawingml/2006/table">
            <a:tbl>
              <a:tblPr/>
              <a:tblGrid>
                <a:gridCol w="106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9" name="Group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795312"/>
              </p:ext>
            </p:extLst>
          </p:nvPr>
        </p:nvGraphicFramePr>
        <p:xfrm>
          <a:off x="4114800" y="3757613"/>
          <a:ext cx="1066800" cy="1143000"/>
        </p:xfrm>
        <a:graphic>
          <a:graphicData uri="http://schemas.openxmlformats.org/drawingml/2006/table">
            <a:tbl>
              <a:tblPr/>
              <a:tblGrid>
                <a:gridCol w="106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微软雅黑" panose="020B0503020204020204" pitchFamily="34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0" name="Group 1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4800228"/>
              </p:ext>
            </p:extLst>
          </p:nvPr>
        </p:nvGraphicFramePr>
        <p:xfrm>
          <a:off x="4114800" y="4967288"/>
          <a:ext cx="1066800" cy="823911"/>
        </p:xfrm>
        <a:graphic>
          <a:graphicData uri="http://schemas.openxmlformats.org/drawingml/2006/table">
            <a:tbl>
              <a:tblPr/>
              <a:tblGrid>
                <a:gridCol w="106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6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6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6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2407" name="图片 16" descr="A%Y4{CIGZ)WLS}2H~XCP6QF"/>
          <p:cNvPicPr>
            <a:picLocks noChangeAspect="1"/>
          </p:cNvPicPr>
          <p:nvPr/>
        </p:nvPicPr>
        <p:blipFill>
          <a:blip r:embed="rId4" cstate="print"/>
          <a:srcRect l="15714" t="15820" r="4152" b="8894"/>
          <a:stretch>
            <a:fillRect/>
          </a:stretch>
        </p:blipFill>
        <p:spPr>
          <a:xfrm>
            <a:off x="2552700" y="1935163"/>
            <a:ext cx="231775" cy="1889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408" name="图片 14" descr="SOD323F"/>
          <p:cNvPicPr>
            <a:picLocks noChangeAspect="1"/>
          </p:cNvPicPr>
          <p:nvPr/>
        </p:nvPicPr>
        <p:blipFill>
          <a:blip r:embed="rId5"/>
          <a:srcRect l="11488" t="14981"/>
          <a:stretch>
            <a:fillRect/>
          </a:stretch>
        </p:blipFill>
        <p:spPr>
          <a:xfrm>
            <a:off x="2438400" y="2706688"/>
            <a:ext cx="565150" cy="4175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409" name="图片 16" descr="A%Y4{CIGZ)WLS}2H~XCP6QF"/>
          <p:cNvPicPr>
            <a:picLocks noChangeAspect="1"/>
          </p:cNvPicPr>
          <p:nvPr/>
        </p:nvPicPr>
        <p:blipFill>
          <a:blip r:embed="rId6" cstate="print"/>
          <a:srcRect l="15714" t="15820" r="4152" b="8894"/>
          <a:stretch>
            <a:fillRect/>
          </a:stretch>
        </p:blipFill>
        <p:spPr>
          <a:xfrm>
            <a:off x="2540000" y="2327275"/>
            <a:ext cx="304800" cy="249238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25" name="Group 1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6975127"/>
              </p:ext>
            </p:extLst>
          </p:nvPr>
        </p:nvGraphicFramePr>
        <p:xfrm>
          <a:off x="762000" y="5867400"/>
          <a:ext cx="1444625" cy="833445"/>
        </p:xfrm>
        <a:graphic>
          <a:graphicData uri="http://schemas.openxmlformats.org/drawingml/2006/table">
            <a:tbl>
              <a:tblPr/>
              <a:tblGrid>
                <a:gridCol w="1444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7813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Wire Type</a:t>
                      </a:r>
                    </a:p>
                  </a:txBody>
                  <a:tcPr marL="90000" marR="90000" marT="45626" marB="45626" horzOverflow="overflow">
                    <a:lnL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4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7813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Leadframe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90000" marR="90000" marT="45626" marB="45626" horzOverflow="overflow">
                    <a:lnL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4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7813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Die Bonding</a:t>
                      </a:r>
                    </a:p>
                  </a:txBody>
                  <a:tcPr marL="90000" marR="90000" marT="45626" marB="45626" horzOverflow="overflow">
                    <a:lnL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6" name="Group 1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5841302"/>
              </p:ext>
            </p:extLst>
          </p:nvPr>
        </p:nvGraphicFramePr>
        <p:xfrm>
          <a:off x="2514600" y="5867400"/>
          <a:ext cx="1066800" cy="823914"/>
        </p:xfrm>
        <a:graphic>
          <a:graphicData uri="http://schemas.openxmlformats.org/drawingml/2006/table">
            <a:tbl>
              <a:tblPr/>
              <a:tblGrid>
                <a:gridCol w="106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Au,Cu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 or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Pd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-Cu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Cu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Eutectic/Epoxy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7" name="Group 1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6310964"/>
              </p:ext>
            </p:extLst>
          </p:nvPr>
        </p:nvGraphicFramePr>
        <p:xfrm>
          <a:off x="5715000" y="5867400"/>
          <a:ext cx="1066800" cy="823914"/>
        </p:xfrm>
        <a:graphic>
          <a:graphicData uri="http://schemas.openxmlformats.org/drawingml/2006/table">
            <a:tbl>
              <a:tblPr/>
              <a:tblGrid>
                <a:gridCol w="106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Au,Cu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 or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Pd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-Cu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Cu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Eutectic/Epoxy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9" name="Group 1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2540746"/>
              </p:ext>
            </p:extLst>
          </p:nvPr>
        </p:nvGraphicFramePr>
        <p:xfrm>
          <a:off x="4114800" y="5881688"/>
          <a:ext cx="1066800" cy="823911"/>
        </p:xfrm>
        <a:graphic>
          <a:graphicData uri="http://schemas.openxmlformats.org/drawingml/2006/table">
            <a:tbl>
              <a:tblPr/>
              <a:tblGrid>
                <a:gridCol w="106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6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Au,Cu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 or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Pd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-Cu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6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A42 or Cu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6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Eutectic/Epoxy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450" name="Text Box 8"/>
          <p:cNvSpPr txBox="1"/>
          <p:nvPr/>
        </p:nvSpPr>
        <p:spPr>
          <a:xfrm>
            <a:off x="2971800" y="1905000"/>
            <a:ext cx="765175" cy="1219200"/>
          </a:xfrm>
          <a:prstGeom prst="rect">
            <a:avLst/>
          </a:prstGeom>
          <a:noFill/>
          <a:ln w="9525">
            <a:noFill/>
          </a:ln>
        </p:spPr>
        <p:txBody>
          <a:bodyPr lIns="90000" tIns="45000" rIns="90000" bIns="45000" anchor="t"/>
          <a:lstStyle/>
          <a:p>
            <a:pPr defTabSz="0">
              <a:buFont typeface="Times New Roman" panose="02020603050405020304" pitchFamily="18" charset="0"/>
              <a:buNone/>
              <a:tabLst>
                <a:tab pos="0" algn="l"/>
                <a:tab pos="98425" algn="l"/>
                <a:tab pos="548005" algn="l"/>
                <a:tab pos="996950" algn="l"/>
                <a:tab pos="1446530" algn="l"/>
                <a:tab pos="1895475" algn="l"/>
                <a:tab pos="2345055" algn="l"/>
                <a:tab pos="2794000" algn="l"/>
                <a:tab pos="3243580" algn="l"/>
                <a:tab pos="3692525" algn="l"/>
                <a:tab pos="4142105" algn="l"/>
                <a:tab pos="4591050" algn="l"/>
                <a:tab pos="5040630" algn="l"/>
                <a:tab pos="5489575" algn="l"/>
                <a:tab pos="5943600" algn="l"/>
                <a:tab pos="6388100" algn="l"/>
                <a:tab pos="6837680" algn="l"/>
                <a:tab pos="7286625" algn="l"/>
                <a:tab pos="7736205" algn="l"/>
                <a:tab pos="8185150" algn="l"/>
                <a:tab pos="8634730" algn="l"/>
              </a:tabLst>
            </a:pPr>
            <a:r>
              <a:rPr lang="en-US" altLang="zh-CN" sz="1000" b="1" dirty="0">
                <a:solidFill>
                  <a:schemeClr val="tx1"/>
                </a:solidFill>
                <a:latin typeface="Arial" panose="020B0604020202020204" pitchFamily="34" charset="0"/>
              </a:rPr>
              <a:t>SOD923</a:t>
            </a:r>
          </a:p>
          <a:p>
            <a:pPr defTabSz="0">
              <a:buFont typeface="Times New Roman" panose="02020603050405020304" pitchFamily="18" charset="0"/>
              <a:buNone/>
              <a:tabLst>
                <a:tab pos="0" algn="l"/>
                <a:tab pos="98425" algn="l"/>
                <a:tab pos="548005" algn="l"/>
                <a:tab pos="996950" algn="l"/>
                <a:tab pos="1446530" algn="l"/>
                <a:tab pos="1895475" algn="l"/>
                <a:tab pos="2345055" algn="l"/>
                <a:tab pos="2794000" algn="l"/>
                <a:tab pos="3243580" algn="l"/>
                <a:tab pos="3692525" algn="l"/>
                <a:tab pos="4142105" algn="l"/>
                <a:tab pos="4591050" algn="l"/>
                <a:tab pos="5040630" algn="l"/>
                <a:tab pos="5489575" algn="l"/>
                <a:tab pos="5943600" algn="l"/>
                <a:tab pos="6388100" algn="l"/>
                <a:tab pos="6837680" algn="l"/>
                <a:tab pos="7286625" algn="l"/>
                <a:tab pos="7736205" algn="l"/>
                <a:tab pos="8185150" algn="l"/>
                <a:tab pos="8634730" algn="l"/>
              </a:tabLst>
            </a:pPr>
            <a:endParaRPr lang="en-US" altLang="zh-CN" sz="10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defTabSz="0">
              <a:buFont typeface="Times New Roman" panose="02020603050405020304" pitchFamily="18" charset="0"/>
              <a:buNone/>
              <a:tabLst>
                <a:tab pos="0" algn="l"/>
                <a:tab pos="98425" algn="l"/>
                <a:tab pos="548005" algn="l"/>
                <a:tab pos="996950" algn="l"/>
                <a:tab pos="1446530" algn="l"/>
                <a:tab pos="1895475" algn="l"/>
                <a:tab pos="2345055" algn="l"/>
                <a:tab pos="2794000" algn="l"/>
                <a:tab pos="3243580" algn="l"/>
                <a:tab pos="3692525" algn="l"/>
                <a:tab pos="4142105" algn="l"/>
                <a:tab pos="4591050" algn="l"/>
                <a:tab pos="5040630" algn="l"/>
                <a:tab pos="5489575" algn="l"/>
                <a:tab pos="5943600" algn="l"/>
                <a:tab pos="6388100" algn="l"/>
                <a:tab pos="6837680" algn="l"/>
                <a:tab pos="7286625" algn="l"/>
                <a:tab pos="7736205" algn="l"/>
                <a:tab pos="8185150" algn="l"/>
                <a:tab pos="8634730" algn="l"/>
              </a:tabLst>
            </a:pPr>
            <a:endParaRPr lang="en-US" altLang="zh-CN" sz="10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defTabSz="0">
              <a:buFont typeface="Times New Roman" panose="02020603050405020304" pitchFamily="18" charset="0"/>
              <a:buNone/>
              <a:tabLst>
                <a:tab pos="0" algn="l"/>
                <a:tab pos="98425" algn="l"/>
                <a:tab pos="548005" algn="l"/>
                <a:tab pos="996950" algn="l"/>
                <a:tab pos="1446530" algn="l"/>
                <a:tab pos="1895475" algn="l"/>
                <a:tab pos="2345055" algn="l"/>
                <a:tab pos="2794000" algn="l"/>
                <a:tab pos="3243580" algn="l"/>
                <a:tab pos="3692525" algn="l"/>
                <a:tab pos="4142105" algn="l"/>
                <a:tab pos="4591050" algn="l"/>
                <a:tab pos="5040630" algn="l"/>
                <a:tab pos="5489575" algn="l"/>
                <a:tab pos="5943600" algn="l"/>
                <a:tab pos="6388100" algn="l"/>
                <a:tab pos="6837680" algn="l"/>
                <a:tab pos="7286625" algn="l"/>
                <a:tab pos="7736205" algn="l"/>
                <a:tab pos="8185150" algn="l"/>
                <a:tab pos="8634730" algn="l"/>
              </a:tabLst>
            </a:pPr>
            <a:r>
              <a:rPr lang="en-US" altLang="zh-CN" sz="1000" b="1" dirty="0">
                <a:solidFill>
                  <a:schemeClr val="tx1"/>
                </a:solidFill>
                <a:latin typeface="Arial" panose="020B0604020202020204" pitchFamily="34" charset="0"/>
              </a:rPr>
              <a:t>SOD523</a:t>
            </a:r>
          </a:p>
          <a:p>
            <a:pPr defTabSz="0">
              <a:buFont typeface="Times New Roman" panose="02020603050405020304" pitchFamily="18" charset="0"/>
              <a:buNone/>
              <a:tabLst>
                <a:tab pos="0" algn="l"/>
                <a:tab pos="98425" algn="l"/>
                <a:tab pos="548005" algn="l"/>
                <a:tab pos="996950" algn="l"/>
                <a:tab pos="1446530" algn="l"/>
                <a:tab pos="1895475" algn="l"/>
                <a:tab pos="2345055" algn="l"/>
                <a:tab pos="2794000" algn="l"/>
                <a:tab pos="3243580" algn="l"/>
                <a:tab pos="3692525" algn="l"/>
                <a:tab pos="4142105" algn="l"/>
                <a:tab pos="4591050" algn="l"/>
                <a:tab pos="5040630" algn="l"/>
                <a:tab pos="5489575" algn="l"/>
                <a:tab pos="5943600" algn="l"/>
                <a:tab pos="6388100" algn="l"/>
                <a:tab pos="6837680" algn="l"/>
                <a:tab pos="7286625" algn="l"/>
                <a:tab pos="7736205" algn="l"/>
                <a:tab pos="8185150" algn="l"/>
                <a:tab pos="8634730" algn="l"/>
              </a:tabLst>
            </a:pPr>
            <a:endParaRPr lang="en-US" altLang="zh-CN" sz="10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defTabSz="0">
              <a:buFont typeface="Times New Roman" panose="02020603050405020304" pitchFamily="18" charset="0"/>
              <a:buNone/>
              <a:tabLst>
                <a:tab pos="0" algn="l"/>
                <a:tab pos="98425" algn="l"/>
                <a:tab pos="548005" algn="l"/>
                <a:tab pos="996950" algn="l"/>
                <a:tab pos="1446530" algn="l"/>
                <a:tab pos="1895475" algn="l"/>
                <a:tab pos="2345055" algn="l"/>
                <a:tab pos="2794000" algn="l"/>
                <a:tab pos="3243580" algn="l"/>
                <a:tab pos="3692525" algn="l"/>
                <a:tab pos="4142105" algn="l"/>
                <a:tab pos="4591050" algn="l"/>
                <a:tab pos="5040630" algn="l"/>
                <a:tab pos="5489575" algn="l"/>
                <a:tab pos="5943600" algn="l"/>
                <a:tab pos="6388100" algn="l"/>
                <a:tab pos="6837680" algn="l"/>
                <a:tab pos="7286625" algn="l"/>
                <a:tab pos="7736205" algn="l"/>
                <a:tab pos="8185150" algn="l"/>
                <a:tab pos="8634730" algn="l"/>
              </a:tabLst>
            </a:pPr>
            <a:endParaRPr lang="en-US" altLang="zh-CN" sz="10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defTabSz="0">
              <a:buFont typeface="Times New Roman" panose="02020603050405020304" pitchFamily="18" charset="0"/>
              <a:buNone/>
              <a:tabLst>
                <a:tab pos="0" algn="l"/>
                <a:tab pos="98425" algn="l"/>
                <a:tab pos="548005" algn="l"/>
                <a:tab pos="996950" algn="l"/>
                <a:tab pos="1446530" algn="l"/>
                <a:tab pos="1895475" algn="l"/>
                <a:tab pos="2345055" algn="l"/>
                <a:tab pos="2794000" algn="l"/>
                <a:tab pos="3243580" algn="l"/>
                <a:tab pos="3692525" algn="l"/>
                <a:tab pos="4142105" algn="l"/>
                <a:tab pos="4591050" algn="l"/>
                <a:tab pos="5040630" algn="l"/>
                <a:tab pos="5489575" algn="l"/>
                <a:tab pos="5943600" algn="l"/>
                <a:tab pos="6388100" algn="l"/>
                <a:tab pos="6837680" algn="l"/>
                <a:tab pos="7286625" algn="l"/>
                <a:tab pos="7736205" algn="l"/>
                <a:tab pos="8185150" algn="l"/>
                <a:tab pos="8634730" algn="l"/>
              </a:tabLst>
            </a:pPr>
            <a:r>
              <a:rPr lang="en-US" altLang="zh-CN" sz="1000" b="1" dirty="0">
                <a:solidFill>
                  <a:schemeClr val="tx1"/>
                </a:solidFill>
                <a:latin typeface="Arial" panose="020B0604020202020204" pitchFamily="34" charset="0"/>
              </a:rPr>
              <a:t>SOD323</a:t>
            </a:r>
            <a:r>
              <a:rPr lang="zh-CN" altLang="en-US" sz="1000" b="1" dirty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F</a:t>
            </a:r>
            <a:r>
              <a:rPr lang="en-US" altLang="zh-CN" sz="10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endParaRPr lang="en-US" altLang="zh-CN" sz="1000" b="1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2451" name="Text Box 293"/>
          <p:cNvSpPr txBox="1"/>
          <p:nvPr/>
        </p:nvSpPr>
        <p:spPr>
          <a:xfrm>
            <a:off x="2400300" y="1562100"/>
            <a:ext cx="1333500" cy="266700"/>
          </a:xfrm>
          <a:prstGeom prst="rect">
            <a:avLst/>
          </a:prstGeom>
          <a:noFill/>
          <a:ln w="9525">
            <a:noFill/>
          </a:ln>
        </p:spPr>
        <p:txBody>
          <a:bodyPr lIns="90000" tIns="45000" rIns="90000" bIns="45000" anchor="b"/>
          <a:lstStyle/>
          <a:p>
            <a:pPr algn="ctr" defTabSz="0"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zh-CN" sz="1600" b="1" u="sng" dirty="0">
                <a:solidFill>
                  <a:srgbClr val="000000"/>
                </a:solidFill>
                <a:latin typeface="Calibri" panose="020F0502020204030204" pitchFamily="34" charset="0"/>
              </a:rPr>
              <a:t>Flat Leads</a:t>
            </a:r>
          </a:p>
        </p:txBody>
      </p:sp>
      <p:sp>
        <p:nvSpPr>
          <p:cNvPr id="12452" name="Flowchart: Alternate Process 6"/>
          <p:cNvSpPr/>
          <p:nvPr/>
        </p:nvSpPr>
        <p:spPr>
          <a:xfrm>
            <a:off x="3905250" y="1390650"/>
            <a:ext cx="1504950" cy="2114550"/>
          </a:xfrm>
          <a:prstGeom prst="flowChartAlternateProcess">
            <a:avLst/>
          </a:prstGeom>
          <a:solidFill>
            <a:srgbClr val="FFFFFF"/>
          </a:solidFill>
          <a:ln w="9525" cap="flat" cmpd="sng">
            <a:solidFill>
              <a:srgbClr val="0099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/>
          <a:p>
            <a:pPr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en-US" altLang="zh-CN" sz="18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2453" name="Text Box 293"/>
          <p:cNvSpPr txBox="1"/>
          <p:nvPr/>
        </p:nvSpPr>
        <p:spPr>
          <a:xfrm>
            <a:off x="4019550" y="1562100"/>
            <a:ext cx="1333500" cy="266700"/>
          </a:xfrm>
          <a:prstGeom prst="rect">
            <a:avLst/>
          </a:prstGeom>
          <a:noFill/>
          <a:ln w="9525">
            <a:noFill/>
          </a:ln>
        </p:spPr>
        <p:txBody>
          <a:bodyPr lIns="90000" tIns="45000" rIns="90000" bIns="45000" anchor="b"/>
          <a:lstStyle/>
          <a:p>
            <a:pPr algn="ctr" defTabSz="0"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zh-CN" sz="1600" b="1" u="sng" dirty="0">
                <a:solidFill>
                  <a:srgbClr val="000000"/>
                </a:solidFill>
                <a:latin typeface="Calibri" panose="020F0502020204030204" pitchFamily="34" charset="0"/>
              </a:rPr>
              <a:t>Gull Wing</a:t>
            </a:r>
          </a:p>
        </p:txBody>
      </p:sp>
      <p:pic>
        <p:nvPicPr>
          <p:cNvPr id="12454" name="图片 15" descr="]}L_GND785CS~4NH_X[AC`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76675" y="2547938"/>
            <a:ext cx="904875" cy="6207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455" name="图片 15" descr="]}L_GND785CS~4NH_X[AC`N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84625" y="1946275"/>
            <a:ext cx="569913" cy="3921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456" name="Picture 211" descr="https://upload.wikimedia.org/wikipedia/commons/thumb/5/58/SOT23%2C346%2C323%2C416_voln%C3%BD_pohled.png/266px-SOT23%2C346%2C323%2C416_voln%C3%BD_poh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57497" y="2132856"/>
            <a:ext cx="360795" cy="297821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457" name="AutoShape 5"/>
          <p:cNvSpPr/>
          <p:nvPr/>
        </p:nvSpPr>
        <p:spPr>
          <a:xfrm>
            <a:off x="4416425" y="381000"/>
            <a:ext cx="4648200" cy="381000"/>
          </a:xfrm>
          <a:prstGeom prst="flowChartAlternateProcess">
            <a:avLst/>
          </a:prstGeom>
          <a:gradFill rotWithShape="0">
            <a:gsLst>
              <a:gs pos="0">
                <a:srgbClr val="0BAD03"/>
              </a:gs>
              <a:gs pos="100000">
                <a:srgbClr val="016300"/>
              </a:gs>
            </a:gsLst>
            <a:lin ang="0" scaled="1"/>
            <a:tileRect/>
          </a:gradFill>
          <a:ln w="9525">
            <a:noFill/>
          </a:ln>
        </p:spPr>
        <p:txBody>
          <a:bodyPr lIns="90000" tIns="46800" rIns="90000" bIns="46800" anchor="t"/>
          <a:lstStyle/>
          <a:p>
            <a:pPr algn="r" defTabSz="0" hangingPunct="0">
              <a:lnSpc>
                <a:spcPct val="93000"/>
              </a:lnSpc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zh-CN" sz="1800" b="1" dirty="0">
                <a:solidFill>
                  <a:srgbClr val="FFFFFF"/>
                </a:solidFill>
                <a:latin typeface="Arial" panose="020B0604020202020204" pitchFamily="34" charset="0"/>
              </a:rPr>
              <a:t>SOD/SOT </a:t>
            </a:r>
            <a:r>
              <a:rPr lang="zh-CN" altLang="en-US" sz="1800" b="1" dirty="0">
                <a:solidFill>
                  <a:srgbClr val="FFFFFF"/>
                </a:solidFill>
                <a:latin typeface="Arial" panose="020B0604020202020204" pitchFamily="34" charset="0"/>
              </a:rPr>
              <a:t>产品</a:t>
            </a:r>
            <a:r>
              <a:rPr lang="en-US" altLang="zh-CN" sz="1800" b="1" dirty="0">
                <a:solidFill>
                  <a:srgbClr val="FFFFFF"/>
                </a:solidFill>
                <a:latin typeface="Arial" panose="020B0604020202020204" pitchFamily="34" charset="0"/>
              </a:rPr>
              <a:t>Products  </a:t>
            </a:r>
          </a:p>
        </p:txBody>
      </p:sp>
      <p:sp>
        <p:nvSpPr>
          <p:cNvPr id="12458" name="AutoShape 292"/>
          <p:cNvSpPr/>
          <p:nvPr/>
        </p:nvSpPr>
        <p:spPr>
          <a:xfrm>
            <a:off x="7086600" y="1389063"/>
            <a:ext cx="1371600" cy="2116137"/>
          </a:xfrm>
          <a:prstGeom prst="flowChartAlternateProcess">
            <a:avLst/>
          </a:prstGeom>
          <a:noFill/>
          <a:ln w="9525" cap="flat" cmpd="sng">
            <a:solidFill>
              <a:srgbClr val="0099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eaLnBrk="0"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en-US" altLang="zh-CN" sz="1800" dirty="0">
              <a:latin typeface="Arial" panose="020B0604020202020204" pitchFamily="34" charset="0"/>
            </a:endParaRPr>
          </a:p>
        </p:txBody>
      </p:sp>
      <p:pic>
        <p:nvPicPr>
          <p:cNvPr id="12459" name="图片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68172" y="2780928"/>
            <a:ext cx="338492" cy="25977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460" name="图片 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73529" y="2492896"/>
            <a:ext cx="271581" cy="224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461" name="Text Box 8"/>
          <p:cNvSpPr txBox="1"/>
          <p:nvPr/>
        </p:nvSpPr>
        <p:spPr>
          <a:xfrm>
            <a:off x="4675188" y="1981200"/>
            <a:ext cx="695325" cy="1033463"/>
          </a:xfrm>
          <a:prstGeom prst="rect">
            <a:avLst/>
          </a:prstGeom>
          <a:noFill/>
          <a:ln w="9525">
            <a:noFill/>
          </a:ln>
        </p:spPr>
        <p:txBody>
          <a:bodyPr lIns="90000" tIns="45000" rIns="90000" bIns="45000" anchor="t"/>
          <a:lstStyle/>
          <a:p>
            <a:pPr defTabSz="0">
              <a:buFont typeface="Times New Roman" panose="02020603050405020304" pitchFamily="18" charset="0"/>
              <a:buNone/>
              <a:tabLst>
                <a:tab pos="0" algn="l"/>
                <a:tab pos="98425" algn="l"/>
                <a:tab pos="548005" algn="l"/>
                <a:tab pos="996950" algn="l"/>
                <a:tab pos="1446530" algn="l"/>
                <a:tab pos="1895475" algn="l"/>
                <a:tab pos="2345055" algn="l"/>
                <a:tab pos="2794000" algn="l"/>
                <a:tab pos="3243580" algn="l"/>
                <a:tab pos="3692525" algn="l"/>
                <a:tab pos="4142105" algn="l"/>
                <a:tab pos="4591050" algn="l"/>
                <a:tab pos="5040630" algn="l"/>
                <a:tab pos="5489575" algn="l"/>
                <a:tab pos="5943600" algn="l"/>
                <a:tab pos="6388100" algn="l"/>
                <a:tab pos="6837680" algn="l"/>
                <a:tab pos="7286625" algn="l"/>
                <a:tab pos="7736205" algn="l"/>
                <a:tab pos="8185150" algn="l"/>
                <a:tab pos="8634730" algn="l"/>
              </a:tabLst>
            </a:pPr>
            <a:r>
              <a:rPr lang="en-US" altLang="zh-CN" sz="1000" b="1" dirty="0">
                <a:solidFill>
                  <a:schemeClr val="tx1"/>
                </a:solidFill>
                <a:latin typeface="Arial" panose="020B0604020202020204" pitchFamily="34" charset="0"/>
              </a:rPr>
              <a:t>SOD323</a:t>
            </a:r>
          </a:p>
          <a:p>
            <a:pPr defTabSz="0">
              <a:buFont typeface="Times New Roman" panose="02020603050405020304" pitchFamily="18" charset="0"/>
              <a:buNone/>
              <a:tabLst>
                <a:tab pos="0" algn="l"/>
                <a:tab pos="98425" algn="l"/>
                <a:tab pos="548005" algn="l"/>
                <a:tab pos="996950" algn="l"/>
                <a:tab pos="1446530" algn="l"/>
                <a:tab pos="1895475" algn="l"/>
                <a:tab pos="2345055" algn="l"/>
                <a:tab pos="2794000" algn="l"/>
                <a:tab pos="3243580" algn="l"/>
                <a:tab pos="3692525" algn="l"/>
                <a:tab pos="4142105" algn="l"/>
                <a:tab pos="4591050" algn="l"/>
                <a:tab pos="5040630" algn="l"/>
                <a:tab pos="5489575" algn="l"/>
                <a:tab pos="5943600" algn="l"/>
                <a:tab pos="6388100" algn="l"/>
                <a:tab pos="6837680" algn="l"/>
                <a:tab pos="7286625" algn="l"/>
                <a:tab pos="7736205" algn="l"/>
                <a:tab pos="8185150" algn="l"/>
                <a:tab pos="8634730" algn="l"/>
              </a:tabLst>
            </a:pPr>
            <a:endParaRPr lang="en-US" altLang="zh-CN" sz="10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defTabSz="0">
              <a:buFont typeface="Times New Roman" panose="02020603050405020304" pitchFamily="18" charset="0"/>
              <a:buNone/>
              <a:tabLst>
                <a:tab pos="0" algn="l"/>
                <a:tab pos="98425" algn="l"/>
                <a:tab pos="548005" algn="l"/>
                <a:tab pos="996950" algn="l"/>
                <a:tab pos="1446530" algn="l"/>
                <a:tab pos="1895475" algn="l"/>
                <a:tab pos="2345055" algn="l"/>
                <a:tab pos="2794000" algn="l"/>
                <a:tab pos="3243580" algn="l"/>
                <a:tab pos="3692525" algn="l"/>
                <a:tab pos="4142105" algn="l"/>
                <a:tab pos="4591050" algn="l"/>
                <a:tab pos="5040630" algn="l"/>
                <a:tab pos="5489575" algn="l"/>
                <a:tab pos="5943600" algn="l"/>
                <a:tab pos="6388100" algn="l"/>
                <a:tab pos="6837680" algn="l"/>
                <a:tab pos="7286625" algn="l"/>
                <a:tab pos="7736205" algn="l"/>
                <a:tab pos="8185150" algn="l"/>
                <a:tab pos="8634730" algn="l"/>
              </a:tabLst>
            </a:pPr>
            <a:endParaRPr lang="en-US" altLang="zh-CN" sz="10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defTabSz="0">
              <a:buFont typeface="Times New Roman" panose="02020603050405020304" pitchFamily="18" charset="0"/>
              <a:buNone/>
              <a:tabLst>
                <a:tab pos="0" algn="l"/>
                <a:tab pos="98425" algn="l"/>
                <a:tab pos="548005" algn="l"/>
                <a:tab pos="996950" algn="l"/>
                <a:tab pos="1446530" algn="l"/>
                <a:tab pos="1895475" algn="l"/>
                <a:tab pos="2345055" algn="l"/>
                <a:tab pos="2794000" algn="l"/>
                <a:tab pos="3243580" algn="l"/>
                <a:tab pos="3692525" algn="l"/>
                <a:tab pos="4142105" algn="l"/>
                <a:tab pos="4591050" algn="l"/>
                <a:tab pos="5040630" algn="l"/>
                <a:tab pos="5489575" algn="l"/>
                <a:tab pos="5943600" algn="l"/>
                <a:tab pos="6388100" algn="l"/>
                <a:tab pos="6837680" algn="l"/>
                <a:tab pos="7286625" algn="l"/>
                <a:tab pos="7736205" algn="l"/>
                <a:tab pos="8185150" algn="l"/>
                <a:tab pos="8634730" algn="l"/>
              </a:tabLst>
            </a:pPr>
            <a:endParaRPr lang="en-US" altLang="zh-CN" sz="10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defTabSz="0">
              <a:buFont typeface="Times New Roman" panose="02020603050405020304" pitchFamily="18" charset="0"/>
              <a:buNone/>
              <a:tabLst>
                <a:tab pos="0" algn="l"/>
                <a:tab pos="98425" algn="l"/>
                <a:tab pos="548005" algn="l"/>
                <a:tab pos="996950" algn="l"/>
                <a:tab pos="1446530" algn="l"/>
                <a:tab pos="1895475" algn="l"/>
                <a:tab pos="2345055" algn="l"/>
                <a:tab pos="2794000" algn="l"/>
                <a:tab pos="3243580" algn="l"/>
                <a:tab pos="3692525" algn="l"/>
                <a:tab pos="4142105" algn="l"/>
                <a:tab pos="4591050" algn="l"/>
                <a:tab pos="5040630" algn="l"/>
                <a:tab pos="5489575" algn="l"/>
                <a:tab pos="5943600" algn="l"/>
                <a:tab pos="6388100" algn="l"/>
                <a:tab pos="6837680" algn="l"/>
                <a:tab pos="7286625" algn="l"/>
                <a:tab pos="7736205" algn="l"/>
                <a:tab pos="8185150" algn="l"/>
                <a:tab pos="8634730" algn="l"/>
              </a:tabLst>
            </a:pPr>
            <a:endParaRPr lang="en-US" altLang="zh-CN" sz="10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defTabSz="0">
              <a:buFont typeface="Times New Roman" panose="02020603050405020304" pitchFamily="18" charset="0"/>
              <a:buNone/>
              <a:tabLst>
                <a:tab pos="0" algn="l"/>
                <a:tab pos="98425" algn="l"/>
                <a:tab pos="548005" algn="l"/>
                <a:tab pos="996950" algn="l"/>
                <a:tab pos="1446530" algn="l"/>
                <a:tab pos="1895475" algn="l"/>
                <a:tab pos="2345055" algn="l"/>
                <a:tab pos="2794000" algn="l"/>
                <a:tab pos="3243580" algn="l"/>
                <a:tab pos="3692525" algn="l"/>
                <a:tab pos="4142105" algn="l"/>
                <a:tab pos="4591050" algn="l"/>
                <a:tab pos="5040630" algn="l"/>
                <a:tab pos="5489575" algn="l"/>
                <a:tab pos="5943600" algn="l"/>
                <a:tab pos="6388100" algn="l"/>
                <a:tab pos="6837680" algn="l"/>
                <a:tab pos="7286625" algn="l"/>
                <a:tab pos="7736205" algn="l"/>
                <a:tab pos="8185150" algn="l"/>
                <a:tab pos="8634730" algn="l"/>
              </a:tabLst>
            </a:pPr>
            <a:r>
              <a:rPr lang="en-US" altLang="zh-CN" sz="1000" b="1" dirty="0">
                <a:solidFill>
                  <a:schemeClr val="tx1"/>
                </a:solidFill>
                <a:latin typeface="Arial" panose="020B0604020202020204" pitchFamily="34" charset="0"/>
              </a:rPr>
              <a:t>SOD123 </a:t>
            </a:r>
            <a:endParaRPr lang="en-US" altLang="zh-CN" sz="1000" b="1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2462" name="Text Box 8"/>
          <p:cNvSpPr txBox="1"/>
          <p:nvPr/>
        </p:nvSpPr>
        <p:spPr>
          <a:xfrm>
            <a:off x="6137910" y="1988840"/>
            <a:ext cx="849223" cy="1219200"/>
          </a:xfrm>
          <a:prstGeom prst="rect">
            <a:avLst/>
          </a:prstGeom>
          <a:noFill/>
          <a:ln w="9525">
            <a:noFill/>
          </a:ln>
        </p:spPr>
        <p:txBody>
          <a:bodyPr lIns="90000" tIns="45000" rIns="90000" bIns="45000" anchor="t"/>
          <a:lstStyle/>
          <a:p>
            <a:pPr defTabSz="0">
              <a:buFont typeface="Times New Roman" panose="02020603050405020304" pitchFamily="18" charset="0"/>
              <a:buNone/>
              <a:tabLst>
                <a:tab pos="0" algn="l"/>
                <a:tab pos="98425" algn="l"/>
                <a:tab pos="548005" algn="l"/>
                <a:tab pos="996950" algn="l"/>
                <a:tab pos="1446530" algn="l"/>
                <a:tab pos="1895475" algn="l"/>
                <a:tab pos="2345055" algn="l"/>
                <a:tab pos="2794000" algn="l"/>
                <a:tab pos="3243580" algn="l"/>
                <a:tab pos="3692525" algn="l"/>
                <a:tab pos="4142105" algn="l"/>
                <a:tab pos="4591050" algn="l"/>
                <a:tab pos="5040630" algn="l"/>
                <a:tab pos="5489575" algn="l"/>
                <a:tab pos="5943600" algn="l"/>
                <a:tab pos="6388100" algn="l"/>
                <a:tab pos="6837680" algn="l"/>
                <a:tab pos="7286625" algn="l"/>
                <a:tab pos="7736205" algn="l"/>
                <a:tab pos="8185150" algn="l"/>
                <a:tab pos="8634730" algn="l"/>
              </a:tabLst>
            </a:pPr>
            <a:r>
              <a:rPr lang="en-US" altLang="zh-CN" sz="1000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SOT523</a:t>
            </a:r>
            <a:endParaRPr lang="en-US" altLang="zh-CN" sz="10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defTabSz="0">
              <a:buFont typeface="Times New Roman" panose="02020603050405020304" pitchFamily="18" charset="0"/>
              <a:buNone/>
              <a:tabLst>
                <a:tab pos="0" algn="l"/>
                <a:tab pos="98425" algn="l"/>
                <a:tab pos="548005" algn="l"/>
                <a:tab pos="996950" algn="l"/>
                <a:tab pos="1446530" algn="l"/>
                <a:tab pos="1895475" algn="l"/>
                <a:tab pos="2345055" algn="l"/>
                <a:tab pos="2794000" algn="l"/>
                <a:tab pos="3243580" algn="l"/>
                <a:tab pos="3692525" algn="l"/>
                <a:tab pos="4142105" algn="l"/>
                <a:tab pos="4591050" algn="l"/>
                <a:tab pos="5040630" algn="l"/>
                <a:tab pos="5489575" algn="l"/>
                <a:tab pos="5943600" algn="l"/>
                <a:tab pos="6388100" algn="l"/>
                <a:tab pos="6837680" algn="l"/>
                <a:tab pos="7286625" algn="l"/>
                <a:tab pos="7736205" algn="l"/>
                <a:tab pos="8185150" algn="l"/>
                <a:tab pos="8634730" algn="l"/>
              </a:tabLst>
            </a:pPr>
            <a:endParaRPr lang="en-US" altLang="zh-CN" sz="6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defTabSz="0">
              <a:buFont typeface="Times New Roman" panose="02020603050405020304" pitchFamily="18" charset="0"/>
              <a:buNone/>
              <a:tabLst>
                <a:tab pos="0" algn="l"/>
                <a:tab pos="98425" algn="l"/>
                <a:tab pos="548005" algn="l"/>
                <a:tab pos="996950" algn="l"/>
                <a:tab pos="1446530" algn="l"/>
                <a:tab pos="1895475" algn="l"/>
                <a:tab pos="2345055" algn="l"/>
                <a:tab pos="2794000" algn="l"/>
                <a:tab pos="3243580" algn="l"/>
                <a:tab pos="3692525" algn="l"/>
                <a:tab pos="4142105" algn="l"/>
                <a:tab pos="4591050" algn="l"/>
                <a:tab pos="5040630" algn="l"/>
                <a:tab pos="5489575" algn="l"/>
                <a:tab pos="5943600" algn="l"/>
                <a:tab pos="6388100" algn="l"/>
                <a:tab pos="6837680" algn="l"/>
                <a:tab pos="7286625" algn="l"/>
                <a:tab pos="7736205" algn="l"/>
                <a:tab pos="8185150" algn="l"/>
                <a:tab pos="8634730" algn="l"/>
              </a:tabLst>
            </a:pPr>
            <a:r>
              <a:rPr lang="en-US" altLang="zh-CN" sz="1000" b="1" dirty="0">
                <a:solidFill>
                  <a:schemeClr val="tx1"/>
                </a:solidFill>
                <a:latin typeface="Arial" panose="020B0604020202020204" pitchFamily="34" charset="0"/>
              </a:rPr>
              <a:t>SOT23</a:t>
            </a:r>
          </a:p>
          <a:p>
            <a:pPr defTabSz="0">
              <a:buFont typeface="Times New Roman" panose="02020603050405020304" pitchFamily="18" charset="0"/>
              <a:buNone/>
              <a:tabLst>
                <a:tab pos="0" algn="l"/>
                <a:tab pos="98425" algn="l"/>
                <a:tab pos="548005" algn="l"/>
                <a:tab pos="996950" algn="l"/>
                <a:tab pos="1446530" algn="l"/>
                <a:tab pos="1895475" algn="l"/>
                <a:tab pos="2345055" algn="l"/>
                <a:tab pos="2794000" algn="l"/>
                <a:tab pos="3243580" algn="l"/>
                <a:tab pos="3692525" algn="l"/>
                <a:tab pos="4142105" algn="l"/>
                <a:tab pos="4591050" algn="l"/>
                <a:tab pos="5040630" algn="l"/>
                <a:tab pos="5489575" algn="l"/>
                <a:tab pos="5943600" algn="l"/>
                <a:tab pos="6388100" algn="l"/>
                <a:tab pos="6837680" algn="l"/>
                <a:tab pos="7286625" algn="l"/>
                <a:tab pos="7736205" algn="l"/>
                <a:tab pos="8185150" algn="l"/>
                <a:tab pos="8634730" algn="l"/>
              </a:tabLst>
            </a:pPr>
            <a:endParaRPr lang="en-US" altLang="zh-CN" sz="6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defTabSz="0">
              <a:buFont typeface="Times New Roman" panose="02020603050405020304" pitchFamily="18" charset="0"/>
              <a:buNone/>
              <a:tabLst>
                <a:tab pos="0" algn="l"/>
                <a:tab pos="98425" algn="l"/>
                <a:tab pos="548005" algn="l"/>
                <a:tab pos="996950" algn="l"/>
                <a:tab pos="1446530" algn="l"/>
                <a:tab pos="1895475" algn="l"/>
                <a:tab pos="2345055" algn="l"/>
                <a:tab pos="2794000" algn="l"/>
                <a:tab pos="3243580" algn="l"/>
                <a:tab pos="3692525" algn="l"/>
                <a:tab pos="4142105" algn="l"/>
                <a:tab pos="4591050" algn="l"/>
                <a:tab pos="5040630" algn="l"/>
                <a:tab pos="5489575" algn="l"/>
                <a:tab pos="5943600" algn="l"/>
                <a:tab pos="6388100" algn="l"/>
                <a:tab pos="6837680" algn="l"/>
                <a:tab pos="7286625" algn="l"/>
                <a:tab pos="7736205" algn="l"/>
                <a:tab pos="8185150" algn="l"/>
                <a:tab pos="8634730" algn="l"/>
              </a:tabLst>
            </a:pPr>
            <a:r>
              <a:rPr lang="en-US" altLang="zh-CN" sz="1000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SOT323</a:t>
            </a:r>
            <a:endParaRPr lang="en-US" altLang="zh-CN" sz="6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defTabSz="0">
              <a:buFont typeface="Times New Roman" panose="02020603050405020304" pitchFamily="18" charset="0"/>
              <a:buNone/>
              <a:tabLst>
                <a:tab pos="0" algn="l"/>
                <a:tab pos="98425" algn="l"/>
                <a:tab pos="548005" algn="l"/>
                <a:tab pos="996950" algn="l"/>
                <a:tab pos="1446530" algn="l"/>
                <a:tab pos="1895475" algn="l"/>
                <a:tab pos="2345055" algn="l"/>
                <a:tab pos="2794000" algn="l"/>
                <a:tab pos="3243580" algn="l"/>
                <a:tab pos="3692525" algn="l"/>
                <a:tab pos="4142105" algn="l"/>
                <a:tab pos="4591050" algn="l"/>
                <a:tab pos="5040630" algn="l"/>
                <a:tab pos="5489575" algn="l"/>
                <a:tab pos="5943600" algn="l"/>
                <a:tab pos="6388100" algn="l"/>
                <a:tab pos="6837680" algn="l"/>
                <a:tab pos="7286625" algn="l"/>
                <a:tab pos="7736205" algn="l"/>
                <a:tab pos="8185150" algn="l"/>
                <a:tab pos="8634730" algn="l"/>
              </a:tabLst>
            </a:pPr>
            <a:endParaRPr lang="en-US" altLang="zh-CN" sz="6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defTabSz="0">
              <a:buFont typeface="Times New Roman" panose="02020603050405020304" pitchFamily="18" charset="0"/>
              <a:buNone/>
              <a:tabLst>
                <a:tab pos="0" algn="l"/>
                <a:tab pos="98425" algn="l"/>
                <a:tab pos="548005" algn="l"/>
                <a:tab pos="996950" algn="l"/>
                <a:tab pos="1446530" algn="l"/>
                <a:tab pos="1895475" algn="l"/>
                <a:tab pos="2345055" algn="l"/>
                <a:tab pos="2794000" algn="l"/>
                <a:tab pos="3243580" algn="l"/>
                <a:tab pos="3692525" algn="l"/>
                <a:tab pos="4142105" algn="l"/>
                <a:tab pos="4591050" algn="l"/>
                <a:tab pos="5040630" algn="l"/>
                <a:tab pos="5489575" algn="l"/>
                <a:tab pos="5943600" algn="l"/>
                <a:tab pos="6388100" algn="l"/>
                <a:tab pos="6837680" algn="l"/>
                <a:tab pos="7286625" algn="l"/>
                <a:tab pos="7736205" algn="l"/>
                <a:tab pos="8185150" algn="l"/>
                <a:tab pos="8634730" algn="l"/>
              </a:tabLst>
            </a:pPr>
            <a:r>
              <a:rPr lang="en-US" altLang="zh-CN" sz="1000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SOT363</a:t>
            </a:r>
          </a:p>
          <a:p>
            <a:pPr defTabSz="0">
              <a:buFont typeface="Times New Roman" panose="02020603050405020304" pitchFamily="18" charset="0"/>
              <a:buNone/>
              <a:tabLst>
                <a:tab pos="0" algn="l"/>
                <a:tab pos="98425" algn="l"/>
                <a:tab pos="548005" algn="l"/>
                <a:tab pos="996950" algn="l"/>
                <a:tab pos="1446530" algn="l"/>
                <a:tab pos="1895475" algn="l"/>
                <a:tab pos="2345055" algn="l"/>
                <a:tab pos="2794000" algn="l"/>
                <a:tab pos="3243580" algn="l"/>
                <a:tab pos="3692525" algn="l"/>
                <a:tab pos="4142105" algn="l"/>
                <a:tab pos="4591050" algn="l"/>
                <a:tab pos="5040630" algn="l"/>
                <a:tab pos="5489575" algn="l"/>
                <a:tab pos="5943600" algn="l"/>
                <a:tab pos="6388100" algn="l"/>
                <a:tab pos="6837680" algn="l"/>
                <a:tab pos="7286625" algn="l"/>
                <a:tab pos="7736205" algn="l"/>
                <a:tab pos="8185150" algn="l"/>
                <a:tab pos="8634730" algn="l"/>
              </a:tabLst>
            </a:pPr>
            <a:endParaRPr lang="en-US" altLang="zh-CN" sz="1000" b="1" dirty="0">
              <a:solidFill>
                <a:schemeClr val="tx1"/>
              </a:solidFill>
            </a:endParaRPr>
          </a:p>
          <a:p>
            <a:pPr defTabSz="0">
              <a:buFont typeface="Times New Roman" panose="02020603050405020304" pitchFamily="18" charset="0"/>
              <a:buNone/>
              <a:tabLst>
                <a:tab pos="0" algn="l"/>
                <a:tab pos="98425" algn="l"/>
                <a:tab pos="548005" algn="l"/>
                <a:tab pos="996950" algn="l"/>
                <a:tab pos="1446530" algn="l"/>
                <a:tab pos="1895475" algn="l"/>
                <a:tab pos="2345055" algn="l"/>
                <a:tab pos="2794000" algn="l"/>
                <a:tab pos="3243580" algn="l"/>
                <a:tab pos="3692525" algn="l"/>
                <a:tab pos="4142105" algn="l"/>
                <a:tab pos="4591050" algn="l"/>
                <a:tab pos="5040630" algn="l"/>
                <a:tab pos="5489575" algn="l"/>
                <a:tab pos="5943600" algn="l"/>
                <a:tab pos="6388100" algn="l"/>
                <a:tab pos="6837680" algn="l"/>
                <a:tab pos="7286625" algn="l"/>
                <a:tab pos="7736205" algn="l"/>
                <a:tab pos="8185150" algn="l"/>
                <a:tab pos="8634730" algn="l"/>
              </a:tabLst>
            </a:pPr>
            <a:r>
              <a:rPr lang="en-US" altLang="zh-CN" sz="1000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SOT23-5/6 </a:t>
            </a:r>
            <a:endParaRPr lang="en-US" altLang="zh-CN" sz="1000" b="1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2463" name="Text Box 8"/>
          <p:cNvSpPr txBox="1"/>
          <p:nvPr/>
        </p:nvSpPr>
        <p:spPr>
          <a:xfrm>
            <a:off x="7623249" y="2162944"/>
            <a:ext cx="765175" cy="762000"/>
          </a:xfrm>
          <a:prstGeom prst="rect">
            <a:avLst/>
          </a:prstGeom>
          <a:noFill/>
          <a:ln w="9525">
            <a:noFill/>
          </a:ln>
        </p:spPr>
        <p:txBody>
          <a:bodyPr lIns="90000" tIns="45000" rIns="90000" bIns="45000" anchor="t"/>
          <a:lstStyle/>
          <a:p>
            <a:pPr defTabSz="0">
              <a:buFont typeface="Times New Roman" panose="02020603050405020304" pitchFamily="18" charset="0"/>
              <a:buNone/>
              <a:tabLst>
                <a:tab pos="0" algn="l"/>
                <a:tab pos="98425" algn="l"/>
                <a:tab pos="548005" algn="l"/>
                <a:tab pos="996950" algn="l"/>
                <a:tab pos="1446530" algn="l"/>
                <a:tab pos="1895475" algn="l"/>
                <a:tab pos="2345055" algn="l"/>
                <a:tab pos="2794000" algn="l"/>
                <a:tab pos="3243580" algn="l"/>
                <a:tab pos="3692525" algn="l"/>
                <a:tab pos="4142105" algn="l"/>
                <a:tab pos="4591050" algn="l"/>
                <a:tab pos="5040630" algn="l"/>
                <a:tab pos="5489575" algn="l"/>
                <a:tab pos="5943600" algn="l"/>
                <a:tab pos="6388100" algn="l"/>
                <a:tab pos="6837680" algn="l"/>
                <a:tab pos="7286625" algn="l"/>
                <a:tab pos="7736205" algn="l"/>
                <a:tab pos="8185150" algn="l"/>
                <a:tab pos="8634730" algn="l"/>
              </a:tabLst>
            </a:pPr>
            <a:endParaRPr lang="en-US" altLang="zh-CN" sz="10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defTabSz="0">
              <a:buFont typeface="Times New Roman" panose="02020603050405020304" pitchFamily="18" charset="0"/>
              <a:buNone/>
              <a:tabLst>
                <a:tab pos="0" algn="l"/>
                <a:tab pos="98425" algn="l"/>
                <a:tab pos="548005" algn="l"/>
                <a:tab pos="996950" algn="l"/>
                <a:tab pos="1446530" algn="l"/>
                <a:tab pos="1895475" algn="l"/>
                <a:tab pos="2345055" algn="l"/>
                <a:tab pos="2794000" algn="l"/>
                <a:tab pos="3243580" algn="l"/>
                <a:tab pos="3692525" algn="l"/>
                <a:tab pos="4142105" algn="l"/>
                <a:tab pos="4591050" algn="l"/>
                <a:tab pos="5040630" algn="l"/>
                <a:tab pos="5489575" algn="l"/>
                <a:tab pos="5943600" algn="l"/>
                <a:tab pos="6388100" algn="l"/>
                <a:tab pos="6837680" algn="l"/>
                <a:tab pos="7286625" algn="l"/>
                <a:tab pos="7736205" algn="l"/>
                <a:tab pos="8185150" algn="l"/>
                <a:tab pos="8634730" algn="l"/>
              </a:tabLst>
            </a:pPr>
            <a:endParaRPr lang="en-US" altLang="zh-CN" sz="10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defTabSz="0">
              <a:buFont typeface="Times New Roman" panose="02020603050405020304" pitchFamily="18" charset="0"/>
              <a:buNone/>
              <a:tabLst>
                <a:tab pos="0" algn="l"/>
                <a:tab pos="98425" algn="l"/>
                <a:tab pos="548005" algn="l"/>
                <a:tab pos="996950" algn="l"/>
                <a:tab pos="1446530" algn="l"/>
                <a:tab pos="1895475" algn="l"/>
                <a:tab pos="2345055" algn="l"/>
                <a:tab pos="2794000" algn="l"/>
                <a:tab pos="3243580" algn="l"/>
                <a:tab pos="3692525" algn="l"/>
                <a:tab pos="4142105" algn="l"/>
                <a:tab pos="4591050" algn="l"/>
                <a:tab pos="5040630" algn="l"/>
                <a:tab pos="5489575" algn="l"/>
                <a:tab pos="5943600" algn="l"/>
                <a:tab pos="6388100" algn="l"/>
                <a:tab pos="6837680" algn="l"/>
                <a:tab pos="7286625" algn="l"/>
                <a:tab pos="7736205" algn="l"/>
                <a:tab pos="8185150" algn="l"/>
                <a:tab pos="8634730" algn="l"/>
              </a:tabLst>
            </a:pPr>
            <a:r>
              <a:rPr lang="en-US" altLang="zh-CN" sz="1000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 SOT723</a:t>
            </a:r>
            <a:endParaRPr lang="en-US" altLang="zh-CN" sz="1000" b="1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2464" name="Text Box 293"/>
          <p:cNvSpPr txBox="1"/>
          <p:nvPr/>
        </p:nvSpPr>
        <p:spPr>
          <a:xfrm>
            <a:off x="7124700" y="1371600"/>
            <a:ext cx="1333500" cy="609600"/>
          </a:xfrm>
          <a:prstGeom prst="rect">
            <a:avLst/>
          </a:prstGeom>
          <a:noFill/>
          <a:ln w="9525">
            <a:noFill/>
          </a:ln>
        </p:spPr>
        <p:txBody>
          <a:bodyPr lIns="90000" tIns="45000" rIns="90000" bIns="45000" anchor="b"/>
          <a:lstStyle/>
          <a:p>
            <a:pPr algn="ctr" defTabSz="0"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zh-CN" sz="1600" b="1" u="sng" dirty="0">
                <a:solidFill>
                  <a:srgbClr val="000000"/>
                </a:solidFill>
                <a:latin typeface="Calibri" panose="020F0502020204030204" pitchFamily="34" charset="0"/>
              </a:rPr>
              <a:t>Multi-Leads Flat</a:t>
            </a:r>
          </a:p>
        </p:txBody>
      </p:sp>
      <p:graphicFrame>
        <p:nvGraphicFramePr>
          <p:cNvPr id="49" name="Group 1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5915538"/>
              </p:ext>
            </p:extLst>
          </p:nvPr>
        </p:nvGraphicFramePr>
        <p:xfrm>
          <a:off x="7239000" y="5881688"/>
          <a:ext cx="1066800" cy="823911"/>
        </p:xfrm>
        <a:graphic>
          <a:graphicData uri="http://schemas.openxmlformats.org/drawingml/2006/table">
            <a:tbl>
              <a:tblPr/>
              <a:tblGrid>
                <a:gridCol w="106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6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Au,Cu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 or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Pd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-Cu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6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Cu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6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Eutectic/Epoxy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2475" name="Picture 5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11553" y="2456632"/>
            <a:ext cx="258763" cy="2492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824991" y="1964952"/>
            <a:ext cx="178256" cy="166546"/>
          </a:xfrm>
          <a:prstGeom prst="rect">
            <a:avLst/>
          </a:prstGeom>
        </p:spPr>
      </p:pic>
      <p:pic>
        <p:nvPicPr>
          <p:cNvPr id="54" name="图片 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85429" y="3110207"/>
            <a:ext cx="298739" cy="2467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307" name="Picture 17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42950" y="3739896"/>
            <a:ext cx="558963" cy="1225296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122617913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Flowchart: Alternate Process 6"/>
          <p:cNvSpPr/>
          <p:nvPr/>
        </p:nvSpPr>
        <p:spPr>
          <a:xfrm>
            <a:off x="2743200" y="1390650"/>
            <a:ext cx="1504950" cy="1809750"/>
          </a:xfrm>
          <a:prstGeom prst="flowChartAlternateProcess">
            <a:avLst/>
          </a:prstGeom>
          <a:solidFill>
            <a:srgbClr val="FFFFFF"/>
          </a:solidFill>
          <a:ln w="9525" cap="flat" cmpd="sng">
            <a:solidFill>
              <a:srgbClr val="0099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/>
          <a:p>
            <a:pPr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en-US" altLang="zh-CN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38" name="AutoShape 292"/>
          <p:cNvSpPr/>
          <p:nvPr/>
        </p:nvSpPr>
        <p:spPr>
          <a:xfrm>
            <a:off x="6550025" y="1390650"/>
            <a:ext cx="1371600" cy="1809750"/>
          </a:xfrm>
          <a:prstGeom prst="flowChartAlternateProcess">
            <a:avLst/>
          </a:prstGeom>
          <a:noFill/>
          <a:ln w="9525" cap="flat" cmpd="sng">
            <a:solidFill>
              <a:srgbClr val="0099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en-US" altLang="zh-CN" dirty="0">
              <a:latin typeface="Arial" panose="020B0604020202020204" pitchFamily="34" charset="0"/>
            </a:endParaRPr>
          </a:p>
        </p:txBody>
      </p:sp>
      <p:sp>
        <p:nvSpPr>
          <p:cNvPr id="14339" name="Text Box 293"/>
          <p:cNvSpPr txBox="1"/>
          <p:nvPr/>
        </p:nvSpPr>
        <p:spPr>
          <a:xfrm>
            <a:off x="6334760" y="1412776"/>
            <a:ext cx="1333500" cy="266700"/>
          </a:xfrm>
          <a:prstGeom prst="rect">
            <a:avLst/>
          </a:prstGeom>
          <a:noFill/>
          <a:ln w="9525">
            <a:noFill/>
          </a:ln>
        </p:spPr>
        <p:txBody>
          <a:bodyPr lIns="90000" tIns="45000" rIns="90000" bIns="45000" anchor="b"/>
          <a:lstStyle/>
          <a:p>
            <a:pPr algn="ctr" defTabSz="0"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zh-CN" sz="1200" b="1" u="sng" dirty="0">
                <a:solidFill>
                  <a:srgbClr val="000000"/>
                </a:solidFill>
                <a:latin typeface="Calibri" panose="020F0502020204030204" pitchFamily="34" charset="0"/>
              </a:rPr>
              <a:t>DFN0603</a:t>
            </a:r>
          </a:p>
        </p:txBody>
      </p:sp>
      <p:sp>
        <p:nvSpPr>
          <p:cNvPr id="14340" name="Rectangle 1"/>
          <p:cNvSpPr/>
          <p:nvPr/>
        </p:nvSpPr>
        <p:spPr>
          <a:xfrm>
            <a:off x="649288" y="3276600"/>
            <a:ext cx="7808912" cy="3505200"/>
          </a:xfrm>
          <a:prstGeom prst="rect">
            <a:avLst/>
          </a:prstGeom>
          <a:noFill/>
          <a:ln w="9360" cap="sq" cmpd="sng">
            <a:solidFill>
              <a:srgbClr val="00B05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en-US" altLang="zh-CN" dirty="0">
              <a:latin typeface="Arial" panose="020B0604020202020204" pitchFamily="34" charset="0"/>
            </a:endParaRPr>
          </a:p>
        </p:txBody>
      </p:sp>
      <p:graphicFrame>
        <p:nvGraphicFramePr>
          <p:cNvPr id="59" name="Group 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9449235"/>
              </p:ext>
            </p:extLst>
          </p:nvPr>
        </p:nvGraphicFramePr>
        <p:xfrm>
          <a:off x="1143000" y="3352800"/>
          <a:ext cx="1143000" cy="1523999"/>
        </p:xfrm>
        <a:graphic>
          <a:graphicData uri="http://schemas.openxmlformats.org/drawingml/2006/table">
            <a:tbl>
              <a:tblPr/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081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TVS/ESD</a:t>
                      </a:r>
                    </a:p>
                  </a:txBody>
                  <a:tcPr marL="90000" marR="90000" marT="46801" marB="46801" horzOverflow="overflow">
                    <a:lnL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4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777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Zener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 / SKY</a:t>
                      </a:r>
                    </a:p>
                  </a:txBody>
                  <a:tcPr marL="90000" marR="90000" marT="46801" marB="46801" horzOverflow="overflow">
                    <a:lnL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4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081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altLang="zh-CN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  <a:cs typeface="+mn-cs"/>
                        </a:rPr>
                        <a:t>Switching</a:t>
                      </a:r>
                    </a:p>
                  </a:txBody>
                  <a:tcPr marL="90000" marR="90000" marT="46801" marB="46801" horzOverflow="overflow">
                    <a:lnL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5777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  <a:cs typeface="+mn-cs"/>
                        </a:rPr>
                        <a:t>MOS</a:t>
                      </a:r>
                    </a:p>
                  </a:txBody>
                  <a:tcPr marL="90000" marR="90000" marT="46801" marB="46801" horzOverflow="overflow">
                    <a:lnL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081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altLang="zh-CN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  <a:cs typeface="+mn-cs"/>
                        </a:rPr>
                        <a:t>IC </a:t>
                      </a:r>
                      <a:r>
                        <a:rPr kumimoji="0" lang="en-US" altLang="zh-CN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  <a:cs typeface="+mn-cs"/>
                        </a:rPr>
                        <a:t>/ </a:t>
                      </a:r>
                      <a:r>
                        <a:rPr kumimoji="0" lang="en-US" altLang="zh-CN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  <a:cs typeface="+mn-cs"/>
                        </a:rPr>
                        <a:t>RF</a:t>
                      </a:r>
                      <a:endParaRPr kumimoji="0" lang="en-US" altLang="zh-CN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0000" marR="90000" marT="46801" marB="46801" horzOverflow="overflow">
                    <a:lnL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4355" name="Picture 17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1447800"/>
            <a:ext cx="571500" cy="1663700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61" name="Group 1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6562241"/>
              </p:ext>
            </p:extLst>
          </p:nvPr>
        </p:nvGraphicFramePr>
        <p:xfrm>
          <a:off x="762000" y="4953000"/>
          <a:ext cx="1524000" cy="833445"/>
        </p:xfrm>
        <a:graphic>
          <a:graphicData uri="http://schemas.openxmlformats.org/drawingml/2006/table">
            <a:tbl>
              <a:tblPr/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7813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MSL 1 (Optional)</a:t>
                      </a:r>
                    </a:p>
                  </a:txBody>
                  <a:tcPr marL="90000" marR="90000" marT="45626" marB="45626" horzOverflow="overflow">
                    <a:lnL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4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7813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Halogen Free</a:t>
                      </a:r>
                    </a:p>
                  </a:txBody>
                  <a:tcPr marL="90000" marR="90000" marT="45626" marB="45626" horzOverflow="overflow">
                    <a:lnL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4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7813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RoHS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 Compliant</a:t>
                      </a:r>
                    </a:p>
                  </a:txBody>
                  <a:tcPr marL="90000" marR="90000" marT="45626" marB="45626" horzOverflow="overflow">
                    <a:lnL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2" name="Group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0600929"/>
              </p:ext>
            </p:extLst>
          </p:nvPr>
        </p:nvGraphicFramePr>
        <p:xfrm>
          <a:off x="2914650" y="3352800"/>
          <a:ext cx="1219200" cy="152400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endParaRPr kumimoji="0" lang="en-US" altLang="zh-CN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微软雅黑" panose="020B0503020204020204" pitchFamily="34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63" name="Group 1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0562583"/>
              </p:ext>
            </p:extLst>
          </p:nvPr>
        </p:nvGraphicFramePr>
        <p:xfrm>
          <a:off x="2914650" y="4953000"/>
          <a:ext cx="1219200" cy="823914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4" name="Group 1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5847779"/>
              </p:ext>
            </p:extLst>
          </p:nvPr>
        </p:nvGraphicFramePr>
        <p:xfrm>
          <a:off x="6699250" y="4953000"/>
          <a:ext cx="1219200" cy="823914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6" name="Group 1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7177001"/>
              </p:ext>
            </p:extLst>
          </p:nvPr>
        </p:nvGraphicFramePr>
        <p:xfrm>
          <a:off x="4800600" y="4967288"/>
          <a:ext cx="1219200" cy="823911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6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6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6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7" name="Group 1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9634801"/>
              </p:ext>
            </p:extLst>
          </p:nvPr>
        </p:nvGraphicFramePr>
        <p:xfrm>
          <a:off x="762000" y="5867400"/>
          <a:ext cx="1524000" cy="833445"/>
        </p:xfrm>
        <a:graphic>
          <a:graphicData uri="http://schemas.openxmlformats.org/drawingml/2006/table">
            <a:tbl>
              <a:tblPr/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7813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Wire Type</a:t>
                      </a:r>
                    </a:p>
                  </a:txBody>
                  <a:tcPr marL="90000" marR="90000" marT="45626" marB="45626" horzOverflow="overflow">
                    <a:lnL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4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7813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Leadframe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90000" marR="90000" marT="45626" marB="45626" horzOverflow="overflow">
                    <a:lnL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4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7813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Die Bonding</a:t>
                      </a:r>
                    </a:p>
                  </a:txBody>
                  <a:tcPr marL="90000" marR="90000" marT="45626" marB="45626" horzOverflow="overflow">
                    <a:lnL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8" name="Group 1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9805482"/>
              </p:ext>
            </p:extLst>
          </p:nvPr>
        </p:nvGraphicFramePr>
        <p:xfrm>
          <a:off x="2914650" y="5867400"/>
          <a:ext cx="1219200" cy="823914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Au, Cu or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Pd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-Cu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Cu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Epoxy/DAF/WBC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9" name="Group 1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3199753"/>
              </p:ext>
            </p:extLst>
          </p:nvPr>
        </p:nvGraphicFramePr>
        <p:xfrm>
          <a:off x="6699250" y="5867400"/>
          <a:ext cx="1219200" cy="823914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Au, Cu or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Pd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-Cu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Cu or PPF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Epoxy/DAF/WBC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1" name="Group 1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0412157"/>
              </p:ext>
            </p:extLst>
          </p:nvPr>
        </p:nvGraphicFramePr>
        <p:xfrm>
          <a:off x="4800600" y="5881688"/>
          <a:ext cx="1219200" cy="823911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6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Au, Cu, or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Pd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-Cu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6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Cu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6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Epoxy/DAF/WBC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450" name="Text Box 293"/>
          <p:cNvSpPr txBox="1"/>
          <p:nvPr/>
        </p:nvSpPr>
        <p:spPr>
          <a:xfrm>
            <a:off x="2580640" y="1674495"/>
            <a:ext cx="1333500" cy="266700"/>
          </a:xfrm>
          <a:prstGeom prst="rect">
            <a:avLst/>
          </a:prstGeom>
          <a:noFill/>
          <a:ln w="9525">
            <a:noFill/>
          </a:ln>
        </p:spPr>
        <p:txBody>
          <a:bodyPr lIns="90000" tIns="45000" rIns="90000" bIns="45000" anchor="b"/>
          <a:lstStyle/>
          <a:p>
            <a:pPr algn="ctr" defTabSz="0"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zh-CN" sz="1200" b="1" u="sng" dirty="0">
                <a:solidFill>
                  <a:srgbClr val="000000"/>
                </a:solidFill>
                <a:latin typeface="Calibri" panose="020F0502020204030204" pitchFamily="34" charset="0"/>
              </a:rPr>
              <a:t>QFN2020-3L</a:t>
            </a:r>
          </a:p>
        </p:txBody>
      </p:sp>
      <p:sp>
        <p:nvSpPr>
          <p:cNvPr id="14451" name="Flowchart: Alternate Process 6"/>
          <p:cNvSpPr/>
          <p:nvPr/>
        </p:nvSpPr>
        <p:spPr>
          <a:xfrm>
            <a:off x="4667250" y="1390650"/>
            <a:ext cx="1504950" cy="1809750"/>
          </a:xfrm>
          <a:prstGeom prst="flowChartAlternateProcess">
            <a:avLst/>
          </a:prstGeom>
          <a:solidFill>
            <a:srgbClr val="FFFFFF"/>
          </a:solidFill>
          <a:ln w="9525" cap="flat" cmpd="sng">
            <a:solidFill>
              <a:srgbClr val="0099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/>
          <a:p>
            <a:pPr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en-US" altLang="zh-CN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452" name="Text Box 293"/>
          <p:cNvSpPr txBox="1"/>
          <p:nvPr/>
        </p:nvSpPr>
        <p:spPr>
          <a:xfrm>
            <a:off x="4781550" y="1650132"/>
            <a:ext cx="1333500" cy="266700"/>
          </a:xfrm>
          <a:prstGeom prst="rect">
            <a:avLst/>
          </a:prstGeom>
          <a:noFill/>
          <a:ln w="9525">
            <a:noFill/>
          </a:ln>
        </p:spPr>
        <p:txBody>
          <a:bodyPr lIns="90000" tIns="45000" rIns="90000" bIns="45000" anchor="b"/>
          <a:lstStyle/>
          <a:p>
            <a:pPr algn="ctr" defTabSz="0"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zh-CN" sz="1200" b="1" u="sng" dirty="0">
                <a:solidFill>
                  <a:srgbClr val="000000"/>
                </a:solidFill>
                <a:latin typeface="Calibri" panose="020F0502020204030204" pitchFamily="34" charset="0"/>
              </a:rPr>
              <a:t>QFN1010</a:t>
            </a:r>
          </a:p>
        </p:txBody>
      </p:sp>
      <p:sp>
        <p:nvSpPr>
          <p:cNvPr id="14454" name="矩形 1"/>
          <p:cNvSpPr/>
          <p:nvPr/>
        </p:nvSpPr>
        <p:spPr>
          <a:xfrm rot="-5400000">
            <a:off x="184075" y="3922776"/>
            <a:ext cx="1527048" cy="384048"/>
          </a:xfrm>
          <a:prstGeom prst="rect">
            <a:avLst/>
          </a:prstGeom>
          <a:noFill/>
          <a:ln w="190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lstStyle/>
          <a:p>
            <a:pPr algn="ctr"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r>
              <a:rPr lang="en-US" altLang="zh-CN" sz="2000" b="1" dirty="0">
                <a:solidFill>
                  <a:srgbClr val="000000"/>
                </a:solidFill>
                <a:latin typeface="Calibri" panose="020F0502020204030204" pitchFamily="34" charset="0"/>
              </a:rPr>
              <a:t>PRODUCT</a:t>
            </a:r>
            <a:endParaRPr lang="zh-CN" altLang="en-GB" sz="2000" b="1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14455" name="Picture 19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9748" y="1913691"/>
            <a:ext cx="275516" cy="273131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456" name="Picture 19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0312" y="2780928"/>
            <a:ext cx="425450" cy="287655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91" name="Group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5120259"/>
              </p:ext>
            </p:extLst>
          </p:nvPr>
        </p:nvGraphicFramePr>
        <p:xfrm>
          <a:off x="4800600" y="3352800"/>
          <a:ext cx="1219200" cy="152400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endParaRPr kumimoji="0" lang="en-US" altLang="zh-CN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微软雅黑" panose="020B0503020204020204" pitchFamily="34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endParaRPr kumimoji="0" lang="en-US" altLang="zh-CN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微软雅黑" panose="020B0503020204020204" pitchFamily="34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endParaRPr kumimoji="0" lang="en-US" altLang="zh-CN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微软雅黑" panose="020B0503020204020204" pitchFamily="34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endParaRPr kumimoji="0" lang="en-US" altLang="zh-CN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微软雅黑" panose="020B0503020204020204" pitchFamily="34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92" name="Group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05437"/>
              </p:ext>
            </p:extLst>
          </p:nvPr>
        </p:nvGraphicFramePr>
        <p:xfrm>
          <a:off x="6699250" y="3352800"/>
          <a:ext cx="1219200" cy="152400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endParaRPr kumimoji="0" lang="en-US" altLang="zh-CN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微软雅黑" panose="020B0503020204020204" pitchFamily="34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anose="02020603050405020304" pitchFamily="18" charset="0"/>
                        <a:buNone/>
                      </a:pPr>
                      <a:r>
                        <a:rPr lang="en-US" altLang="zh-CN" sz="120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  <a:sym typeface="+mn-ea"/>
                        </a:rPr>
                        <a:t>√</a:t>
                      </a:r>
                      <a:endParaRPr kumimoji="0" lang="en-US" altLang="zh-CN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4485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1719" y="1660525"/>
            <a:ext cx="381000" cy="3635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487" name="Picture 192"/>
          <p:cNvPicPr/>
          <p:nvPr/>
        </p:nvPicPr>
        <p:blipFill>
          <a:blip r:embed="rId7"/>
          <a:stretch>
            <a:fillRect/>
          </a:stretch>
        </p:blipFill>
        <p:spPr>
          <a:xfrm>
            <a:off x="3707904" y="2108518"/>
            <a:ext cx="479425" cy="469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490" name="Pictur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22210" y="1772816"/>
            <a:ext cx="280035" cy="1727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491" name="AutoShape 5"/>
          <p:cNvSpPr/>
          <p:nvPr/>
        </p:nvSpPr>
        <p:spPr>
          <a:xfrm>
            <a:off x="4416425" y="381000"/>
            <a:ext cx="4648200" cy="381000"/>
          </a:xfrm>
          <a:prstGeom prst="flowChartAlternateProcess">
            <a:avLst/>
          </a:prstGeom>
          <a:gradFill rotWithShape="0">
            <a:gsLst>
              <a:gs pos="0">
                <a:srgbClr val="0BAD03"/>
              </a:gs>
              <a:gs pos="100000">
                <a:srgbClr val="016300"/>
              </a:gs>
            </a:gsLst>
            <a:lin ang="0" scaled="1"/>
            <a:tileRect/>
          </a:gradFill>
          <a:ln w="9525">
            <a:noFill/>
          </a:ln>
        </p:spPr>
        <p:txBody>
          <a:bodyPr lIns="90000" tIns="46800" rIns="90000" bIns="46800" anchor="t"/>
          <a:lstStyle/>
          <a:p>
            <a:pPr algn="r" defTabSz="0" hangingPunct="0">
              <a:lnSpc>
                <a:spcPct val="93000"/>
              </a:lnSpc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zh-CN" sz="1800" b="1" dirty="0">
                <a:solidFill>
                  <a:srgbClr val="FFFFFF"/>
                </a:solidFill>
                <a:latin typeface="Arial" panose="020B0604020202020204" pitchFamily="34" charset="0"/>
              </a:rPr>
              <a:t>DFN/QFN </a:t>
            </a:r>
            <a:r>
              <a:rPr lang="zh-CN" altLang="en-US" sz="1800" b="1" dirty="0">
                <a:solidFill>
                  <a:srgbClr val="FFFFFF"/>
                </a:solidFill>
                <a:latin typeface="Arial" panose="020B0604020202020204" pitchFamily="34" charset="0"/>
              </a:rPr>
              <a:t>产品</a:t>
            </a:r>
            <a:r>
              <a:rPr lang="en-US" altLang="zh-CN" sz="1800" b="1" dirty="0">
                <a:solidFill>
                  <a:srgbClr val="FFFFFF"/>
                </a:solidFill>
                <a:latin typeface="Arial" panose="020B0604020202020204" pitchFamily="34" charset="0"/>
              </a:rPr>
              <a:t>Products  </a:t>
            </a:r>
          </a:p>
        </p:txBody>
      </p:sp>
      <p:sp>
        <p:nvSpPr>
          <p:cNvPr id="14492" name="Rectangle 1"/>
          <p:cNvSpPr/>
          <p:nvPr/>
        </p:nvSpPr>
        <p:spPr>
          <a:xfrm>
            <a:off x="3124200" y="2438400"/>
            <a:ext cx="106363" cy="557213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pPr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en-US" altLang="en-US" sz="180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4493" name="Text Box 10"/>
          <p:cNvSpPr txBox="1"/>
          <p:nvPr/>
        </p:nvSpPr>
        <p:spPr>
          <a:xfrm>
            <a:off x="2895600" y="990600"/>
            <a:ext cx="4724400" cy="600075"/>
          </a:xfrm>
          <a:prstGeom prst="rect">
            <a:avLst/>
          </a:prstGeom>
          <a:noFill/>
          <a:ln w="9525">
            <a:noFill/>
          </a:ln>
        </p:spPr>
        <p:txBody>
          <a:bodyPr lIns="90000" tIns="45000" rIns="90000" bIns="45000" anchor="t"/>
          <a:lstStyle/>
          <a:p>
            <a:pPr algn="ctr" defTabSz="0"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altLang="zh-CN" sz="2000" b="1" u="sng" dirty="0">
                <a:solidFill>
                  <a:srgbClr val="000000"/>
                </a:solidFill>
                <a:latin typeface="Calibri" panose="020F0502020204030204" pitchFamily="34" charset="0"/>
              </a:rPr>
              <a:t>Mass Productions (</a:t>
            </a:r>
            <a:r>
              <a:rPr lang="en-GB" altLang="zh-CN" sz="2000" b="1" u="sng" dirty="0" smtClean="0">
                <a:solidFill>
                  <a:srgbClr val="000000"/>
                </a:solidFill>
                <a:latin typeface="Calibri" panose="020F0502020204030204" pitchFamily="34" charset="0"/>
              </a:rPr>
              <a:t>AEC-Q101 Optional)</a:t>
            </a:r>
            <a:endParaRPr lang="en-GB" altLang="zh-CN" sz="2000" b="1" u="sng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2" name="Text Box 293"/>
          <p:cNvSpPr txBox="1"/>
          <p:nvPr/>
        </p:nvSpPr>
        <p:spPr>
          <a:xfrm>
            <a:off x="4765040" y="2370212"/>
            <a:ext cx="1333500" cy="266700"/>
          </a:xfrm>
          <a:prstGeom prst="rect">
            <a:avLst/>
          </a:prstGeom>
          <a:noFill/>
          <a:ln w="9525">
            <a:noFill/>
          </a:ln>
        </p:spPr>
        <p:txBody>
          <a:bodyPr lIns="90000" tIns="45000" rIns="90000" bIns="45000" anchor="b"/>
          <a:lstStyle/>
          <a:p>
            <a:pPr algn="ctr" defTabSz="0"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zh-CN" sz="1200" b="1" u="sng" dirty="0">
                <a:solidFill>
                  <a:srgbClr val="000000"/>
                </a:solidFill>
                <a:latin typeface="Calibri" panose="020F0502020204030204" pitchFamily="34" charset="0"/>
              </a:rPr>
              <a:t>QFN1212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06636" y="2677963"/>
            <a:ext cx="320159" cy="32922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96336" y="1524003"/>
            <a:ext cx="160907" cy="79369"/>
          </a:xfrm>
          <a:prstGeom prst="rect">
            <a:avLst/>
          </a:prstGeom>
        </p:spPr>
      </p:pic>
      <p:sp>
        <p:nvSpPr>
          <p:cNvPr id="5" name="Text Box 293"/>
          <p:cNvSpPr txBox="1"/>
          <p:nvPr/>
        </p:nvSpPr>
        <p:spPr>
          <a:xfrm>
            <a:off x="6318250" y="1722140"/>
            <a:ext cx="1333500" cy="266700"/>
          </a:xfrm>
          <a:prstGeom prst="rect">
            <a:avLst/>
          </a:prstGeom>
          <a:noFill/>
          <a:ln w="9525">
            <a:noFill/>
          </a:ln>
        </p:spPr>
        <p:txBody>
          <a:bodyPr lIns="90000" tIns="45000" rIns="90000" bIns="45000" anchor="b"/>
          <a:lstStyle/>
          <a:p>
            <a:pPr algn="ctr" defTabSz="0"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zh-CN" sz="1200" b="1" u="sng" dirty="0">
                <a:solidFill>
                  <a:srgbClr val="000000"/>
                </a:solidFill>
                <a:latin typeface="Calibri" panose="020F0502020204030204" pitchFamily="34" charset="0"/>
              </a:rPr>
              <a:t>DFN1006</a:t>
            </a:r>
          </a:p>
        </p:txBody>
      </p:sp>
      <p:sp>
        <p:nvSpPr>
          <p:cNvPr id="6" name="Text Box 293"/>
          <p:cNvSpPr txBox="1"/>
          <p:nvPr/>
        </p:nvSpPr>
        <p:spPr>
          <a:xfrm>
            <a:off x="6301740" y="2802260"/>
            <a:ext cx="1333500" cy="266700"/>
          </a:xfrm>
          <a:prstGeom prst="rect">
            <a:avLst/>
          </a:prstGeom>
          <a:noFill/>
          <a:ln w="9525">
            <a:noFill/>
          </a:ln>
        </p:spPr>
        <p:txBody>
          <a:bodyPr lIns="90000" tIns="45000" rIns="90000" bIns="45000" anchor="b"/>
          <a:lstStyle/>
          <a:p>
            <a:pPr algn="ctr" defTabSz="0"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zh-CN" sz="1200" b="1" u="sng" dirty="0">
                <a:solidFill>
                  <a:srgbClr val="000000"/>
                </a:solidFill>
                <a:latin typeface="Calibri" panose="020F0502020204030204" pitchFamily="34" charset="0"/>
              </a:rPr>
              <a:t>DFN1610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67419" y="2420888"/>
            <a:ext cx="324847" cy="194856"/>
          </a:xfrm>
          <a:prstGeom prst="rect">
            <a:avLst/>
          </a:prstGeom>
        </p:spPr>
      </p:pic>
      <p:sp>
        <p:nvSpPr>
          <p:cNvPr id="8" name="Text Box 293"/>
          <p:cNvSpPr txBox="1"/>
          <p:nvPr/>
        </p:nvSpPr>
        <p:spPr>
          <a:xfrm>
            <a:off x="6286500" y="2420888"/>
            <a:ext cx="1333500" cy="266700"/>
          </a:xfrm>
          <a:prstGeom prst="rect">
            <a:avLst/>
          </a:prstGeom>
          <a:noFill/>
          <a:ln w="9525">
            <a:noFill/>
          </a:ln>
        </p:spPr>
        <p:txBody>
          <a:bodyPr lIns="90000" tIns="45000" rIns="90000" bIns="45000" anchor="b"/>
          <a:lstStyle/>
          <a:p>
            <a:pPr algn="ctr" defTabSz="0"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zh-CN" sz="1200" b="1" u="sng" dirty="0">
                <a:solidFill>
                  <a:srgbClr val="C00000"/>
                </a:solidFill>
                <a:latin typeface="Calibri" panose="020F0502020204030204" pitchFamily="34" charset="0"/>
              </a:rPr>
              <a:t>DFN1107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538720" y="2132856"/>
            <a:ext cx="248285" cy="156845"/>
          </a:xfrm>
          <a:prstGeom prst="rect">
            <a:avLst/>
          </a:prstGeom>
        </p:spPr>
      </p:pic>
      <p:sp>
        <p:nvSpPr>
          <p:cNvPr id="10" name="Text Box 293"/>
          <p:cNvSpPr txBox="1"/>
          <p:nvPr/>
        </p:nvSpPr>
        <p:spPr>
          <a:xfrm>
            <a:off x="6349365" y="2060848"/>
            <a:ext cx="1333500" cy="266700"/>
          </a:xfrm>
          <a:prstGeom prst="rect">
            <a:avLst/>
          </a:prstGeom>
          <a:noFill/>
          <a:ln w="9525">
            <a:noFill/>
          </a:ln>
        </p:spPr>
        <p:txBody>
          <a:bodyPr lIns="90000" tIns="45000" rIns="90000" bIns="45000" anchor="b"/>
          <a:lstStyle/>
          <a:p>
            <a:pPr algn="ctr" defTabSz="0"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zh-CN" sz="1200" b="1" u="sng" dirty="0">
                <a:solidFill>
                  <a:srgbClr val="000000"/>
                </a:solidFill>
                <a:latin typeface="Calibri" panose="020F0502020204030204" pitchFamily="34" charset="0"/>
              </a:rPr>
              <a:t>DFN1006-3L</a:t>
            </a:r>
          </a:p>
        </p:txBody>
      </p:sp>
      <p:sp>
        <p:nvSpPr>
          <p:cNvPr id="11" name="Text Box 293"/>
          <p:cNvSpPr txBox="1"/>
          <p:nvPr/>
        </p:nvSpPr>
        <p:spPr>
          <a:xfrm>
            <a:off x="2564130" y="2204864"/>
            <a:ext cx="1333500" cy="266700"/>
          </a:xfrm>
          <a:prstGeom prst="rect">
            <a:avLst/>
          </a:prstGeom>
          <a:noFill/>
          <a:ln w="9525">
            <a:noFill/>
          </a:ln>
        </p:spPr>
        <p:txBody>
          <a:bodyPr lIns="90000" tIns="45000" rIns="90000" bIns="45000" anchor="b"/>
          <a:lstStyle/>
          <a:p>
            <a:pPr algn="ctr" defTabSz="0"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zh-CN" sz="1200" b="1" u="sng" dirty="0">
                <a:solidFill>
                  <a:srgbClr val="000000"/>
                </a:solidFill>
                <a:latin typeface="Calibri" panose="020F0502020204030204" pitchFamily="34" charset="0"/>
              </a:rPr>
              <a:t>QFN2020-2L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3399" y="2721368"/>
            <a:ext cx="516553" cy="248976"/>
          </a:xfrm>
          <a:prstGeom prst="rect">
            <a:avLst/>
          </a:prstGeom>
        </p:spPr>
      </p:pic>
      <p:sp>
        <p:nvSpPr>
          <p:cNvPr id="13" name="Text Box 293"/>
          <p:cNvSpPr txBox="1"/>
          <p:nvPr/>
        </p:nvSpPr>
        <p:spPr>
          <a:xfrm>
            <a:off x="2475865" y="2717800"/>
            <a:ext cx="1333500" cy="266700"/>
          </a:xfrm>
          <a:prstGeom prst="rect">
            <a:avLst/>
          </a:prstGeom>
          <a:noFill/>
          <a:ln w="9525">
            <a:noFill/>
          </a:ln>
        </p:spPr>
        <p:txBody>
          <a:bodyPr lIns="90000" tIns="45000" rIns="90000" bIns="45000" anchor="b"/>
          <a:lstStyle/>
          <a:p>
            <a:pPr algn="ctr" defTabSz="0"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zh-CN" sz="1200" b="1" u="sng" dirty="0">
                <a:solidFill>
                  <a:srgbClr val="000000"/>
                </a:solidFill>
                <a:latin typeface="Calibri" panose="020F0502020204030204" pitchFamily="34" charset="0"/>
              </a:rPr>
              <a:t>DFN2510</a:t>
            </a:r>
          </a:p>
        </p:txBody>
      </p:sp>
      <p:cxnSp>
        <p:nvCxnSpPr>
          <p:cNvPr id="15" name="Straight Connector 14"/>
          <p:cNvCxnSpPr/>
          <p:nvPr/>
        </p:nvCxnSpPr>
        <p:spPr bwMode="auto">
          <a:xfrm>
            <a:off x="3707904" y="2087637"/>
            <a:ext cx="0" cy="549275"/>
          </a:xfrm>
          <a:prstGeom prst="line">
            <a:avLst/>
          </a:prstGeom>
          <a:solidFill>
            <a:srgbClr val="00B8FF"/>
          </a:solidFill>
          <a:ln w="571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56900928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图片 52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10895" y="4848225"/>
            <a:ext cx="850265" cy="850265"/>
          </a:xfrm>
          <a:prstGeom prst="rect">
            <a:avLst/>
          </a:prstGeom>
        </p:spPr>
      </p:pic>
      <p:sp>
        <p:nvSpPr>
          <p:cNvPr id="16385" name="AutoShape 5"/>
          <p:cNvSpPr/>
          <p:nvPr/>
        </p:nvSpPr>
        <p:spPr>
          <a:xfrm>
            <a:off x="4416425" y="381000"/>
            <a:ext cx="4648200" cy="381000"/>
          </a:xfrm>
          <a:prstGeom prst="flowChartAlternateProcess">
            <a:avLst/>
          </a:prstGeom>
          <a:gradFill rotWithShape="0">
            <a:gsLst>
              <a:gs pos="0">
                <a:srgbClr val="0BAD03"/>
              </a:gs>
              <a:gs pos="100000">
                <a:srgbClr val="016300"/>
              </a:gs>
            </a:gsLst>
            <a:lin ang="0" scaled="1"/>
            <a:tileRect/>
          </a:gradFill>
          <a:ln w="9525">
            <a:noFill/>
          </a:ln>
        </p:spPr>
        <p:txBody>
          <a:bodyPr lIns="90000" tIns="46800" rIns="90000" bIns="46800" anchor="t"/>
          <a:lstStyle/>
          <a:p>
            <a:pPr algn="r" defTabSz="0" eaLnBrk="0" hangingPunct="0">
              <a:lnSpc>
                <a:spcPct val="93000"/>
              </a:lnSpc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zh-CN" altLang="en-US" sz="1800" b="1" dirty="0">
                <a:solidFill>
                  <a:srgbClr val="FFFFFF"/>
                </a:solidFill>
                <a:latin typeface="Arial" panose="020B0604020202020204" pitchFamily="34" charset="0"/>
              </a:rPr>
              <a:t>产品尺寸</a:t>
            </a:r>
            <a:r>
              <a:rPr lang="en-US" altLang="zh-CN" sz="1800" b="1" dirty="0">
                <a:solidFill>
                  <a:srgbClr val="FFFFFF"/>
                </a:solidFill>
                <a:latin typeface="Arial" panose="020B0604020202020204" pitchFamily="34" charset="0"/>
              </a:rPr>
              <a:t>Product Portfolio &amp; Dimensions </a:t>
            </a:r>
          </a:p>
        </p:txBody>
      </p:sp>
      <p:graphicFrame>
        <p:nvGraphicFramePr>
          <p:cNvPr id="16444" name="表格 16443"/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93329818"/>
              </p:ext>
            </p:extLst>
          </p:nvPr>
        </p:nvGraphicFramePr>
        <p:xfrm>
          <a:off x="555625" y="934085"/>
          <a:ext cx="7979411" cy="1085088"/>
        </p:xfrm>
        <a:graphic>
          <a:graphicData uri="http://schemas.openxmlformats.org/drawingml/2006/table">
            <a:tbl>
              <a:tblPr/>
              <a:tblGrid>
                <a:gridCol w="1552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78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8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60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7480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45110"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lvl="1" indent="-28575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2pPr>
                      <a:lvl3pPr marL="1143000" lvl="2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3pPr>
                      <a:lvl4pPr marL="1600200" lvl="3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4pPr>
                      <a:lvl5pPr marL="2057400" lvl="4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5pPr>
                    </a:lstStyle>
                    <a:p>
                      <a:pPr lvl="0" algn="ctr" defTabSz="9144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SOD123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>
                        <a:alpha val="6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lvl="1" indent="-28575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2pPr>
                      <a:lvl3pPr marL="1143000" lvl="2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3pPr>
                      <a:lvl4pPr marL="1600200" lvl="3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4pPr>
                      <a:lvl5pPr marL="2057400" lvl="4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5pPr>
                    </a:lstStyle>
                    <a:p>
                      <a:pPr lvl="0" algn="ctr" defTabSz="9144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SOD323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>
                        <a:alpha val="6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lvl="1" indent="-28575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2pPr>
                      <a:lvl3pPr marL="1143000" lvl="2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3pPr>
                      <a:lvl4pPr marL="1600200" lvl="3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4pPr>
                      <a:lvl5pPr marL="2057400" lvl="4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5pPr>
                    </a:lstStyle>
                    <a:p>
                      <a:pPr lvl="0" algn="ctr" defTabSz="9144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SOD323F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>
                        <a:alpha val="6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lvl="1" indent="-28575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2pPr>
                      <a:lvl3pPr marL="1143000" lvl="2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3pPr>
                      <a:lvl4pPr marL="1600200" lvl="3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4pPr>
                      <a:lvl5pPr marL="2057400" lvl="4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5pPr>
                    </a:lstStyle>
                    <a:p>
                      <a:pPr lvl="0" algn="ctr" defTabSz="9144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SOD523F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>
                        <a:alpha val="6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defTabSz="9144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SOD923F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>
                        <a:alpha val="6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5110"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lvl="1" indent="-28575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2pPr>
                      <a:lvl3pPr marL="1143000" lvl="2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3pPr>
                      <a:lvl4pPr marL="1600200" lvl="3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4pPr>
                      <a:lvl5pPr marL="2057400" lvl="4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5pPr>
                    </a:lstStyle>
                    <a:p>
                      <a:pPr lvl="0" algn="ctr" defTabSz="9144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2.7x1.6x1.10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lvl="1" indent="-28575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2pPr>
                      <a:lvl3pPr marL="1143000" lvl="2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3pPr>
                      <a:lvl4pPr marL="1600200" lvl="3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4pPr>
                      <a:lvl5pPr marL="2057400" lvl="4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5pPr>
                    </a:lstStyle>
                    <a:p>
                      <a:pPr lvl="0" algn="ctr" defTabSz="9144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1.7x1.3x0.85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lvl="1" indent="-28575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2pPr>
                      <a:lvl3pPr marL="1143000" lvl="2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3pPr>
                      <a:lvl4pPr marL="1600200" lvl="3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4pPr>
                      <a:lvl5pPr marL="2057400" lvl="4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5pPr>
                    </a:lstStyle>
                    <a:p>
                      <a:pPr lvl="0" algn="ctr" defTabSz="9144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1.7x1.25x0.65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lvl="1" indent="-28575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2pPr>
                      <a:lvl3pPr marL="1143000" lvl="2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3pPr>
                      <a:lvl4pPr marL="1600200" lvl="3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4pPr>
                      <a:lvl5pPr marL="2057400" lvl="4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5pPr>
                    </a:lstStyle>
                    <a:p>
                      <a:pPr lvl="0" algn="ctr" defTabSz="9144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1.2x0.7x0.64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defTabSz="9144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0.8x0.6x0.42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4360"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lvl="1" indent="-28575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2pPr>
                      <a:lvl3pPr marL="1143000" lvl="2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3pPr>
                      <a:lvl4pPr marL="1600200" lvl="3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4pPr>
                      <a:lvl5pPr marL="2057400" lvl="4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5pPr>
                    </a:lstStyle>
                    <a:p>
                      <a:pPr lvl="0" defTabSz="914400" eaLnBrk="1" hangingPunct="1">
                        <a:lnSpc>
                          <a:spcPct val="115000"/>
                        </a:lnSpc>
                        <a:buNone/>
                      </a:pPr>
                      <a:endParaRPr lang="en-US" altLang="zh-CN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lvl="1" indent="-28575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2pPr>
                      <a:lvl3pPr marL="1143000" lvl="2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3pPr>
                      <a:lvl4pPr marL="1600200" lvl="3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4pPr>
                      <a:lvl5pPr marL="2057400" lvl="4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5pPr>
                    </a:lstStyle>
                    <a:p>
                      <a:pPr lvl="0" defTabSz="9144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zh-CN" altLang="zh-CN" sz="11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/>
                      </a:r>
                      <a:br>
                        <a:rPr lang="zh-CN" altLang="zh-CN" sz="11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</a:br>
                      <a:endParaRPr lang="zh-CN" altLang="zh-CN" sz="11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lvl="1" indent="-28575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2pPr>
                      <a:lvl3pPr marL="1143000" lvl="2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3pPr>
                      <a:lvl4pPr marL="1600200" lvl="3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4pPr>
                      <a:lvl5pPr marL="2057400" lvl="4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5pPr>
                    </a:lstStyle>
                    <a:p>
                      <a:pPr lvl="0" defTabSz="914400" eaLnBrk="1" hangingPunct="1">
                        <a:lnSpc>
                          <a:spcPct val="115000"/>
                        </a:lnSpc>
                        <a:buNone/>
                      </a:pPr>
                      <a:endParaRPr lang="en-US" altLang="zh-CN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lvl="1" indent="-28575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2pPr>
                      <a:lvl3pPr marL="1143000" lvl="2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3pPr>
                      <a:lvl4pPr marL="1600200" lvl="3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4pPr>
                      <a:lvl5pPr marL="2057400" lvl="4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5pPr>
                    </a:lstStyle>
                    <a:p>
                      <a:pPr lvl="0" defTabSz="914400" eaLnBrk="1" hangingPunct="1">
                        <a:lnSpc>
                          <a:spcPct val="115000"/>
                        </a:lnSpc>
                        <a:buNone/>
                      </a:pPr>
                      <a:endParaRPr lang="en-US" altLang="zh-CN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defTabSz="914400" eaLnBrk="1" hangingPunct="1">
                        <a:lnSpc>
                          <a:spcPct val="115000"/>
                        </a:lnSpc>
                        <a:buNone/>
                      </a:pPr>
                      <a:endParaRPr lang="en-US" altLang="zh-CN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" name="表格 2"/>
          <p:cNvGraphicFramePr/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698927267"/>
              </p:ext>
            </p:extLst>
          </p:nvPr>
        </p:nvGraphicFramePr>
        <p:xfrm>
          <a:off x="555625" y="2016125"/>
          <a:ext cx="7985125" cy="1175639"/>
        </p:xfrm>
        <a:graphic>
          <a:graphicData uri="http://schemas.openxmlformats.org/drawingml/2006/table">
            <a:tbl>
              <a:tblPr/>
              <a:tblGrid>
                <a:gridCol w="1550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03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46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697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697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42265"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lvl="1" indent="-28575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2pPr>
                      <a:lvl3pPr marL="1143000" lvl="2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3pPr>
                      <a:lvl4pPr marL="1600200" lvl="3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4pPr>
                      <a:lvl5pPr marL="2057400" lvl="4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5pPr>
                    </a:lstStyle>
                    <a:p>
                      <a:pPr lvl="0" algn="ctr" defTabSz="9144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SOT23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>
                        <a:alpha val="6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lvl="1" indent="-28575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2pPr>
                      <a:lvl3pPr marL="1143000" lvl="2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3pPr>
                      <a:lvl4pPr marL="1600200" lvl="3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4pPr>
                      <a:lvl5pPr marL="2057400" lvl="4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5pPr>
                    </a:lstStyle>
                    <a:p>
                      <a:pPr lvl="0" algn="ctr" defTabSz="9144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SOT323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>
                        <a:alpha val="6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lvl="1" indent="-28575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2pPr>
                      <a:lvl3pPr marL="1143000" lvl="2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3pPr>
                      <a:lvl4pPr marL="1600200" lvl="3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4pPr>
                      <a:lvl5pPr marL="2057400" lvl="4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5pPr>
                    </a:lstStyle>
                    <a:p>
                      <a:pPr lvl="0" algn="ctr" defTabSz="9144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SOT363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>
                        <a:alpha val="6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lvl="1" indent="-28575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2pPr>
                      <a:lvl3pPr marL="1143000" lvl="2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3pPr>
                      <a:lvl4pPr marL="1600200" lvl="3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4pPr>
                      <a:lvl5pPr marL="2057400" lvl="4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5pPr>
                    </a:lstStyle>
                    <a:p>
                      <a:pPr lvl="0" algn="ctr" defTabSz="9144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SOT523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>
                        <a:alpha val="6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defTabSz="9144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SOT723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>
                        <a:alpha val="6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5110"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lvl="1" indent="-28575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2pPr>
                      <a:lvl3pPr marL="1143000" lvl="2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3pPr>
                      <a:lvl4pPr marL="1600200" lvl="3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4pPr>
                      <a:lvl5pPr marL="2057400" lvl="4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5pPr>
                    </a:lstStyle>
                    <a:p>
                      <a:pPr lvl="0" algn="ctr" defTabSz="9144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en-US" altLang="zh-CN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2.9x1.3x1.0</a:t>
                      </a:r>
                      <a:endParaRPr lang="en-US" altLang="zh-CN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lvl="1" indent="-28575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2pPr>
                      <a:lvl3pPr marL="1143000" lvl="2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3pPr>
                      <a:lvl4pPr marL="1600200" lvl="3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4pPr>
                      <a:lvl5pPr marL="2057400" lvl="4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5pPr>
                    </a:lstStyle>
                    <a:p>
                      <a:pPr lvl="0" algn="ctr" defTabSz="9144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2.1x1.25x0.95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lvl="1" indent="-28575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2pPr>
                      <a:lvl3pPr marL="1143000" lvl="2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3pPr>
                      <a:lvl4pPr marL="1600200" lvl="3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4pPr>
                      <a:lvl5pPr marL="2057400" lvl="4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5pPr>
                    </a:lstStyle>
                    <a:p>
                      <a:pPr lvl="0" algn="ctr" defTabSz="9144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2.1x1.25x0.95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lvl="1" indent="-28575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2pPr>
                      <a:lvl3pPr marL="1143000" lvl="2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3pPr>
                      <a:lvl4pPr marL="1600200" lvl="3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4pPr>
                      <a:lvl5pPr marL="2057400" lvl="4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5pPr>
                    </a:lstStyle>
                    <a:p>
                      <a:pPr lvl="0" algn="ctr" defTabSz="9144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en-US" altLang="zh-CN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1.6x0.8x0.75</a:t>
                      </a:r>
                      <a:endParaRPr lang="en-US" altLang="zh-CN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defTabSz="9144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1.2x0.8x0.42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8010"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lvl="1" indent="-28575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2pPr>
                      <a:lvl3pPr marL="1143000" lvl="2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3pPr>
                      <a:lvl4pPr marL="1600200" lvl="3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4pPr>
                      <a:lvl5pPr marL="2057400" lvl="4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5pPr>
                    </a:lstStyle>
                    <a:p>
                      <a:pPr lvl="0" defTabSz="914400" eaLnBrk="1" hangingPunct="1">
                        <a:lnSpc>
                          <a:spcPct val="115000"/>
                        </a:lnSpc>
                        <a:buNone/>
                      </a:pPr>
                      <a:endParaRPr lang="en-US" altLang="zh-CN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lvl="1" indent="-28575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2pPr>
                      <a:lvl3pPr marL="1143000" lvl="2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3pPr>
                      <a:lvl4pPr marL="1600200" lvl="3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4pPr>
                      <a:lvl5pPr marL="2057400" lvl="4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5pPr>
                    </a:lstStyle>
                    <a:p>
                      <a:pPr lvl="0" defTabSz="9144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zh-CN" altLang="zh-CN" sz="11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/>
                      </a:r>
                      <a:br>
                        <a:rPr lang="zh-CN" altLang="zh-CN" sz="11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</a:br>
                      <a:endParaRPr lang="zh-CN" altLang="zh-CN" sz="11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lvl="1" indent="-28575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2pPr>
                      <a:lvl3pPr marL="1143000" lvl="2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3pPr>
                      <a:lvl4pPr marL="1600200" lvl="3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4pPr>
                      <a:lvl5pPr marL="2057400" lvl="4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5pPr>
                    </a:lstStyle>
                    <a:p>
                      <a:pPr lvl="0" defTabSz="914400" eaLnBrk="1" hangingPunct="1">
                        <a:lnSpc>
                          <a:spcPct val="115000"/>
                        </a:lnSpc>
                        <a:buNone/>
                      </a:pPr>
                      <a:endParaRPr lang="en-US" altLang="zh-CN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lvl="1" indent="-28575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2pPr>
                      <a:lvl3pPr marL="1143000" lvl="2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3pPr>
                      <a:lvl4pPr marL="1600200" lvl="3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4pPr>
                      <a:lvl5pPr marL="2057400" lvl="4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5pPr>
                    </a:lstStyle>
                    <a:p>
                      <a:pPr lvl="0" defTabSz="914400" eaLnBrk="1" hangingPunct="1">
                        <a:lnSpc>
                          <a:spcPct val="115000"/>
                        </a:lnSpc>
                        <a:buNone/>
                      </a:pPr>
                      <a:endParaRPr lang="en-US" altLang="zh-CN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defTabSz="914400" eaLnBrk="1" hangingPunct="1">
                        <a:lnSpc>
                          <a:spcPct val="115000"/>
                        </a:lnSpc>
                        <a:buNone/>
                      </a:pPr>
                      <a:endParaRPr lang="en-US" altLang="zh-CN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" name="表格 3"/>
          <p:cNvGraphicFramePr/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4015373199"/>
              </p:ext>
            </p:extLst>
          </p:nvPr>
        </p:nvGraphicFramePr>
        <p:xfrm>
          <a:off x="559435" y="3189605"/>
          <a:ext cx="7991475" cy="1201293"/>
        </p:xfrm>
        <a:graphic>
          <a:graphicData uri="http://schemas.openxmlformats.org/drawingml/2006/table">
            <a:tbl>
              <a:tblPr/>
              <a:tblGrid>
                <a:gridCol w="15468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9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106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678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862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45110"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lvl="1" indent="-28575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2pPr>
                      <a:lvl3pPr marL="1143000" lvl="2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3pPr>
                      <a:lvl4pPr marL="1600200" lvl="3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4pPr>
                      <a:lvl5pPr marL="2057400" lvl="4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5pPr>
                    </a:lstStyle>
                    <a:p>
                      <a:pPr lvl="0" algn="ctr" defTabSz="9144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SOT23-5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>
                        <a:alpha val="6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lvl="1" indent="-28575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2pPr>
                      <a:lvl3pPr marL="1143000" lvl="2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3pPr>
                      <a:lvl4pPr marL="1600200" lvl="3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4pPr>
                      <a:lvl5pPr marL="2057400" lvl="4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5pPr>
                    </a:lstStyle>
                    <a:p>
                      <a:pPr lvl="0" algn="ctr" defTabSz="9144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SOT23-6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>
                        <a:alpha val="6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lvl="1" indent="-28575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2pPr>
                      <a:lvl3pPr marL="1143000" lvl="2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3pPr>
                      <a:lvl4pPr marL="1600200" lvl="3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4pPr>
                      <a:lvl5pPr marL="2057400" lvl="4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5pPr>
                    </a:lstStyle>
                    <a:p>
                      <a:pPr lvl="0" algn="ctr" defTabSz="9144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SOT553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>
                        <a:alpha val="6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lvl="1" indent="-28575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2pPr>
                      <a:lvl3pPr marL="1143000" lvl="2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3pPr>
                      <a:lvl4pPr marL="1600200" lvl="3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4pPr>
                      <a:lvl5pPr marL="2057400" lvl="4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5pPr>
                    </a:lstStyle>
                    <a:p>
                      <a:pPr lvl="0" algn="ctr" defTabSz="9144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SOT563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>
                        <a:alpha val="6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defTabSz="914400" eaLnBrk="1" hangingPunct="1">
                        <a:lnSpc>
                          <a:spcPct val="115000"/>
                        </a:lnSpc>
                        <a:buNone/>
                      </a:pPr>
                      <a:endParaRPr lang="en-US" altLang="zh-CN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>
                        <a:alpha val="6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5110"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lvl="1" indent="-28575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2pPr>
                      <a:lvl3pPr marL="1143000" lvl="2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3pPr>
                      <a:lvl4pPr marL="1600200" lvl="3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4pPr>
                      <a:lvl5pPr marL="2057400" lvl="4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5pPr>
                    </a:lstStyle>
                    <a:p>
                      <a:pPr lvl="0" algn="ctr" defTabSz="9144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en-US" altLang="zh-CN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2.9x1.6x1.05</a:t>
                      </a:r>
                      <a:endParaRPr lang="en-US" altLang="zh-CN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lvl="1" indent="-28575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2pPr>
                      <a:lvl3pPr marL="1143000" lvl="2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3pPr>
                      <a:lvl4pPr marL="1600200" lvl="3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4pPr>
                      <a:lvl5pPr marL="2057400" lvl="4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5pPr>
                    </a:lstStyle>
                    <a:p>
                      <a:pPr lvl="0" algn="ctr" defTabSz="9144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en-US" altLang="zh-CN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2.9x1.6x1.05</a:t>
                      </a:r>
                      <a:endParaRPr lang="en-US" altLang="zh-CN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lvl="1" indent="-28575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2pPr>
                      <a:lvl3pPr marL="1143000" lvl="2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3pPr>
                      <a:lvl4pPr marL="1600200" lvl="3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4pPr>
                      <a:lvl5pPr marL="2057400" lvl="4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5pPr>
                    </a:lstStyle>
                    <a:p>
                      <a:pPr lvl="0" algn="ctr" defTabSz="9144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en-US" altLang="zh-CN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1.6x1.2x0.5</a:t>
                      </a:r>
                      <a:endParaRPr lang="en-US" altLang="zh-CN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lvl="1" indent="-28575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2pPr>
                      <a:lvl3pPr marL="1143000" lvl="2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3pPr>
                      <a:lvl4pPr marL="1600200" lvl="3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4pPr>
                      <a:lvl5pPr marL="2057400" lvl="4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5pPr>
                    </a:lstStyle>
                    <a:p>
                      <a:pPr lvl="0" algn="ctr" defTabSz="9144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en-US" altLang="zh-CN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1.6x1.2x0.5</a:t>
                      </a:r>
                      <a:endParaRPr lang="en-US" altLang="zh-CN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defTabSz="914400" eaLnBrk="1" hangingPunct="1">
                        <a:lnSpc>
                          <a:spcPct val="115000"/>
                        </a:lnSpc>
                        <a:buNone/>
                      </a:pPr>
                      <a:endParaRPr lang="en-US" altLang="zh-CN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0565"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lvl="1" indent="-28575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2pPr>
                      <a:lvl3pPr marL="1143000" lvl="2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3pPr>
                      <a:lvl4pPr marL="1600200" lvl="3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4pPr>
                      <a:lvl5pPr marL="2057400" lvl="4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5pPr>
                    </a:lstStyle>
                    <a:p>
                      <a:pPr lvl="0" defTabSz="914400" eaLnBrk="1" hangingPunct="1">
                        <a:lnSpc>
                          <a:spcPct val="115000"/>
                        </a:lnSpc>
                        <a:buNone/>
                      </a:pPr>
                      <a:endParaRPr lang="en-US" altLang="zh-CN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lvl="1" indent="-28575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2pPr>
                      <a:lvl3pPr marL="1143000" lvl="2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3pPr>
                      <a:lvl4pPr marL="1600200" lvl="3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4pPr>
                      <a:lvl5pPr marL="2057400" lvl="4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5pPr>
                    </a:lstStyle>
                    <a:p>
                      <a:pPr lvl="0" defTabSz="9144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zh-CN" altLang="zh-CN" sz="11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/>
                      </a:r>
                      <a:br>
                        <a:rPr lang="zh-CN" altLang="zh-CN" sz="11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</a:br>
                      <a:endParaRPr lang="zh-CN" altLang="zh-CN" sz="11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lvl="1" indent="-28575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2pPr>
                      <a:lvl3pPr marL="1143000" lvl="2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3pPr>
                      <a:lvl4pPr marL="1600200" lvl="3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4pPr>
                      <a:lvl5pPr marL="2057400" lvl="4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5pPr>
                    </a:lstStyle>
                    <a:p>
                      <a:pPr lvl="0" defTabSz="914400" eaLnBrk="1" hangingPunct="1">
                        <a:lnSpc>
                          <a:spcPct val="115000"/>
                        </a:lnSpc>
                        <a:buNone/>
                      </a:pPr>
                      <a:endParaRPr lang="en-US" altLang="zh-CN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lvl="1" indent="-28575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2pPr>
                      <a:lvl3pPr marL="1143000" lvl="2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3pPr>
                      <a:lvl4pPr marL="1600200" lvl="3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4pPr>
                      <a:lvl5pPr marL="2057400" lvl="4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5pPr>
                    </a:lstStyle>
                    <a:p>
                      <a:pPr lvl="0" defTabSz="914400" eaLnBrk="1" hangingPunct="1">
                        <a:lnSpc>
                          <a:spcPct val="115000"/>
                        </a:lnSpc>
                        <a:buNone/>
                      </a:pPr>
                      <a:endParaRPr lang="en-US" altLang="zh-CN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defTabSz="914400" eaLnBrk="1" hangingPunct="1">
                        <a:lnSpc>
                          <a:spcPct val="115000"/>
                        </a:lnSpc>
                        <a:buNone/>
                      </a:pPr>
                      <a:endParaRPr lang="en-US" altLang="zh-CN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/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792690301"/>
              </p:ext>
            </p:extLst>
          </p:nvPr>
        </p:nvGraphicFramePr>
        <p:xfrm>
          <a:off x="547370" y="4403090"/>
          <a:ext cx="8006398" cy="1235329"/>
        </p:xfrm>
        <a:graphic>
          <a:graphicData uri="http://schemas.openxmlformats.org/drawingml/2006/table">
            <a:tbl>
              <a:tblPr/>
              <a:tblGrid>
                <a:gridCol w="1546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7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106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668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855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1620"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lvl="1" indent="-28575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2pPr>
                      <a:lvl3pPr marL="1143000" lvl="2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3pPr>
                      <a:lvl4pPr marL="1600200" lvl="3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4pPr>
                      <a:lvl5pPr marL="2057400" lvl="4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5pPr>
                    </a:lstStyle>
                    <a:p>
                      <a:pPr lvl="0" algn="ctr" defTabSz="9144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DFN2510-10L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>
                        <a:alpha val="6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lvl="1" indent="-28575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2pPr>
                      <a:lvl3pPr marL="1143000" lvl="2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3pPr>
                      <a:lvl4pPr marL="1600200" lvl="3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4pPr>
                      <a:lvl5pPr marL="2057400" lvl="4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5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DFN1610</a:t>
                      </a:r>
                    </a:p>
                  </a:txBody>
                  <a:tcPr marL="68580" marR="68580" marT="0" marB="0" horzOverflow="overflow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>
                        <a:alpha val="6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lvl="1" indent="-28575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2pPr>
                      <a:lvl3pPr marL="1143000" lvl="2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3pPr>
                      <a:lvl4pPr marL="1600200" lvl="3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4pPr>
                      <a:lvl5pPr marL="2057400" lvl="4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5pPr>
                    </a:lstStyle>
                    <a:p>
                      <a:pPr lvl="0" algn="ctr" defTabSz="9144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DFN1107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>
                        <a:alpha val="6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lvl="1" indent="-28575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2pPr>
                      <a:lvl3pPr marL="1143000" lvl="2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3pPr>
                      <a:lvl4pPr marL="1600200" lvl="3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4pPr>
                      <a:lvl5pPr marL="2057400" lvl="4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5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DFN1006-2L</a:t>
                      </a:r>
                    </a:p>
                  </a:txBody>
                  <a:tcPr marL="68580" marR="68580" marT="0" marB="0" horzOverflow="overflow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>
                        <a:alpha val="6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DFN1006-3L</a:t>
                      </a:r>
                    </a:p>
                  </a:txBody>
                  <a:tcPr marL="68580" marR="68580" marT="0" marB="0" horzOverflow="overflow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>
                        <a:alpha val="6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5110"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lvl="1" indent="-28575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2pPr>
                      <a:lvl3pPr marL="1143000" lvl="2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3pPr>
                      <a:lvl4pPr marL="1600200" lvl="3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4pPr>
                      <a:lvl5pPr marL="2057400" lvl="4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5pPr>
                    </a:lstStyle>
                    <a:p>
                      <a:pPr lvl="0" algn="ctr" defTabSz="9144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2.5</a:t>
                      </a:r>
                      <a:r>
                        <a:rPr lang="en-US" altLang="zh-CN" sz="14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ea typeface="宋体" panose="02010600030101010101" pitchFamily="2" charset="-122"/>
                          <a:sym typeface="+mn-ea"/>
                        </a:rPr>
                        <a:t>x1x0.48</a:t>
                      </a:r>
                      <a:endParaRPr lang="en-US" altLang="zh-CN" sz="14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sym typeface="+mn-ea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lvl="1" indent="-28575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2pPr>
                      <a:lvl3pPr marL="1143000" lvl="2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3pPr>
                      <a:lvl4pPr marL="1600200" lvl="3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4pPr>
                      <a:lvl5pPr marL="2057400" lvl="4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5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1.6x1.0x0.48</a:t>
                      </a:r>
                    </a:p>
                  </a:txBody>
                  <a:tcPr marL="68580" marR="68580" marT="0" marB="0" horzOverflow="overflow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lvl="1" indent="-28575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2pPr>
                      <a:lvl3pPr marL="1143000" lvl="2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3pPr>
                      <a:lvl4pPr marL="1600200" lvl="3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4pPr>
                      <a:lvl5pPr marL="2057400" lvl="4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5pPr>
                    </a:lstStyle>
                    <a:p>
                      <a:pPr lvl="0" algn="ctr" defTabSz="9144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en-US" altLang="zh-CN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1.1x0.7x0.48</a:t>
                      </a:r>
                      <a:endParaRPr lang="en-US" altLang="zh-CN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lvl="1" indent="-28575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2pPr>
                      <a:lvl3pPr marL="1143000" lvl="2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3pPr>
                      <a:lvl4pPr marL="1600200" lvl="3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4pPr>
                      <a:lvl5pPr marL="2057400" lvl="4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5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1x0.6x0.48</a:t>
                      </a:r>
                    </a:p>
                  </a:txBody>
                  <a:tcPr marL="68580" marR="68580" marT="0" marB="0" horzOverflow="overflow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1x0.6x0.48</a:t>
                      </a:r>
                    </a:p>
                  </a:txBody>
                  <a:tcPr marL="68580" marR="68580" marT="0" marB="0" horzOverflow="overflow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8345"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lvl="1" indent="-28575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2pPr>
                      <a:lvl3pPr marL="1143000" lvl="2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3pPr>
                      <a:lvl4pPr marL="1600200" lvl="3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4pPr>
                      <a:lvl5pPr marL="2057400" lvl="4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5pPr>
                    </a:lstStyle>
                    <a:p>
                      <a:pPr lvl="0" defTabSz="914400" eaLnBrk="1" hangingPunct="1">
                        <a:lnSpc>
                          <a:spcPct val="115000"/>
                        </a:lnSpc>
                        <a:buNone/>
                      </a:pPr>
                      <a:endParaRPr lang="en-US" altLang="zh-CN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lvl="1" indent="-28575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2pPr>
                      <a:lvl3pPr marL="1143000" lvl="2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3pPr>
                      <a:lvl4pPr marL="1600200" lvl="3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4pPr>
                      <a:lvl5pPr marL="2057400" lvl="4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5pPr>
                    </a:lstStyle>
                    <a:p>
                      <a:pPr lvl="0" defTabSz="9144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zh-CN" altLang="zh-CN" sz="11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/>
                      </a:r>
                      <a:br>
                        <a:rPr lang="zh-CN" altLang="zh-CN" sz="11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</a:br>
                      <a:endParaRPr lang="zh-CN" altLang="zh-CN" sz="11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lvl="1" indent="-28575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2pPr>
                      <a:lvl3pPr marL="1143000" lvl="2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3pPr>
                      <a:lvl4pPr marL="1600200" lvl="3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4pPr>
                      <a:lvl5pPr marL="2057400" lvl="4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5pPr>
                    </a:lstStyle>
                    <a:p>
                      <a:pPr lvl="0" defTabSz="914400" eaLnBrk="1" hangingPunct="1">
                        <a:lnSpc>
                          <a:spcPct val="115000"/>
                        </a:lnSpc>
                        <a:buNone/>
                      </a:pPr>
                      <a:endParaRPr lang="en-US" altLang="zh-CN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lvl="1" indent="-28575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2pPr>
                      <a:lvl3pPr marL="1143000" lvl="2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3pPr>
                      <a:lvl4pPr marL="1600200" lvl="3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4pPr>
                      <a:lvl5pPr marL="2057400" lvl="4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5pPr>
                    </a:lstStyle>
                    <a:p>
                      <a:pPr lvl="0" defTabSz="914400" eaLnBrk="1" hangingPunct="1">
                        <a:lnSpc>
                          <a:spcPct val="115000"/>
                        </a:lnSpc>
                        <a:buNone/>
                      </a:pPr>
                      <a:endParaRPr lang="en-US" altLang="zh-CN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defTabSz="914400" eaLnBrk="1" hangingPunct="1">
                        <a:lnSpc>
                          <a:spcPct val="115000"/>
                        </a:lnSpc>
                        <a:buNone/>
                      </a:pPr>
                      <a:endParaRPr lang="en-US" altLang="zh-CN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Picture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2515" y="1467485"/>
            <a:ext cx="695960" cy="479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Picture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83485" y="1496060"/>
            <a:ext cx="570230" cy="4127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Picture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69740" y="1531620"/>
            <a:ext cx="495935" cy="34861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Picture 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11545" y="1551305"/>
            <a:ext cx="387985" cy="3117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1" name="Picture 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595870" y="1556385"/>
            <a:ext cx="385445" cy="30543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2" name="Picture 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33780" y="2636520"/>
            <a:ext cx="570230" cy="50609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3" name="Picture 5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592705" y="2653030"/>
            <a:ext cx="488950" cy="48514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4" name="Picture 55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211955" y="2628265"/>
            <a:ext cx="569595" cy="50990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5" name="Picture 5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633335" y="2681605"/>
            <a:ext cx="413385" cy="398780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10" name="表格 9"/>
          <p:cNvGraphicFramePr/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670860209"/>
              </p:ext>
            </p:extLst>
          </p:nvPr>
        </p:nvGraphicFramePr>
        <p:xfrm>
          <a:off x="542290" y="5633085"/>
          <a:ext cx="8015923" cy="1174623"/>
        </p:xfrm>
        <a:graphic>
          <a:graphicData uri="http://schemas.openxmlformats.org/drawingml/2006/table">
            <a:tbl>
              <a:tblPr/>
              <a:tblGrid>
                <a:gridCol w="15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75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57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932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45110"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lvl="1" indent="-28575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2pPr>
                      <a:lvl3pPr marL="1143000" lvl="2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3pPr>
                      <a:lvl4pPr marL="1600200" lvl="3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4pPr>
                      <a:lvl5pPr marL="2057400" lvl="4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5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    DFN2020-2L</a:t>
                      </a:r>
                    </a:p>
                  </a:txBody>
                  <a:tcPr marL="68580" marR="68580" marT="0" marB="0" horzOverflow="overflow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>
                        <a:alpha val="6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lvl="1" indent="-28575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2pPr>
                      <a:lvl3pPr marL="1143000" lvl="2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3pPr>
                      <a:lvl4pPr marL="1600200" lvl="3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4pPr>
                      <a:lvl5pPr marL="2057400" lvl="4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5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DFN2020-3L</a:t>
                      </a:r>
                    </a:p>
                  </a:txBody>
                  <a:tcPr marL="68580" marR="68580" marT="0" marB="0" horzOverflow="overflow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>
                        <a:alpha val="6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lvl="1" indent="-28575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2pPr>
                      <a:lvl3pPr marL="1143000" lvl="2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3pPr>
                      <a:lvl4pPr marL="1600200" lvl="3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4pPr>
                      <a:lvl5pPr marL="2057400" lvl="4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5pPr>
                    </a:lstStyle>
                    <a:p>
                      <a:pPr lvl="0" algn="ctr" defTabSz="9144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DFN1212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>
                        <a:alpha val="6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lvl="1" indent="-28575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2pPr>
                      <a:lvl3pPr marL="1143000" lvl="2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3pPr>
                      <a:lvl4pPr marL="1600200" lvl="3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4pPr>
                      <a:lvl5pPr marL="2057400" lvl="4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5pPr>
                    </a:lstStyle>
                    <a:p>
                      <a:pPr lvl="0" algn="ctr" defTabSz="9144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DFN1010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>
                        <a:alpha val="6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defTabSz="9144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DFN0603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>
                        <a:alpha val="6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5110"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lvl="1" indent="-28575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2pPr>
                      <a:lvl3pPr marL="1143000" lvl="2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3pPr>
                      <a:lvl4pPr marL="1600200" lvl="3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4pPr>
                      <a:lvl5pPr marL="2057400" lvl="4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5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     2.0x2.0x0.53</a:t>
                      </a:r>
                    </a:p>
                  </a:txBody>
                  <a:tcPr marL="68580" marR="68580" marT="0" marB="0" horzOverflow="overflow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lvl="1" indent="-28575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2pPr>
                      <a:lvl3pPr marL="1143000" lvl="2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3pPr>
                      <a:lvl4pPr marL="1600200" lvl="3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4pPr>
                      <a:lvl5pPr marL="2057400" lvl="4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5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2.0x2.0x0.53</a:t>
                      </a:r>
                    </a:p>
                  </a:txBody>
                  <a:tcPr marL="68580" marR="68580" marT="0" marB="0" horzOverflow="overflow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lvl="1" indent="-28575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2pPr>
                      <a:lvl3pPr marL="1143000" lvl="2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3pPr>
                      <a:lvl4pPr marL="1600200" lvl="3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4pPr>
                      <a:lvl5pPr marL="2057400" lvl="4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5pPr>
                    </a:lstStyle>
                    <a:p>
                      <a:pPr lvl="0" algn="ctr" defTabSz="9144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en-US" altLang="zh-CN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1.2x1.2x0.455</a:t>
                      </a:r>
                      <a:endParaRPr lang="en-US" altLang="zh-CN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lvl="1" indent="-28575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2pPr>
                      <a:lvl3pPr marL="1143000" lvl="2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3pPr>
                      <a:lvl4pPr marL="1600200" lvl="3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4pPr>
                      <a:lvl5pPr marL="2057400" lvl="4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5pPr>
                    </a:lstStyle>
                    <a:p>
                      <a:pPr lvl="0" algn="ctr" defTabSz="9144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en-US" altLang="zh-CN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1.0x1.0x0.45</a:t>
                      </a:r>
                      <a:endParaRPr lang="en-US" altLang="zh-CN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defTabSz="9144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en-US" altLang="zh-CN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0.6x0.3x0.30</a:t>
                      </a:r>
                      <a:endParaRPr lang="en-US" altLang="zh-CN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3895"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lvl="1" indent="-28575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2pPr>
                      <a:lvl3pPr marL="1143000" lvl="2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3pPr>
                      <a:lvl4pPr marL="1600200" lvl="3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4pPr>
                      <a:lvl5pPr marL="2057400" lvl="4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5pPr>
                    </a:lstStyle>
                    <a:p>
                      <a:pPr lvl="0" defTabSz="914400" eaLnBrk="1" hangingPunct="1">
                        <a:lnSpc>
                          <a:spcPct val="115000"/>
                        </a:lnSpc>
                        <a:buNone/>
                      </a:pPr>
                      <a:endParaRPr lang="en-US" altLang="zh-CN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lvl="1" indent="-28575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2pPr>
                      <a:lvl3pPr marL="1143000" lvl="2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3pPr>
                      <a:lvl4pPr marL="1600200" lvl="3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4pPr>
                      <a:lvl5pPr marL="2057400" lvl="4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5pPr>
                    </a:lstStyle>
                    <a:p>
                      <a:pPr lvl="0" defTabSz="9144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zh-CN" altLang="zh-CN" sz="11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/>
                      </a:r>
                      <a:br>
                        <a:rPr lang="zh-CN" altLang="zh-CN" sz="11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</a:br>
                      <a:endParaRPr lang="zh-CN" altLang="zh-CN" sz="11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lvl="1" indent="-28575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2pPr>
                      <a:lvl3pPr marL="1143000" lvl="2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3pPr>
                      <a:lvl4pPr marL="1600200" lvl="3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4pPr>
                      <a:lvl5pPr marL="2057400" lvl="4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5pPr>
                    </a:lstStyle>
                    <a:p>
                      <a:pPr lvl="0" defTabSz="914400" eaLnBrk="1" hangingPunct="1">
                        <a:lnSpc>
                          <a:spcPct val="115000"/>
                        </a:lnSpc>
                        <a:buNone/>
                      </a:pPr>
                      <a:endParaRPr lang="en-US" altLang="zh-CN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lvl="1" indent="-28575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2pPr>
                      <a:lvl3pPr marL="1143000" lvl="2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3pPr>
                      <a:lvl4pPr marL="1600200" lvl="3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4pPr>
                      <a:lvl5pPr marL="2057400" lvl="4" indent="-22860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+mn-cs"/>
                        </a:defRPr>
                      </a:lvl5pPr>
                    </a:lstStyle>
                    <a:p>
                      <a:pPr lvl="0" defTabSz="914400" eaLnBrk="1" hangingPunct="1">
                        <a:lnSpc>
                          <a:spcPct val="115000"/>
                        </a:lnSpc>
                        <a:buNone/>
                      </a:pPr>
                      <a:endParaRPr lang="en-US" altLang="zh-CN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defTabSz="914400" eaLnBrk="1" hangingPunct="1">
                        <a:lnSpc>
                          <a:spcPct val="115000"/>
                        </a:lnSpc>
                        <a:buNone/>
                      </a:pPr>
                      <a:endParaRPr lang="en-US" altLang="zh-CN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6" name="图片 15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904865" y="2693670"/>
            <a:ext cx="445770" cy="41465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28700" y="3765550"/>
            <a:ext cx="646430" cy="57277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538730" y="3716655"/>
            <a:ext cx="652780" cy="61849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158443">
            <a:off x="4262755" y="3781425"/>
            <a:ext cx="556260" cy="514985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890260" y="3716655"/>
            <a:ext cx="581660" cy="539750"/>
          </a:xfrm>
          <a:prstGeom prst="rect">
            <a:avLst/>
          </a:prstGeom>
        </p:spPr>
      </p:pic>
      <p:pic>
        <p:nvPicPr>
          <p:cNvPr id="26" name="Picture 56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99160" y="6156960"/>
            <a:ext cx="882015" cy="6254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9" name="Picture 9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2561590" y="6168390"/>
            <a:ext cx="583565" cy="6165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2" name="Picture 11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890260" y="6179820"/>
            <a:ext cx="602615" cy="5384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5" name="Picture 55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503170" y="5000625"/>
            <a:ext cx="688975" cy="56959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4210685" y="5004435"/>
            <a:ext cx="570865" cy="494665"/>
          </a:xfrm>
          <a:prstGeom prst="rect">
            <a:avLst/>
          </a:prstGeom>
        </p:spPr>
      </p:pic>
      <p:pic>
        <p:nvPicPr>
          <p:cNvPr id="59" name="Picture 12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6004560" y="5012690"/>
            <a:ext cx="405130" cy="390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0" name="图片 59"/>
          <p:cNvPicPr>
            <a:picLocks noChangeAspect="1"/>
          </p:cNvPicPr>
          <p:nvPr/>
        </p:nvPicPr>
        <p:blipFill>
          <a:blip r:embed="rId28" cstate="print"/>
          <a:stretch>
            <a:fillRect/>
          </a:stretch>
        </p:blipFill>
        <p:spPr>
          <a:xfrm>
            <a:off x="7499985" y="5026660"/>
            <a:ext cx="512445" cy="431800"/>
          </a:xfrm>
          <a:prstGeom prst="rect">
            <a:avLst/>
          </a:prstGeom>
        </p:spPr>
      </p:pic>
      <p:pic>
        <p:nvPicPr>
          <p:cNvPr id="62" name="图片 61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4163695" y="6139815"/>
            <a:ext cx="754380" cy="579120"/>
          </a:xfrm>
          <a:prstGeom prst="rect">
            <a:avLst/>
          </a:prstGeom>
        </p:spPr>
      </p:pic>
      <p:pic>
        <p:nvPicPr>
          <p:cNvPr id="63" name="图片 62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7602855" y="6300470"/>
            <a:ext cx="356870" cy="292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30000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AutoShape 5"/>
          <p:cNvSpPr/>
          <p:nvPr/>
        </p:nvSpPr>
        <p:spPr>
          <a:xfrm>
            <a:off x="4416425" y="381000"/>
            <a:ext cx="4648200" cy="381000"/>
          </a:xfrm>
          <a:prstGeom prst="flowChartAlternateProcess">
            <a:avLst/>
          </a:prstGeom>
          <a:gradFill rotWithShape="0">
            <a:gsLst>
              <a:gs pos="0">
                <a:srgbClr val="0BAD03"/>
              </a:gs>
              <a:gs pos="100000">
                <a:srgbClr val="016300"/>
              </a:gs>
            </a:gsLst>
            <a:lin ang="0" scaled="1"/>
            <a:tileRect/>
          </a:gradFill>
          <a:ln w="9525">
            <a:noFill/>
          </a:ln>
        </p:spPr>
        <p:txBody>
          <a:bodyPr lIns="90000" tIns="46800" rIns="90000" bIns="46800" anchor="t"/>
          <a:lstStyle/>
          <a:p>
            <a:pPr algn="r" defTabSz="0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zh-CN" altLang="en-US" sz="1800" b="1" dirty="0">
                <a:solidFill>
                  <a:srgbClr val="FFFFFF"/>
                </a:solidFill>
              </a:rPr>
              <a:t>产品键合图</a:t>
            </a:r>
            <a:r>
              <a:rPr lang="en-US" altLang="zh-CN" sz="1800" b="1" dirty="0">
                <a:solidFill>
                  <a:srgbClr val="FFFFFF"/>
                </a:solidFill>
                <a:latin typeface="Arial" panose="020B0604020202020204" pitchFamily="34" charset="0"/>
              </a:rPr>
              <a:t>Product Bonding Diagrams</a:t>
            </a:r>
          </a:p>
        </p:txBody>
      </p:sp>
      <p:pic>
        <p:nvPicPr>
          <p:cNvPr id="174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600" y="4254500"/>
            <a:ext cx="4248150" cy="1955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411" name="矩形 1"/>
          <p:cNvSpPr/>
          <p:nvPr/>
        </p:nvSpPr>
        <p:spPr>
          <a:xfrm>
            <a:off x="4419600" y="4181475"/>
            <a:ext cx="4267200" cy="381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t"/>
          <a:lstStyle/>
          <a:p>
            <a:pPr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zh-CN" altLang="en-US" dirty="0"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17412" name="矩形 3"/>
          <p:cNvSpPr/>
          <p:nvPr/>
        </p:nvSpPr>
        <p:spPr>
          <a:xfrm>
            <a:off x="4371975" y="4378325"/>
            <a:ext cx="4238625" cy="34925"/>
          </a:xfrm>
          <a:prstGeom prst="rect">
            <a:avLst/>
          </a:prstGeom>
          <a:solidFill>
            <a:srgbClr val="A3C41D"/>
          </a:solidFill>
          <a:ln w="9525">
            <a:noFill/>
          </a:ln>
        </p:spPr>
        <p:txBody>
          <a:bodyPr anchor="t"/>
          <a:lstStyle/>
          <a:p>
            <a:pPr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zh-CN" altLang="en-US" dirty="0"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grpSp>
        <p:nvGrpSpPr>
          <p:cNvPr id="17413" name="组合 6"/>
          <p:cNvGrpSpPr/>
          <p:nvPr/>
        </p:nvGrpSpPr>
        <p:grpSpPr>
          <a:xfrm>
            <a:off x="241300" y="1447800"/>
            <a:ext cx="3952875" cy="2171700"/>
            <a:chOff x="380" y="2280"/>
            <a:chExt cx="6224" cy="3420"/>
          </a:xfrm>
        </p:grpSpPr>
        <p:pic>
          <p:nvPicPr>
            <p:cNvPr id="17414" name="Picture 4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0" y="2280"/>
              <a:ext cx="6225" cy="342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7415" name="矩形 5"/>
            <p:cNvSpPr/>
            <p:nvPr/>
          </p:nvSpPr>
          <p:spPr>
            <a:xfrm>
              <a:off x="482" y="3120"/>
              <a:ext cx="6120" cy="2520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 anchor="t"/>
            <a:lstStyle/>
            <a:p>
              <a:pPr hangingPunct="0">
                <a:lnSpc>
                  <a:spcPct val="93000"/>
                </a:lnSpc>
                <a:buFont typeface="Times New Roman" panose="02020603050405020304" pitchFamily="18" charset="0"/>
                <a:buNone/>
              </a:pPr>
              <a:endParaRPr lang="en-US" altLang="zh-CN" dirty="0">
                <a:latin typeface="Arial" panose="020B0604020202020204" pitchFamily="34" charset="0"/>
              </a:endParaRPr>
            </a:p>
          </p:txBody>
        </p:sp>
      </p:grpSp>
      <p:pic>
        <p:nvPicPr>
          <p:cNvPr id="17416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213" y="2536825"/>
            <a:ext cx="1800225" cy="1368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417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1909763"/>
            <a:ext cx="2125663" cy="620712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7418" name="组合 8"/>
          <p:cNvGrpSpPr/>
          <p:nvPr/>
        </p:nvGrpSpPr>
        <p:grpSpPr>
          <a:xfrm>
            <a:off x="381000" y="4114800"/>
            <a:ext cx="3990975" cy="2133600"/>
            <a:chOff x="600" y="6480"/>
            <a:chExt cx="6285" cy="3360"/>
          </a:xfrm>
        </p:grpSpPr>
        <p:pic>
          <p:nvPicPr>
            <p:cNvPr id="17419" name="Picture 4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00" y="6480"/>
              <a:ext cx="6285" cy="330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7420" name="矩形 7"/>
            <p:cNvSpPr/>
            <p:nvPr/>
          </p:nvSpPr>
          <p:spPr>
            <a:xfrm>
              <a:off x="840" y="7185"/>
              <a:ext cx="5880" cy="2655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 anchor="t"/>
            <a:lstStyle/>
            <a:p>
              <a:pPr hangingPunct="0">
                <a:lnSpc>
                  <a:spcPct val="93000"/>
                </a:lnSpc>
                <a:buFont typeface="Times New Roman" panose="02020603050405020304" pitchFamily="18" charset="0"/>
                <a:buNone/>
              </a:pPr>
              <a:endParaRPr lang="en-US" altLang="zh-CN" dirty="0">
                <a:latin typeface="Arial" panose="020B0604020202020204" pitchFamily="34" charset="0"/>
              </a:endParaRPr>
            </a:p>
          </p:txBody>
        </p:sp>
      </p:grpSp>
      <p:pic>
        <p:nvPicPr>
          <p:cNvPr id="17421" name="图片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238" y="4648200"/>
            <a:ext cx="2132012" cy="685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422" name="图片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6438" y="5524500"/>
            <a:ext cx="1876425" cy="12414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423" name="Explosion 1 11"/>
          <p:cNvSpPr/>
          <p:nvPr/>
        </p:nvSpPr>
        <p:spPr>
          <a:xfrm>
            <a:off x="1849438" y="5124450"/>
            <a:ext cx="1101725" cy="914400"/>
          </a:xfrm>
          <a:prstGeom prst="irregularSeal1">
            <a:avLst/>
          </a:prstGeom>
          <a:solidFill>
            <a:srgbClr val="009900"/>
          </a:solidFill>
          <a:ln w="9525">
            <a:noFill/>
          </a:ln>
        </p:spPr>
        <p:txBody>
          <a:bodyPr anchor="t"/>
          <a:lstStyle/>
          <a:p>
            <a:pPr algn="ctr"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r>
              <a:rPr lang="en-US" altLang="zh-CN" sz="1000" dirty="0">
                <a:solidFill>
                  <a:schemeClr val="tx1"/>
                </a:solidFill>
                <a:latin typeface="Arial" panose="020B0604020202020204" pitchFamily="34" charset="0"/>
              </a:rPr>
              <a:t>High Volume</a:t>
            </a:r>
          </a:p>
        </p:txBody>
      </p:sp>
      <p:pic>
        <p:nvPicPr>
          <p:cNvPr id="17424" name="图片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09875" y="1901825"/>
            <a:ext cx="1076325" cy="19272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7425" name="组合 12"/>
          <p:cNvGrpSpPr/>
          <p:nvPr/>
        </p:nvGrpSpPr>
        <p:grpSpPr>
          <a:xfrm>
            <a:off x="4454525" y="1447800"/>
            <a:ext cx="4030663" cy="2381250"/>
            <a:chOff x="7015" y="2280"/>
            <a:chExt cx="6348" cy="3751"/>
          </a:xfrm>
        </p:grpSpPr>
        <p:pic>
          <p:nvPicPr>
            <p:cNvPr id="17426" name="Picture 43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015" y="2280"/>
              <a:ext cx="6255" cy="333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7427" name="矩形 11"/>
            <p:cNvSpPr/>
            <p:nvPr/>
          </p:nvSpPr>
          <p:spPr>
            <a:xfrm>
              <a:off x="7245" y="2911"/>
              <a:ext cx="6119" cy="3120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 anchor="t"/>
            <a:lstStyle/>
            <a:p>
              <a:pPr hangingPunct="0">
                <a:lnSpc>
                  <a:spcPct val="93000"/>
                </a:lnSpc>
                <a:buFont typeface="Times New Roman" panose="02020603050405020304" pitchFamily="18" charset="0"/>
                <a:buNone/>
              </a:pPr>
              <a:endParaRPr lang="en-US" altLang="zh-CN" dirty="0">
                <a:latin typeface="Arial" panose="020B0604020202020204" pitchFamily="34" charset="0"/>
              </a:endParaRPr>
            </a:p>
          </p:txBody>
        </p:sp>
      </p:grpSp>
      <p:pic>
        <p:nvPicPr>
          <p:cNvPr id="17428" name="图片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05338" y="1847850"/>
            <a:ext cx="2012950" cy="7969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429" name="图片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32350" y="2692400"/>
            <a:ext cx="1776413" cy="13477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430" name="图片 1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69100" y="2295525"/>
            <a:ext cx="1638300" cy="1266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431" name="Explosion 1 1"/>
          <p:cNvSpPr/>
          <p:nvPr/>
        </p:nvSpPr>
        <p:spPr>
          <a:xfrm>
            <a:off x="5959475" y="2484438"/>
            <a:ext cx="1101725" cy="914400"/>
          </a:xfrm>
          <a:prstGeom prst="irregularSeal1">
            <a:avLst/>
          </a:prstGeom>
          <a:solidFill>
            <a:srgbClr val="009900"/>
          </a:solidFill>
          <a:ln w="9525">
            <a:noFill/>
          </a:ln>
        </p:spPr>
        <p:txBody>
          <a:bodyPr anchor="t"/>
          <a:lstStyle/>
          <a:p>
            <a:pPr algn="ctr"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r>
              <a:rPr lang="en-US" altLang="zh-CN" sz="1000" dirty="0">
                <a:solidFill>
                  <a:schemeClr val="tx1"/>
                </a:solidFill>
                <a:latin typeface="Arial" panose="020B0604020202020204" pitchFamily="34" charset="0"/>
              </a:rPr>
              <a:t>High Volume</a:t>
            </a:r>
          </a:p>
        </p:txBody>
      </p:sp>
      <p:grpSp>
        <p:nvGrpSpPr>
          <p:cNvPr id="17432" name="组合 17"/>
          <p:cNvGrpSpPr/>
          <p:nvPr/>
        </p:nvGrpSpPr>
        <p:grpSpPr>
          <a:xfrm>
            <a:off x="4343400" y="4056063"/>
            <a:ext cx="4419600" cy="2420937"/>
            <a:chOff x="6841" y="6387"/>
            <a:chExt cx="6959" cy="3813"/>
          </a:xfrm>
        </p:grpSpPr>
        <p:sp>
          <p:nvSpPr>
            <p:cNvPr id="17433" name="文本框 2"/>
            <p:cNvSpPr txBox="1"/>
            <p:nvPr/>
          </p:nvSpPr>
          <p:spPr>
            <a:xfrm>
              <a:off x="7016" y="6387"/>
              <a:ext cx="6239" cy="555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9525">
              <a:noFill/>
            </a:ln>
            <a:effectLst>
              <a:outerShdw dist="50800" dir="5400000" algn="ctr" rotWithShape="0">
                <a:srgbClr val="808080">
                  <a:alpha val="0"/>
                </a:srgbClr>
              </a:outerShdw>
            </a:effectLst>
          </p:spPr>
          <p:txBody>
            <a:bodyPr anchor="t">
              <a:spAutoFit/>
            </a:bodyPr>
            <a:lstStyle/>
            <a:p>
              <a:pPr hangingPunct="0">
                <a:lnSpc>
                  <a:spcPct val="93000"/>
                </a:lnSpc>
                <a:buFont typeface="Times New Roman" panose="02020603050405020304" pitchFamily="18" charset="0"/>
                <a:buNone/>
              </a:pPr>
              <a:r>
                <a:rPr lang="en-US" altLang="zh-CN" sz="1800" b="1" dirty="0">
                  <a:solidFill>
                    <a:srgbClr val="A3C41D"/>
                  </a:solidFill>
                  <a:latin typeface="Arial" panose="020B0604020202020204" pitchFamily="34" charset="0"/>
                  <a:sym typeface="微软雅黑" panose="020B0503020204020204" pitchFamily="34" charset="-122"/>
                </a:rPr>
                <a:t>SOT23 Bonding Diagram</a:t>
              </a:r>
              <a:endParaRPr lang="zh-CN" altLang="en-US" sz="1800" b="1" dirty="0">
                <a:solidFill>
                  <a:srgbClr val="A3C41D"/>
                </a:solidFill>
                <a:latin typeface="Arial" panose="020B0604020202020204" pitchFamily="34" charset="0"/>
                <a:ea typeface="MS PGothic" panose="020B0600070205080204" pitchFamily="34" charset="-128"/>
                <a:sym typeface="微软雅黑" panose="020B0503020204020204" pitchFamily="34" charset="-122"/>
              </a:endParaRPr>
            </a:p>
          </p:txBody>
        </p:sp>
        <p:sp>
          <p:nvSpPr>
            <p:cNvPr id="17434" name="矩形 16"/>
            <p:cNvSpPr/>
            <p:nvPr/>
          </p:nvSpPr>
          <p:spPr>
            <a:xfrm>
              <a:off x="6841" y="7200"/>
              <a:ext cx="6959" cy="3000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 anchor="t"/>
            <a:lstStyle/>
            <a:p>
              <a:pPr hangingPunct="0">
                <a:lnSpc>
                  <a:spcPct val="93000"/>
                </a:lnSpc>
                <a:buFont typeface="Times New Roman" panose="02020603050405020304" pitchFamily="18" charset="0"/>
                <a:buNone/>
              </a:pPr>
              <a:endParaRPr lang="en-US" altLang="zh-CN" dirty="0">
                <a:latin typeface="Arial" panose="020B0604020202020204" pitchFamily="34" charset="0"/>
              </a:endParaRPr>
            </a:p>
          </p:txBody>
        </p:sp>
      </p:grpSp>
      <p:pic>
        <p:nvPicPr>
          <p:cNvPr id="17435" name="图片 1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32300" y="4800600"/>
            <a:ext cx="1435100" cy="5699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436" name="图片 1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286625" y="4572000"/>
            <a:ext cx="1285875" cy="10191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437" name="图片 20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943600" y="4572000"/>
            <a:ext cx="1219200" cy="9826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438" name="Explosion 1 11"/>
          <p:cNvSpPr/>
          <p:nvPr/>
        </p:nvSpPr>
        <p:spPr>
          <a:xfrm>
            <a:off x="7924800" y="4191000"/>
            <a:ext cx="1101725" cy="914400"/>
          </a:xfrm>
          <a:prstGeom prst="irregularSeal1">
            <a:avLst/>
          </a:prstGeom>
          <a:solidFill>
            <a:srgbClr val="009900"/>
          </a:solidFill>
          <a:ln w="9525">
            <a:noFill/>
          </a:ln>
        </p:spPr>
        <p:txBody>
          <a:bodyPr anchor="t"/>
          <a:lstStyle/>
          <a:p>
            <a:pPr algn="ctr"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r>
              <a:rPr lang="en-US" altLang="zh-CN" sz="1000" dirty="0">
                <a:solidFill>
                  <a:schemeClr val="tx1"/>
                </a:solidFill>
                <a:latin typeface="Arial" panose="020B0604020202020204" pitchFamily="34" charset="0"/>
              </a:rPr>
              <a:t>High Volume</a:t>
            </a:r>
          </a:p>
        </p:txBody>
      </p:sp>
      <p:pic>
        <p:nvPicPr>
          <p:cNvPr id="17439" name="图片 10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874963" y="4621213"/>
            <a:ext cx="962025" cy="20669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440" name="Picture 1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500563" y="5643563"/>
            <a:ext cx="4000500" cy="10445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750" y="2000250"/>
            <a:ext cx="1693863" cy="13763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35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813" y="1785938"/>
            <a:ext cx="1571625" cy="13493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36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938" y="3000375"/>
            <a:ext cx="2000250" cy="989013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18437" name="直接连接符 37"/>
          <p:cNvCxnSpPr/>
          <p:nvPr/>
        </p:nvCxnSpPr>
        <p:spPr>
          <a:xfrm>
            <a:off x="571500" y="1733550"/>
            <a:ext cx="3500438" cy="1588"/>
          </a:xfrm>
          <a:prstGeom prst="line">
            <a:avLst/>
          </a:prstGeom>
          <a:ln w="38100" cap="flat" cmpd="sng">
            <a:solidFill>
              <a:srgbClr val="A3C41D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438" name="矩形 40"/>
          <p:cNvSpPr/>
          <p:nvPr/>
        </p:nvSpPr>
        <p:spPr>
          <a:xfrm>
            <a:off x="500063" y="1331913"/>
            <a:ext cx="3714750" cy="357187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r>
              <a:rPr lang="en-US" altLang="zh-CN" sz="1600" b="1" dirty="0">
                <a:solidFill>
                  <a:srgbClr val="A3C41D"/>
                </a:solidFill>
                <a:latin typeface="Arial" panose="020B0604020202020204" pitchFamily="34" charset="0"/>
              </a:rPr>
              <a:t>SOT23 Large Pad Bonding Diagram</a:t>
            </a:r>
            <a:endParaRPr lang="zh-CN" altLang="en-US" sz="1600" b="1" dirty="0">
              <a:solidFill>
                <a:srgbClr val="A3C41D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18439" name="矩形 41"/>
          <p:cNvSpPr/>
          <p:nvPr/>
        </p:nvSpPr>
        <p:spPr>
          <a:xfrm>
            <a:off x="4929188" y="1352550"/>
            <a:ext cx="4214812" cy="28575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r>
              <a:rPr lang="en-US" altLang="zh-CN" sz="1600" b="1" dirty="0">
                <a:solidFill>
                  <a:srgbClr val="A3C41D"/>
                </a:solidFill>
                <a:latin typeface="Arial" panose="020B0604020202020204" pitchFamily="34" charset="0"/>
              </a:rPr>
              <a:t>SOT363  Bonding Diagram</a:t>
            </a:r>
            <a:endParaRPr lang="zh-CN" altLang="en-US" sz="1600" b="1" dirty="0">
              <a:solidFill>
                <a:srgbClr val="A3C41D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cxnSp>
        <p:nvCxnSpPr>
          <p:cNvPr id="18440" name="直接连接符 48"/>
          <p:cNvCxnSpPr/>
          <p:nvPr/>
        </p:nvCxnSpPr>
        <p:spPr>
          <a:xfrm flipV="1">
            <a:off x="5000625" y="1714500"/>
            <a:ext cx="3786188" cy="11113"/>
          </a:xfrm>
          <a:prstGeom prst="line">
            <a:avLst/>
          </a:prstGeom>
          <a:ln w="38100" cap="flat" cmpd="sng">
            <a:solidFill>
              <a:srgbClr val="A3C41D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8441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57813" y="1785938"/>
            <a:ext cx="1214437" cy="13414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42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57813" y="3286125"/>
            <a:ext cx="1357312" cy="711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43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8000" y="1928813"/>
            <a:ext cx="1778000" cy="1357312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18444" name="直接连接符 53"/>
          <p:cNvCxnSpPr/>
          <p:nvPr/>
        </p:nvCxnSpPr>
        <p:spPr>
          <a:xfrm>
            <a:off x="571500" y="4498975"/>
            <a:ext cx="3500438" cy="1588"/>
          </a:xfrm>
          <a:prstGeom prst="line">
            <a:avLst/>
          </a:prstGeom>
          <a:ln w="38100" cap="flat" cmpd="sng">
            <a:solidFill>
              <a:srgbClr val="A3C41D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445" name="矩形 54"/>
          <p:cNvSpPr/>
          <p:nvPr/>
        </p:nvSpPr>
        <p:spPr>
          <a:xfrm>
            <a:off x="500063" y="4097338"/>
            <a:ext cx="3857625" cy="3302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r>
              <a:rPr lang="en-US" altLang="zh-CN" sz="1600" b="1" dirty="0">
                <a:solidFill>
                  <a:srgbClr val="A3C41D"/>
                </a:solidFill>
                <a:latin typeface="Arial" panose="020B0604020202020204" pitchFamily="34" charset="0"/>
              </a:rPr>
              <a:t>SOT323  Bonding Diagram</a:t>
            </a:r>
            <a:endParaRPr lang="zh-CN" altLang="en-US" sz="1600" b="1" dirty="0">
              <a:solidFill>
                <a:srgbClr val="A3C41D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pic>
        <p:nvPicPr>
          <p:cNvPr id="18446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7250" y="4572000"/>
            <a:ext cx="1285875" cy="13731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47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7250" y="5929313"/>
            <a:ext cx="1285875" cy="7286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48" name="Picture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43188" y="5000625"/>
            <a:ext cx="1428750" cy="1287463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18449" name="直接连接符 58"/>
          <p:cNvCxnSpPr/>
          <p:nvPr/>
        </p:nvCxnSpPr>
        <p:spPr>
          <a:xfrm>
            <a:off x="5000625" y="4498975"/>
            <a:ext cx="3786188" cy="1588"/>
          </a:xfrm>
          <a:prstGeom prst="line">
            <a:avLst/>
          </a:prstGeom>
          <a:ln w="38100" cap="flat" cmpd="sng">
            <a:solidFill>
              <a:srgbClr val="A3C41D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450" name="矩形 59"/>
          <p:cNvSpPr/>
          <p:nvPr/>
        </p:nvSpPr>
        <p:spPr>
          <a:xfrm>
            <a:off x="4929188" y="4097338"/>
            <a:ext cx="3857625" cy="3302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r>
              <a:rPr lang="en-US" altLang="zh-CN" sz="1600" b="1" dirty="0">
                <a:solidFill>
                  <a:srgbClr val="A3C41D"/>
                </a:solidFill>
                <a:latin typeface="Arial" panose="020B0604020202020204" pitchFamily="34" charset="0"/>
              </a:rPr>
              <a:t>SOT723  Bonding Diagram</a:t>
            </a:r>
            <a:endParaRPr lang="zh-CN" altLang="en-US" sz="1600" b="1" dirty="0">
              <a:solidFill>
                <a:srgbClr val="A3C41D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pic>
        <p:nvPicPr>
          <p:cNvPr id="18451" name="Picture 1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14938" y="4572000"/>
            <a:ext cx="1285875" cy="13017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52" name="Picture 1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72063" y="5929313"/>
            <a:ext cx="1500187" cy="6556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53" name="Picture 1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58000" y="5000625"/>
            <a:ext cx="1681163" cy="1266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455" name="Explosion 1 1"/>
          <p:cNvSpPr/>
          <p:nvPr/>
        </p:nvSpPr>
        <p:spPr>
          <a:xfrm>
            <a:off x="6594475" y="2895600"/>
            <a:ext cx="1101725" cy="914400"/>
          </a:xfrm>
          <a:prstGeom prst="irregularSeal1">
            <a:avLst/>
          </a:prstGeom>
          <a:solidFill>
            <a:srgbClr val="009900"/>
          </a:solidFill>
          <a:ln w="9525">
            <a:noFill/>
          </a:ln>
        </p:spPr>
        <p:txBody>
          <a:bodyPr anchor="t"/>
          <a:lstStyle/>
          <a:p>
            <a:pPr algn="ctr"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r>
              <a:rPr lang="en-US" altLang="zh-CN" sz="1000" dirty="0">
                <a:solidFill>
                  <a:schemeClr val="tx1"/>
                </a:solidFill>
                <a:latin typeface="Arial" panose="020B0604020202020204" pitchFamily="34" charset="0"/>
              </a:rPr>
              <a:t>High Volume</a:t>
            </a:r>
          </a:p>
        </p:txBody>
      </p:sp>
      <p:sp>
        <p:nvSpPr>
          <p:cNvPr id="18456" name="Explosion 1 1"/>
          <p:cNvSpPr/>
          <p:nvPr/>
        </p:nvSpPr>
        <p:spPr>
          <a:xfrm>
            <a:off x="2057400" y="4419600"/>
            <a:ext cx="1101725" cy="914400"/>
          </a:xfrm>
          <a:prstGeom prst="irregularSeal1">
            <a:avLst/>
          </a:prstGeom>
          <a:solidFill>
            <a:srgbClr val="009900"/>
          </a:solidFill>
          <a:ln w="9525">
            <a:noFill/>
          </a:ln>
        </p:spPr>
        <p:txBody>
          <a:bodyPr anchor="t"/>
          <a:lstStyle/>
          <a:p>
            <a:pPr algn="ctr"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r>
              <a:rPr lang="en-US" altLang="zh-CN" sz="1000" dirty="0">
                <a:solidFill>
                  <a:schemeClr val="tx1"/>
                </a:solidFill>
                <a:latin typeface="Arial" panose="020B0604020202020204" pitchFamily="34" charset="0"/>
              </a:rPr>
              <a:t>High Volume</a:t>
            </a:r>
          </a:p>
        </p:txBody>
      </p:sp>
      <p:sp>
        <p:nvSpPr>
          <p:cNvPr id="26" name="AutoShape 5"/>
          <p:cNvSpPr/>
          <p:nvPr/>
        </p:nvSpPr>
        <p:spPr>
          <a:xfrm>
            <a:off x="4416425" y="381000"/>
            <a:ext cx="4648200" cy="381000"/>
          </a:xfrm>
          <a:prstGeom prst="flowChartAlternateProcess">
            <a:avLst/>
          </a:prstGeom>
          <a:gradFill rotWithShape="0">
            <a:gsLst>
              <a:gs pos="0">
                <a:srgbClr val="0BAD03"/>
              </a:gs>
              <a:gs pos="100000">
                <a:srgbClr val="016300"/>
              </a:gs>
            </a:gsLst>
            <a:lin ang="0" scaled="1"/>
            <a:tileRect/>
          </a:gradFill>
          <a:ln w="9525">
            <a:noFill/>
          </a:ln>
        </p:spPr>
        <p:txBody>
          <a:bodyPr lIns="90000" tIns="46800" rIns="90000" bIns="46800" anchor="t"/>
          <a:lstStyle/>
          <a:p>
            <a:pPr algn="r" defTabSz="0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zh-CN" altLang="en-US" sz="1800" b="1" dirty="0">
                <a:solidFill>
                  <a:srgbClr val="FFFFFF"/>
                </a:solidFill>
              </a:rPr>
              <a:t>产品键合图</a:t>
            </a:r>
            <a:r>
              <a:rPr lang="en-US" altLang="zh-CN" sz="1800" b="1" dirty="0">
                <a:solidFill>
                  <a:srgbClr val="FFFFFF"/>
                </a:solidFill>
                <a:latin typeface="Arial" panose="020B0604020202020204" pitchFamily="34" charset="0"/>
              </a:rPr>
              <a:t>Product Bonding Diagrams</a:t>
            </a:r>
          </a:p>
        </p:txBody>
      </p:sp>
      <p:sp>
        <p:nvSpPr>
          <p:cNvPr id="27" name="Explosion 1 1"/>
          <p:cNvSpPr/>
          <p:nvPr/>
        </p:nvSpPr>
        <p:spPr>
          <a:xfrm>
            <a:off x="3542283" y="1556792"/>
            <a:ext cx="1101725" cy="914400"/>
          </a:xfrm>
          <a:prstGeom prst="irregularSeal1">
            <a:avLst/>
          </a:prstGeom>
          <a:solidFill>
            <a:srgbClr val="009900"/>
          </a:solidFill>
          <a:ln w="9525">
            <a:noFill/>
          </a:ln>
        </p:spPr>
        <p:txBody>
          <a:bodyPr anchor="t"/>
          <a:lstStyle/>
          <a:p>
            <a:pPr algn="ctr"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r>
              <a:rPr lang="en-US" altLang="zh-CN" sz="1000" dirty="0">
                <a:solidFill>
                  <a:schemeClr val="tx1"/>
                </a:solidFill>
                <a:latin typeface="Arial" panose="020B0604020202020204" pitchFamily="34" charset="0"/>
              </a:rPr>
              <a:t>High Volume</a:t>
            </a:r>
          </a:p>
        </p:txBody>
      </p:sp>
      <p:sp>
        <p:nvSpPr>
          <p:cNvPr id="28" name="Explosion 1 1"/>
          <p:cNvSpPr/>
          <p:nvPr/>
        </p:nvSpPr>
        <p:spPr>
          <a:xfrm>
            <a:off x="7723188" y="4324351"/>
            <a:ext cx="1101725" cy="914400"/>
          </a:xfrm>
          <a:prstGeom prst="irregularSeal1">
            <a:avLst/>
          </a:prstGeom>
          <a:solidFill>
            <a:srgbClr val="009900"/>
          </a:solidFill>
          <a:ln w="9525">
            <a:noFill/>
          </a:ln>
        </p:spPr>
        <p:txBody>
          <a:bodyPr anchor="t"/>
          <a:lstStyle/>
          <a:p>
            <a:pPr algn="ctr"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r>
              <a:rPr lang="en-US" altLang="zh-CN" sz="1000" dirty="0">
                <a:solidFill>
                  <a:schemeClr val="tx1"/>
                </a:solidFill>
                <a:latin typeface="Arial" panose="020B0604020202020204" pitchFamily="34" charset="0"/>
              </a:rPr>
              <a:t>High Volume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458" name="直接连接符 37"/>
          <p:cNvCxnSpPr/>
          <p:nvPr/>
        </p:nvCxnSpPr>
        <p:spPr>
          <a:xfrm>
            <a:off x="571500" y="1733550"/>
            <a:ext cx="3500438" cy="1588"/>
          </a:xfrm>
          <a:prstGeom prst="line">
            <a:avLst/>
          </a:prstGeom>
          <a:ln w="38100" cap="flat" cmpd="sng">
            <a:solidFill>
              <a:srgbClr val="A3C41D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459" name="矩形 40"/>
          <p:cNvSpPr/>
          <p:nvPr/>
        </p:nvSpPr>
        <p:spPr>
          <a:xfrm>
            <a:off x="500063" y="1331913"/>
            <a:ext cx="3714750" cy="357187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r>
              <a:rPr lang="en-US" altLang="zh-CN" sz="1600" b="1" dirty="0">
                <a:solidFill>
                  <a:srgbClr val="A3C41D"/>
                </a:solidFill>
                <a:latin typeface="Arial" panose="020B0604020202020204" pitchFamily="34" charset="0"/>
              </a:rPr>
              <a:t>QFN2020-3L Bonding Diagram</a:t>
            </a:r>
            <a:endParaRPr lang="zh-CN" altLang="en-US" sz="1600" b="1" dirty="0">
              <a:solidFill>
                <a:srgbClr val="A3C41D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19460" name="矩形 41"/>
          <p:cNvSpPr/>
          <p:nvPr/>
        </p:nvSpPr>
        <p:spPr>
          <a:xfrm>
            <a:off x="4929188" y="1352550"/>
            <a:ext cx="4214812" cy="28575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r>
              <a:rPr lang="en-US" altLang="zh-CN" sz="1600" b="1" dirty="0">
                <a:solidFill>
                  <a:srgbClr val="A3C41D"/>
                </a:solidFill>
                <a:latin typeface="Arial" panose="020B0604020202020204" pitchFamily="34" charset="0"/>
              </a:rPr>
              <a:t>QFN2020-2L  Bonding Diagram</a:t>
            </a:r>
            <a:endParaRPr lang="zh-CN" altLang="en-US" sz="1600" b="1" dirty="0">
              <a:solidFill>
                <a:srgbClr val="A3C41D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cxnSp>
        <p:nvCxnSpPr>
          <p:cNvPr id="19461" name="直接连接符 48"/>
          <p:cNvCxnSpPr/>
          <p:nvPr/>
        </p:nvCxnSpPr>
        <p:spPr>
          <a:xfrm flipV="1">
            <a:off x="5000625" y="1714500"/>
            <a:ext cx="3786188" cy="11113"/>
          </a:xfrm>
          <a:prstGeom prst="line">
            <a:avLst/>
          </a:prstGeom>
          <a:ln w="38100" cap="flat" cmpd="sng">
            <a:solidFill>
              <a:srgbClr val="A3C41D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462" name="直接连接符 53"/>
          <p:cNvCxnSpPr/>
          <p:nvPr/>
        </p:nvCxnSpPr>
        <p:spPr>
          <a:xfrm>
            <a:off x="571500" y="4498975"/>
            <a:ext cx="3500438" cy="1588"/>
          </a:xfrm>
          <a:prstGeom prst="line">
            <a:avLst/>
          </a:prstGeom>
          <a:ln w="38100" cap="flat" cmpd="sng">
            <a:solidFill>
              <a:srgbClr val="A3C41D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463" name="矩形 54"/>
          <p:cNvSpPr/>
          <p:nvPr/>
        </p:nvSpPr>
        <p:spPr>
          <a:xfrm>
            <a:off x="500063" y="4097338"/>
            <a:ext cx="3857625" cy="3302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r>
              <a:rPr lang="en-US" altLang="zh-CN" sz="1600" b="1" dirty="0">
                <a:solidFill>
                  <a:srgbClr val="A3C41D"/>
                </a:solidFill>
                <a:latin typeface="Arial" panose="020B0604020202020204" pitchFamily="34" charset="0"/>
              </a:rPr>
              <a:t>DFN1610  Bonding Diagram</a:t>
            </a:r>
            <a:endParaRPr lang="zh-CN" altLang="en-US" sz="1600" b="1" dirty="0">
              <a:solidFill>
                <a:srgbClr val="A3C41D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cxnSp>
        <p:nvCxnSpPr>
          <p:cNvPr id="19464" name="直接连接符 58"/>
          <p:cNvCxnSpPr/>
          <p:nvPr/>
        </p:nvCxnSpPr>
        <p:spPr>
          <a:xfrm>
            <a:off x="5000625" y="4498975"/>
            <a:ext cx="3786188" cy="1588"/>
          </a:xfrm>
          <a:prstGeom prst="line">
            <a:avLst/>
          </a:prstGeom>
          <a:ln w="38100" cap="flat" cmpd="sng">
            <a:solidFill>
              <a:srgbClr val="A3C41D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465" name="矩形 59"/>
          <p:cNvSpPr/>
          <p:nvPr/>
        </p:nvSpPr>
        <p:spPr>
          <a:xfrm>
            <a:off x="4929188" y="4097338"/>
            <a:ext cx="3857625" cy="3302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r>
              <a:rPr lang="en-US" altLang="zh-CN" sz="1600" b="1" dirty="0">
                <a:solidFill>
                  <a:srgbClr val="A3C41D"/>
                </a:solidFill>
                <a:latin typeface="Arial" panose="020B0604020202020204" pitchFamily="34" charset="0"/>
              </a:rPr>
              <a:t>DFN1610  Bonding Diagram</a:t>
            </a:r>
            <a:endParaRPr lang="zh-CN" altLang="en-US" sz="1600" b="1" dirty="0">
              <a:solidFill>
                <a:srgbClr val="A3C41D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pic>
        <p:nvPicPr>
          <p:cNvPr id="19466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63" y="2000250"/>
            <a:ext cx="857250" cy="889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67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63" y="3286125"/>
            <a:ext cx="1500187" cy="606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68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0300" y="1928813"/>
            <a:ext cx="1600200" cy="10969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69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1750" y="2990850"/>
            <a:ext cx="1285875" cy="1152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70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0625" y="1857375"/>
            <a:ext cx="1143000" cy="10826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71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0625" y="3286125"/>
            <a:ext cx="1285875" cy="4778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72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15125" y="1785938"/>
            <a:ext cx="1571625" cy="11017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73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29438" y="2928938"/>
            <a:ext cx="1285875" cy="11445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74" name="Picture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00188" y="2000250"/>
            <a:ext cx="928687" cy="887413"/>
          </a:xfrm>
          <a:prstGeom prst="rect">
            <a:avLst/>
          </a:prstGeom>
          <a:noFill/>
          <a:ln w="1">
            <a:noFill/>
          </a:ln>
        </p:spPr>
      </p:pic>
      <p:sp>
        <p:nvSpPr>
          <p:cNvPr id="19475" name="Text Box 293"/>
          <p:cNvSpPr txBox="1"/>
          <p:nvPr/>
        </p:nvSpPr>
        <p:spPr>
          <a:xfrm>
            <a:off x="500063" y="2928938"/>
            <a:ext cx="857250" cy="285750"/>
          </a:xfrm>
          <a:prstGeom prst="rect">
            <a:avLst/>
          </a:prstGeom>
          <a:noFill/>
          <a:ln w="9525">
            <a:noFill/>
          </a:ln>
        </p:spPr>
        <p:txBody>
          <a:bodyPr lIns="90000" tIns="45000" rIns="90000" bIns="45000" anchor="ctr"/>
          <a:lstStyle/>
          <a:p>
            <a:pPr algn="ctr" defTabSz="0"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zh-CN" sz="1600" b="1" u="sng" dirty="0">
                <a:solidFill>
                  <a:srgbClr val="000000"/>
                </a:solidFill>
                <a:latin typeface="Calibri" panose="020F0502020204030204" pitchFamily="34" charset="0"/>
              </a:rPr>
              <a:t>Diode</a:t>
            </a:r>
            <a:endParaRPr lang="zh-CN" altLang="en-US" sz="1600" b="1" u="sng" dirty="0">
              <a:solidFill>
                <a:srgbClr val="000000"/>
              </a:solidFill>
              <a:latin typeface="Calibri" panose="020F0502020204030204" pitchFamily="34" charset="0"/>
              <a:ea typeface="MS PGothic" panose="020B0600070205080204" pitchFamily="34" charset="-128"/>
            </a:endParaRPr>
          </a:p>
        </p:txBody>
      </p:sp>
      <p:sp>
        <p:nvSpPr>
          <p:cNvPr id="19476" name="Text Box 293"/>
          <p:cNvSpPr txBox="1"/>
          <p:nvPr/>
        </p:nvSpPr>
        <p:spPr>
          <a:xfrm>
            <a:off x="1500188" y="2928938"/>
            <a:ext cx="857250" cy="285750"/>
          </a:xfrm>
          <a:prstGeom prst="rect">
            <a:avLst/>
          </a:prstGeom>
          <a:noFill/>
          <a:ln w="9525">
            <a:noFill/>
          </a:ln>
        </p:spPr>
        <p:txBody>
          <a:bodyPr lIns="90000" tIns="45000" rIns="90000" bIns="45000" anchor="ctr"/>
          <a:lstStyle/>
          <a:p>
            <a:pPr algn="ctr" defTabSz="0"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zh-CN" sz="1600" b="1" u="sng" dirty="0">
                <a:solidFill>
                  <a:srgbClr val="000000"/>
                </a:solidFill>
                <a:latin typeface="Calibri" panose="020F0502020204030204" pitchFamily="34" charset="0"/>
              </a:rPr>
              <a:t>Mosfet</a:t>
            </a:r>
            <a:endParaRPr lang="zh-CN" altLang="en-US" sz="1600" b="1" u="sng" dirty="0">
              <a:solidFill>
                <a:srgbClr val="000000"/>
              </a:solidFill>
              <a:latin typeface="Calibri" panose="020F0502020204030204" pitchFamily="34" charset="0"/>
              <a:ea typeface="MS PGothic" panose="020B0600070205080204" pitchFamily="34" charset="-128"/>
            </a:endParaRPr>
          </a:p>
        </p:txBody>
      </p:sp>
      <p:pic>
        <p:nvPicPr>
          <p:cNvPr id="19477" name="Picture 1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2938" y="4786313"/>
            <a:ext cx="1285875" cy="8286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78" name="Picture 1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1500" y="5857875"/>
            <a:ext cx="1374775" cy="571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79" name="Picture 1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428875" y="4643438"/>
            <a:ext cx="1214438" cy="9413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80" name="Picture 1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357438" y="5561013"/>
            <a:ext cx="1285875" cy="11541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81" name="Picture 1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000625" y="4643438"/>
            <a:ext cx="1357313" cy="8588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82" name="Picture 15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000625" y="5857875"/>
            <a:ext cx="1357313" cy="5032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83" name="Picture 16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000875" y="4572000"/>
            <a:ext cx="1371600" cy="10001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84" name="Picture 17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000875" y="5786438"/>
            <a:ext cx="1163638" cy="6429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485" name="Explosion 1 1"/>
          <p:cNvSpPr/>
          <p:nvPr/>
        </p:nvSpPr>
        <p:spPr>
          <a:xfrm>
            <a:off x="3810000" y="5029200"/>
            <a:ext cx="1101725" cy="914400"/>
          </a:xfrm>
          <a:prstGeom prst="irregularSeal1">
            <a:avLst/>
          </a:prstGeom>
          <a:solidFill>
            <a:srgbClr val="009900"/>
          </a:solidFill>
          <a:ln w="9525">
            <a:noFill/>
          </a:ln>
        </p:spPr>
        <p:txBody>
          <a:bodyPr anchor="t"/>
          <a:lstStyle/>
          <a:p>
            <a:pPr algn="ctr"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r>
              <a:rPr lang="en-US" altLang="zh-CN" sz="1000" dirty="0">
                <a:solidFill>
                  <a:schemeClr val="tx1"/>
                </a:solidFill>
                <a:latin typeface="Arial" panose="020B0604020202020204" pitchFamily="34" charset="0"/>
              </a:rPr>
              <a:t>High Volume</a:t>
            </a:r>
          </a:p>
        </p:txBody>
      </p:sp>
      <p:sp>
        <p:nvSpPr>
          <p:cNvPr id="31" name="AutoShape 5"/>
          <p:cNvSpPr/>
          <p:nvPr/>
        </p:nvSpPr>
        <p:spPr>
          <a:xfrm>
            <a:off x="4416425" y="381000"/>
            <a:ext cx="4648200" cy="381000"/>
          </a:xfrm>
          <a:prstGeom prst="flowChartAlternateProcess">
            <a:avLst/>
          </a:prstGeom>
          <a:gradFill rotWithShape="0">
            <a:gsLst>
              <a:gs pos="0">
                <a:srgbClr val="0BAD03"/>
              </a:gs>
              <a:gs pos="100000">
                <a:srgbClr val="016300"/>
              </a:gs>
            </a:gsLst>
            <a:lin ang="0" scaled="1"/>
            <a:tileRect/>
          </a:gradFill>
          <a:ln w="9525">
            <a:noFill/>
          </a:ln>
        </p:spPr>
        <p:txBody>
          <a:bodyPr lIns="90000" tIns="46800" rIns="90000" bIns="46800" anchor="t"/>
          <a:lstStyle/>
          <a:p>
            <a:pPr algn="r" defTabSz="0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zh-CN" altLang="en-US" sz="1800" b="1" dirty="0">
                <a:solidFill>
                  <a:srgbClr val="FFFFFF"/>
                </a:solidFill>
              </a:rPr>
              <a:t>产品键合图</a:t>
            </a:r>
            <a:r>
              <a:rPr lang="en-US" altLang="zh-CN" sz="1800" b="1" dirty="0">
                <a:solidFill>
                  <a:srgbClr val="FFFFFF"/>
                </a:solidFill>
                <a:latin typeface="Arial" panose="020B0604020202020204" pitchFamily="34" charset="0"/>
              </a:rPr>
              <a:t>Product Bonding Diagrams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482" name="直接连接符 37"/>
          <p:cNvCxnSpPr/>
          <p:nvPr/>
        </p:nvCxnSpPr>
        <p:spPr>
          <a:xfrm>
            <a:off x="571500" y="1733550"/>
            <a:ext cx="3500438" cy="1588"/>
          </a:xfrm>
          <a:prstGeom prst="line">
            <a:avLst/>
          </a:prstGeom>
          <a:ln w="38100" cap="flat" cmpd="sng">
            <a:solidFill>
              <a:srgbClr val="A3C41D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483" name="矩形 40"/>
          <p:cNvSpPr/>
          <p:nvPr/>
        </p:nvSpPr>
        <p:spPr>
          <a:xfrm>
            <a:off x="500063" y="1331913"/>
            <a:ext cx="3714750" cy="357187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r>
              <a:rPr lang="en-US" altLang="zh-CN" sz="1600" b="1" dirty="0">
                <a:solidFill>
                  <a:srgbClr val="A3C41D"/>
                </a:solidFill>
                <a:latin typeface="Arial" panose="020B0604020202020204" pitchFamily="34" charset="0"/>
              </a:rPr>
              <a:t>DFN1006-2L Bonding Diagram</a:t>
            </a:r>
            <a:endParaRPr lang="zh-CN" altLang="en-US" sz="1600" b="1" dirty="0">
              <a:solidFill>
                <a:srgbClr val="A3C41D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20484" name="矩形 41"/>
          <p:cNvSpPr/>
          <p:nvPr/>
        </p:nvSpPr>
        <p:spPr>
          <a:xfrm>
            <a:off x="4929188" y="1352550"/>
            <a:ext cx="4214812" cy="28575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r>
              <a:rPr lang="en-US" altLang="zh-CN" sz="1600" b="1" dirty="0">
                <a:solidFill>
                  <a:srgbClr val="A3C41D"/>
                </a:solidFill>
                <a:latin typeface="Arial" panose="020B0604020202020204" pitchFamily="34" charset="0"/>
              </a:rPr>
              <a:t>DFN1006-2L  Bonding Diagram</a:t>
            </a:r>
            <a:endParaRPr lang="zh-CN" altLang="en-US" sz="1600" b="1" dirty="0">
              <a:solidFill>
                <a:srgbClr val="A3C41D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cxnSp>
        <p:nvCxnSpPr>
          <p:cNvPr id="20485" name="直接连接符 48"/>
          <p:cNvCxnSpPr/>
          <p:nvPr/>
        </p:nvCxnSpPr>
        <p:spPr>
          <a:xfrm flipV="1">
            <a:off x="5000625" y="1714500"/>
            <a:ext cx="3786188" cy="11113"/>
          </a:xfrm>
          <a:prstGeom prst="line">
            <a:avLst/>
          </a:prstGeom>
          <a:ln w="38100" cap="flat" cmpd="sng">
            <a:solidFill>
              <a:srgbClr val="A3C41D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486" name="直接连接符 53"/>
          <p:cNvCxnSpPr/>
          <p:nvPr/>
        </p:nvCxnSpPr>
        <p:spPr>
          <a:xfrm>
            <a:off x="571500" y="4498975"/>
            <a:ext cx="3500438" cy="1588"/>
          </a:xfrm>
          <a:prstGeom prst="line">
            <a:avLst/>
          </a:prstGeom>
          <a:ln w="38100" cap="flat" cmpd="sng">
            <a:solidFill>
              <a:srgbClr val="A3C41D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487" name="矩形 54"/>
          <p:cNvSpPr/>
          <p:nvPr/>
        </p:nvSpPr>
        <p:spPr>
          <a:xfrm>
            <a:off x="500063" y="4097338"/>
            <a:ext cx="3857625" cy="3302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r>
              <a:rPr lang="en-US" altLang="zh-CN" sz="1600" b="1" dirty="0">
                <a:solidFill>
                  <a:srgbClr val="A3C41D"/>
                </a:solidFill>
                <a:latin typeface="Arial" panose="020B0604020202020204" pitchFamily="34" charset="0"/>
              </a:rPr>
              <a:t>DFN0603  Bonding Diagram</a:t>
            </a:r>
            <a:endParaRPr lang="zh-CN" altLang="en-US" sz="1600" b="1" dirty="0">
              <a:solidFill>
                <a:srgbClr val="A3C41D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cxnSp>
        <p:nvCxnSpPr>
          <p:cNvPr id="20488" name="直接连接符 58"/>
          <p:cNvCxnSpPr/>
          <p:nvPr/>
        </p:nvCxnSpPr>
        <p:spPr>
          <a:xfrm>
            <a:off x="5000625" y="4498975"/>
            <a:ext cx="3786188" cy="1588"/>
          </a:xfrm>
          <a:prstGeom prst="line">
            <a:avLst/>
          </a:prstGeom>
          <a:ln w="38100" cap="flat" cmpd="sng">
            <a:solidFill>
              <a:srgbClr val="A3C41D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489" name="矩形 59"/>
          <p:cNvSpPr/>
          <p:nvPr/>
        </p:nvSpPr>
        <p:spPr>
          <a:xfrm>
            <a:off x="4929188" y="4097338"/>
            <a:ext cx="3857625" cy="3302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r>
              <a:rPr lang="en-US" altLang="zh-CN" sz="1600" b="1" dirty="0">
                <a:solidFill>
                  <a:srgbClr val="A3C41D"/>
                </a:solidFill>
                <a:latin typeface="Arial" panose="020B0604020202020204" pitchFamily="34" charset="0"/>
              </a:rPr>
              <a:t>DFN0603  Bonding Diagram</a:t>
            </a:r>
            <a:endParaRPr lang="zh-CN" altLang="en-US" sz="1600" b="1" dirty="0">
              <a:solidFill>
                <a:srgbClr val="A3C41D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pic>
        <p:nvPicPr>
          <p:cNvPr id="2049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2000250"/>
            <a:ext cx="1214438" cy="800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91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3071813"/>
            <a:ext cx="1217613" cy="7143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92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6063" y="1928813"/>
            <a:ext cx="1271587" cy="1122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93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7375" y="2643188"/>
            <a:ext cx="928688" cy="7905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94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86063" y="3071813"/>
            <a:ext cx="1143000" cy="1079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95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0625" y="1928813"/>
            <a:ext cx="1352550" cy="8556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96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00625" y="3143250"/>
            <a:ext cx="1382713" cy="7143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97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29375" y="2571750"/>
            <a:ext cx="857250" cy="781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98" name="Picture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00938" y="1928813"/>
            <a:ext cx="1152525" cy="10461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99" name="Picture 1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58063" y="3000375"/>
            <a:ext cx="1185862" cy="1152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00" name="Picture 1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2938" y="4714875"/>
            <a:ext cx="1143000" cy="622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01" name="Picture 1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1500" y="5643563"/>
            <a:ext cx="1265238" cy="6572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02" name="Picture 1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57375" y="5143500"/>
            <a:ext cx="714375" cy="6826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03" name="Picture 15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786063" y="4572000"/>
            <a:ext cx="928687" cy="8429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04" name="Picture 16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643188" y="5572125"/>
            <a:ext cx="1071562" cy="10429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05" name="Picture 17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072063" y="4714875"/>
            <a:ext cx="1143000" cy="5937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06" name="Picture 18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072063" y="5715000"/>
            <a:ext cx="1128712" cy="5921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07" name="Picture 19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286500" y="5143500"/>
            <a:ext cx="650875" cy="7143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08" name="Picture 20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429500" y="4572000"/>
            <a:ext cx="1106488" cy="10001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09" name="Picture 21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429500" y="5572125"/>
            <a:ext cx="1000125" cy="10429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1" name="Explosion 1 1"/>
          <p:cNvSpPr/>
          <p:nvPr/>
        </p:nvSpPr>
        <p:spPr>
          <a:xfrm>
            <a:off x="3924856" y="2581276"/>
            <a:ext cx="1101725" cy="914400"/>
          </a:xfrm>
          <a:prstGeom prst="irregularSeal1">
            <a:avLst/>
          </a:prstGeom>
          <a:solidFill>
            <a:srgbClr val="009900"/>
          </a:solidFill>
          <a:ln w="9525">
            <a:noFill/>
          </a:ln>
        </p:spPr>
        <p:txBody>
          <a:bodyPr anchor="t"/>
          <a:lstStyle/>
          <a:p>
            <a:pPr algn="ctr"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r>
              <a:rPr lang="en-US" altLang="zh-CN" sz="1000" dirty="0">
                <a:solidFill>
                  <a:schemeClr val="tx1"/>
                </a:solidFill>
                <a:latin typeface="Arial" panose="020B0604020202020204" pitchFamily="34" charset="0"/>
              </a:rPr>
              <a:t>High Volume</a:t>
            </a:r>
          </a:p>
        </p:txBody>
      </p:sp>
      <p:sp>
        <p:nvSpPr>
          <p:cNvPr id="33" name="AutoShape 5"/>
          <p:cNvSpPr/>
          <p:nvPr/>
        </p:nvSpPr>
        <p:spPr>
          <a:xfrm>
            <a:off x="4416425" y="381000"/>
            <a:ext cx="4648200" cy="381000"/>
          </a:xfrm>
          <a:prstGeom prst="flowChartAlternateProcess">
            <a:avLst/>
          </a:prstGeom>
          <a:gradFill rotWithShape="0">
            <a:gsLst>
              <a:gs pos="0">
                <a:srgbClr val="0BAD03"/>
              </a:gs>
              <a:gs pos="100000">
                <a:srgbClr val="016300"/>
              </a:gs>
            </a:gsLst>
            <a:lin ang="0" scaled="1"/>
            <a:tileRect/>
          </a:gradFill>
          <a:ln w="9525">
            <a:noFill/>
          </a:ln>
        </p:spPr>
        <p:txBody>
          <a:bodyPr lIns="90000" tIns="46800" rIns="90000" bIns="46800" anchor="t"/>
          <a:lstStyle/>
          <a:p>
            <a:pPr algn="r" defTabSz="0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zh-CN" altLang="en-US" sz="1800" b="1" dirty="0">
                <a:solidFill>
                  <a:srgbClr val="FFFFFF"/>
                </a:solidFill>
              </a:rPr>
              <a:t>产品键合图</a:t>
            </a:r>
            <a:r>
              <a:rPr lang="en-US" altLang="zh-CN" sz="1800" b="1" dirty="0">
                <a:solidFill>
                  <a:srgbClr val="FFFFFF"/>
                </a:solidFill>
                <a:latin typeface="Arial" panose="020B0604020202020204" pitchFamily="34" charset="0"/>
              </a:rPr>
              <a:t>Product Bonding Diagrams</a:t>
            </a:r>
          </a:p>
        </p:txBody>
      </p:sp>
      <p:sp>
        <p:nvSpPr>
          <p:cNvPr id="35" name="Explosion 1 1"/>
          <p:cNvSpPr/>
          <p:nvPr/>
        </p:nvSpPr>
        <p:spPr>
          <a:xfrm>
            <a:off x="3923928" y="4890864"/>
            <a:ext cx="1101725" cy="914400"/>
          </a:xfrm>
          <a:prstGeom prst="irregularSeal1">
            <a:avLst/>
          </a:prstGeom>
          <a:solidFill>
            <a:srgbClr val="009900"/>
          </a:solidFill>
          <a:ln w="9525">
            <a:noFill/>
          </a:ln>
        </p:spPr>
        <p:txBody>
          <a:bodyPr anchor="t"/>
          <a:lstStyle/>
          <a:p>
            <a:pPr algn="ctr"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r>
              <a:rPr lang="en-US" altLang="zh-CN" sz="1000" dirty="0">
                <a:solidFill>
                  <a:schemeClr val="tx1"/>
                </a:solidFill>
                <a:latin typeface="Arial" panose="020B0604020202020204" pitchFamily="34" charset="0"/>
              </a:rPr>
              <a:t>High Volume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矩形 41"/>
          <p:cNvSpPr/>
          <p:nvPr/>
        </p:nvSpPr>
        <p:spPr>
          <a:xfrm>
            <a:off x="579120" y="1656080"/>
            <a:ext cx="3531870" cy="28575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r>
              <a:rPr lang="en-US" altLang="zh-CN" sz="1600" b="1" dirty="0">
                <a:solidFill>
                  <a:srgbClr val="A3C41D"/>
                </a:solidFill>
                <a:latin typeface="Arial" panose="020B0604020202020204" pitchFamily="34" charset="0"/>
              </a:rPr>
              <a:t>QFN1010-4L  Bonding Diagram</a:t>
            </a:r>
            <a:endParaRPr lang="zh-CN" altLang="en-US" sz="1600" b="1" dirty="0">
              <a:solidFill>
                <a:srgbClr val="A3C41D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cxnSp>
        <p:nvCxnSpPr>
          <p:cNvPr id="21507" name="直接连接符 48"/>
          <p:cNvCxnSpPr/>
          <p:nvPr/>
        </p:nvCxnSpPr>
        <p:spPr>
          <a:xfrm flipV="1">
            <a:off x="244158" y="2101850"/>
            <a:ext cx="3786187" cy="11113"/>
          </a:xfrm>
          <a:prstGeom prst="line">
            <a:avLst/>
          </a:prstGeom>
          <a:ln w="38100" cap="flat" cmpd="sng">
            <a:solidFill>
              <a:srgbClr val="A3C41D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1509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919" y="2300071"/>
            <a:ext cx="1168977" cy="1106921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10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759" y="3655886"/>
            <a:ext cx="1294534" cy="65231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11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3086" y="2227912"/>
            <a:ext cx="1363807" cy="10924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12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2713" y="3281306"/>
            <a:ext cx="1298864" cy="1145886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矩形 41"/>
          <p:cNvSpPr/>
          <p:nvPr/>
        </p:nvSpPr>
        <p:spPr>
          <a:xfrm>
            <a:off x="4779645" y="1656080"/>
            <a:ext cx="3531870" cy="28575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r>
              <a:rPr lang="en-US" altLang="zh-CN" sz="1600" b="1" dirty="0">
                <a:solidFill>
                  <a:srgbClr val="A3C41D"/>
                </a:solidFill>
                <a:latin typeface="Arial" panose="020B0604020202020204" pitchFamily="34" charset="0"/>
              </a:rPr>
              <a:t>DFN2510-10L  Bonding Diagram</a:t>
            </a:r>
            <a:endParaRPr lang="zh-CN" altLang="en-US" sz="1600" b="1" dirty="0">
              <a:solidFill>
                <a:srgbClr val="A3C41D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cxnSp>
        <p:nvCxnSpPr>
          <p:cNvPr id="3" name="直接连接符 48"/>
          <p:cNvCxnSpPr/>
          <p:nvPr/>
        </p:nvCxnSpPr>
        <p:spPr>
          <a:xfrm flipV="1">
            <a:off x="4416108" y="2090420"/>
            <a:ext cx="3786187" cy="11113"/>
          </a:xfrm>
          <a:prstGeom prst="line">
            <a:avLst/>
          </a:prstGeom>
          <a:ln w="38100" cap="flat" cmpd="sng">
            <a:solidFill>
              <a:srgbClr val="A3C41D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04715" y="2355215"/>
            <a:ext cx="1703070" cy="68834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871970" y="2315845"/>
            <a:ext cx="1229360" cy="91694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2815" y="3894455"/>
            <a:ext cx="1626870" cy="33337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34200" y="3702050"/>
            <a:ext cx="1104900" cy="525780"/>
          </a:xfrm>
          <a:prstGeom prst="rect">
            <a:avLst/>
          </a:prstGeom>
        </p:spPr>
      </p:pic>
      <p:sp>
        <p:nvSpPr>
          <p:cNvPr id="16" name="AutoShape 5"/>
          <p:cNvSpPr/>
          <p:nvPr/>
        </p:nvSpPr>
        <p:spPr>
          <a:xfrm>
            <a:off x="4416425" y="381000"/>
            <a:ext cx="4648200" cy="381000"/>
          </a:xfrm>
          <a:prstGeom prst="flowChartAlternateProcess">
            <a:avLst/>
          </a:prstGeom>
          <a:gradFill rotWithShape="0">
            <a:gsLst>
              <a:gs pos="0">
                <a:srgbClr val="0BAD03"/>
              </a:gs>
              <a:gs pos="100000">
                <a:srgbClr val="016300"/>
              </a:gs>
            </a:gsLst>
            <a:lin ang="0" scaled="1"/>
            <a:tileRect/>
          </a:gradFill>
          <a:ln w="9525">
            <a:noFill/>
          </a:ln>
        </p:spPr>
        <p:txBody>
          <a:bodyPr lIns="90000" tIns="46800" rIns="90000" bIns="46800" anchor="t"/>
          <a:lstStyle/>
          <a:p>
            <a:pPr algn="r" defTabSz="0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zh-CN" altLang="en-US" sz="1800" b="1" dirty="0">
                <a:solidFill>
                  <a:srgbClr val="FFFFFF"/>
                </a:solidFill>
              </a:rPr>
              <a:t>产品键合图</a:t>
            </a:r>
            <a:r>
              <a:rPr lang="en-US" altLang="zh-CN" sz="1800" b="1" dirty="0">
                <a:solidFill>
                  <a:srgbClr val="FFFFFF"/>
                </a:solidFill>
                <a:latin typeface="Arial" panose="020B0604020202020204" pitchFamily="34" charset="0"/>
              </a:rPr>
              <a:t>Product Bonding Diagrams</a:t>
            </a:r>
          </a:p>
        </p:txBody>
      </p:sp>
      <p:sp>
        <p:nvSpPr>
          <p:cNvPr id="17" name="矩形 41"/>
          <p:cNvSpPr/>
          <p:nvPr/>
        </p:nvSpPr>
        <p:spPr>
          <a:xfrm>
            <a:off x="579120" y="4518660"/>
            <a:ext cx="3531870" cy="28575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r>
              <a:rPr lang="en-US" altLang="zh-CN" sz="1600" b="1" dirty="0">
                <a:solidFill>
                  <a:srgbClr val="A3C41D"/>
                </a:solidFill>
                <a:latin typeface="Arial" panose="020B0604020202020204" pitchFamily="34" charset="0"/>
              </a:rPr>
              <a:t>DFN1107-6L  Bonding Diagram</a:t>
            </a:r>
            <a:endParaRPr lang="zh-CN" altLang="en-US" sz="1600" b="1" dirty="0">
              <a:solidFill>
                <a:srgbClr val="A3C41D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cxnSp>
        <p:nvCxnSpPr>
          <p:cNvPr id="18" name="直接连接符 48"/>
          <p:cNvCxnSpPr/>
          <p:nvPr/>
        </p:nvCxnSpPr>
        <p:spPr>
          <a:xfrm flipV="1">
            <a:off x="244158" y="4964430"/>
            <a:ext cx="3786187" cy="11113"/>
          </a:xfrm>
          <a:prstGeom prst="line">
            <a:avLst/>
          </a:prstGeom>
          <a:ln w="38100" cap="flat" cmpd="sng">
            <a:solidFill>
              <a:srgbClr val="A3C41D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" name="矩形 41"/>
          <p:cNvSpPr/>
          <p:nvPr/>
        </p:nvSpPr>
        <p:spPr>
          <a:xfrm>
            <a:off x="4753148" y="4518660"/>
            <a:ext cx="3531870" cy="28575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r>
              <a:rPr lang="en-US" altLang="zh-CN" sz="1600" b="1" dirty="0">
                <a:solidFill>
                  <a:srgbClr val="A3C41D"/>
                </a:solidFill>
                <a:latin typeface="Arial" panose="020B0604020202020204" pitchFamily="34" charset="0"/>
              </a:rPr>
              <a:t>DFN1212-2L  Bonding Diagram</a:t>
            </a:r>
            <a:endParaRPr lang="zh-CN" altLang="en-US" sz="1600" b="1" dirty="0">
              <a:solidFill>
                <a:srgbClr val="A3C41D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cxnSp>
        <p:nvCxnSpPr>
          <p:cNvPr id="20" name="直接连接符 48"/>
          <p:cNvCxnSpPr/>
          <p:nvPr/>
        </p:nvCxnSpPr>
        <p:spPr>
          <a:xfrm flipV="1">
            <a:off x="4418186" y="4964430"/>
            <a:ext cx="3786187" cy="11113"/>
          </a:xfrm>
          <a:prstGeom prst="line">
            <a:avLst/>
          </a:prstGeom>
          <a:ln w="38100" cap="flat" cmpd="sng">
            <a:solidFill>
              <a:srgbClr val="A3C41D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9" name="图片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4426" y="5044119"/>
            <a:ext cx="1319130" cy="86000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7393" y="6091003"/>
            <a:ext cx="1312277" cy="5978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99792" y="4987766"/>
            <a:ext cx="1101558" cy="931956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915816" y="5918004"/>
            <a:ext cx="1138220" cy="970504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14732" y="5034835"/>
            <a:ext cx="968680" cy="986453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814126" y="6144993"/>
            <a:ext cx="982010" cy="448792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948264" y="5025858"/>
            <a:ext cx="1142085" cy="921748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120685" y="5860927"/>
            <a:ext cx="1123723" cy="903385"/>
          </a:xfrm>
          <a:prstGeom prst="rect">
            <a:avLst/>
          </a:prstGeom>
        </p:spPr>
      </p:pic>
      <p:sp>
        <p:nvSpPr>
          <p:cNvPr id="30" name="Explosion 1 1"/>
          <p:cNvSpPr/>
          <p:nvPr/>
        </p:nvSpPr>
        <p:spPr>
          <a:xfrm>
            <a:off x="1617571" y="2950678"/>
            <a:ext cx="1101725" cy="914400"/>
          </a:xfrm>
          <a:prstGeom prst="irregularSeal1">
            <a:avLst/>
          </a:prstGeom>
          <a:solidFill>
            <a:srgbClr val="009900"/>
          </a:solidFill>
          <a:ln w="9525">
            <a:noFill/>
          </a:ln>
        </p:spPr>
        <p:txBody>
          <a:bodyPr anchor="t"/>
          <a:lstStyle/>
          <a:p>
            <a:pPr algn="ctr"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r>
              <a:rPr lang="en-US" altLang="zh-CN" sz="1000" dirty="0">
                <a:solidFill>
                  <a:schemeClr val="tx1"/>
                </a:solidFill>
                <a:latin typeface="Arial" panose="020B0604020202020204" pitchFamily="34" charset="0"/>
              </a:rPr>
              <a:t>High Volume</a:t>
            </a:r>
          </a:p>
        </p:txBody>
      </p:sp>
      <p:sp>
        <p:nvSpPr>
          <p:cNvPr id="31" name="Explosion 1 1"/>
          <p:cNvSpPr/>
          <p:nvPr/>
        </p:nvSpPr>
        <p:spPr>
          <a:xfrm>
            <a:off x="7734155" y="1846580"/>
            <a:ext cx="1101725" cy="914400"/>
          </a:xfrm>
          <a:prstGeom prst="irregularSeal1">
            <a:avLst/>
          </a:prstGeom>
          <a:solidFill>
            <a:srgbClr val="009900"/>
          </a:solidFill>
          <a:ln w="9525">
            <a:noFill/>
          </a:ln>
        </p:spPr>
        <p:txBody>
          <a:bodyPr anchor="t"/>
          <a:lstStyle/>
          <a:p>
            <a:pPr algn="ctr"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r>
              <a:rPr lang="en-US" altLang="zh-CN" sz="1000" dirty="0">
                <a:solidFill>
                  <a:schemeClr val="tx1"/>
                </a:solidFill>
                <a:latin typeface="Arial" panose="020B0604020202020204" pitchFamily="34" charset="0"/>
              </a:rPr>
              <a:t>High Volume</a:t>
            </a:r>
          </a:p>
        </p:txBody>
      </p:sp>
      <p:sp>
        <p:nvSpPr>
          <p:cNvPr id="32" name="Explosion 1 1"/>
          <p:cNvSpPr/>
          <p:nvPr/>
        </p:nvSpPr>
        <p:spPr>
          <a:xfrm>
            <a:off x="3747057" y="5265029"/>
            <a:ext cx="1101725" cy="914400"/>
          </a:xfrm>
          <a:prstGeom prst="irregularSeal1">
            <a:avLst/>
          </a:prstGeom>
          <a:solidFill>
            <a:srgbClr val="009900"/>
          </a:solidFill>
          <a:ln w="9525">
            <a:noFill/>
          </a:ln>
        </p:spPr>
        <p:txBody>
          <a:bodyPr anchor="t"/>
          <a:lstStyle/>
          <a:p>
            <a:pPr algn="ctr"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r>
              <a:rPr lang="en-US" altLang="zh-CN" sz="1000" dirty="0">
                <a:solidFill>
                  <a:schemeClr val="tx1"/>
                </a:solidFill>
                <a:latin typeface="Arial" panose="020B0604020202020204" pitchFamily="34" charset="0"/>
              </a:rPr>
              <a:t>High Volume</a:t>
            </a:r>
          </a:p>
        </p:txBody>
      </p:sp>
    </p:spTree>
    <p:extLst>
      <p:ext uri="{BB962C8B-B14F-4D97-AF65-F5344CB8AC3E}">
        <p14:creationId xmlns:p14="http://schemas.microsoft.com/office/powerpoint/2010/main" val="21643374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0324267"/>
              </p:ext>
            </p:extLst>
          </p:nvPr>
        </p:nvGraphicFramePr>
        <p:xfrm>
          <a:off x="251520" y="4858360"/>
          <a:ext cx="864096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80">
                  <a:extLst>
                    <a:ext uri="{9D8B030D-6E8A-4147-A177-3AD203B41FA5}">
                      <a16:colId xmlns:a16="http://schemas.microsoft.com/office/drawing/2014/main" val="4195600194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94981596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8768760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731260934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450732020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252160976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986651976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874629604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376450464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114416094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024482977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560023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bg1"/>
                          </a:solidFill>
                        </a:rPr>
                        <a:t>Q1’23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009900">
                            <a:shade val="30000"/>
                            <a:satMod val="115000"/>
                          </a:srgbClr>
                        </a:gs>
                        <a:gs pos="16000">
                          <a:srgbClr val="009900">
                            <a:shade val="67500"/>
                            <a:satMod val="115000"/>
                          </a:srgbClr>
                        </a:gs>
                        <a:gs pos="100000">
                          <a:srgbClr val="009900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bg1"/>
                          </a:solidFill>
                        </a:rPr>
                        <a:t>Q2’23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009900">
                            <a:shade val="30000"/>
                            <a:satMod val="115000"/>
                          </a:srgbClr>
                        </a:gs>
                        <a:gs pos="16000">
                          <a:srgbClr val="009900">
                            <a:shade val="67500"/>
                            <a:satMod val="115000"/>
                          </a:srgbClr>
                        </a:gs>
                        <a:gs pos="100000">
                          <a:srgbClr val="009900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微软雅黑"/>
                          <a:cs typeface="+mn-cs"/>
                        </a:rPr>
                        <a:t>Q3’23</a:t>
                      </a:r>
                      <a:endPara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/>
                        <a:ea typeface="微软雅黑"/>
                        <a:cs typeface="+mn-cs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009900">
                            <a:shade val="30000"/>
                            <a:satMod val="115000"/>
                          </a:srgbClr>
                        </a:gs>
                        <a:gs pos="16000">
                          <a:srgbClr val="009900">
                            <a:shade val="67500"/>
                            <a:satMod val="115000"/>
                          </a:srgbClr>
                        </a:gs>
                        <a:gs pos="100000">
                          <a:srgbClr val="009900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微软雅黑"/>
                          <a:cs typeface="+mn-cs"/>
                        </a:rPr>
                        <a:t>Q4’23</a:t>
                      </a:r>
                      <a:endPara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/>
                        <a:ea typeface="微软雅黑"/>
                        <a:cs typeface="+mn-cs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009900">
                            <a:shade val="30000"/>
                            <a:satMod val="115000"/>
                          </a:srgbClr>
                        </a:gs>
                        <a:gs pos="16000">
                          <a:srgbClr val="009900">
                            <a:shade val="67500"/>
                            <a:satMod val="115000"/>
                          </a:srgbClr>
                        </a:gs>
                        <a:gs pos="100000">
                          <a:srgbClr val="009900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bg1"/>
                          </a:solidFill>
                        </a:rPr>
                        <a:t>Q1’24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100000">
                          <a:srgbClr val="92D050"/>
                        </a:gs>
                        <a:gs pos="100000">
                          <a:srgbClr val="009900">
                            <a:shade val="67500"/>
                            <a:satMod val="115000"/>
                          </a:srgbClr>
                        </a:gs>
                        <a:gs pos="100000">
                          <a:srgbClr val="009900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bg1"/>
                          </a:solidFill>
                        </a:rPr>
                        <a:t>Q2’24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100000">
                          <a:srgbClr val="92D050"/>
                        </a:gs>
                        <a:gs pos="100000">
                          <a:srgbClr val="009900">
                            <a:shade val="67500"/>
                            <a:satMod val="115000"/>
                          </a:srgbClr>
                        </a:gs>
                        <a:gs pos="100000">
                          <a:srgbClr val="009900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微软雅黑"/>
                          <a:cs typeface="+mn-cs"/>
                        </a:rPr>
                        <a:t>Q3’24</a:t>
                      </a:r>
                      <a:endPara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/>
                        <a:ea typeface="微软雅黑"/>
                        <a:cs typeface="+mn-cs"/>
                      </a:endParaRPr>
                    </a:p>
                  </a:txBody>
                  <a:tcPr anchor="ctr">
                    <a:gradFill flip="none" rotWithShape="1">
                      <a:gsLst>
                        <a:gs pos="100000">
                          <a:srgbClr val="92D050"/>
                        </a:gs>
                        <a:gs pos="100000">
                          <a:srgbClr val="009900">
                            <a:shade val="67500"/>
                            <a:satMod val="115000"/>
                          </a:srgbClr>
                        </a:gs>
                        <a:gs pos="100000">
                          <a:srgbClr val="009900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微软雅黑"/>
                          <a:cs typeface="+mn-cs"/>
                        </a:rPr>
                        <a:t>Q4’24</a:t>
                      </a:r>
                      <a:endPara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/>
                        <a:ea typeface="微软雅黑"/>
                        <a:cs typeface="+mn-cs"/>
                      </a:endParaRPr>
                    </a:p>
                  </a:txBody>
                  <a:tcPr anchor="ctr">
                    <a:gradFill flip="none" rotWithShape="1">
                      <a:gsLst>
                        <a:gs pos="100000">
                          <a:srgbClr val="92D050"/>
                        </a:gs>
                        <a:gs pos="100000">
                          <a:srgbClr val="009900">
                            <a:shade val="67500"/>
                            <a:satMod val="115000"/>
                          </a:srgbClr>
                        </a:gs>
                        <a:gs pos="100000">
                          <a:srgbClr val="009900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bg1"/>
                          </a:solidFill>
                        </a:rPr>
                        <a:t>Q1’25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009900">
                            <a:shade val="30000"/>
                            <a:satMod val="115000"/>
                          </a:srgbClr>
                        </a:gs>
                        <a:gs pos="16000">
                          <a:srgbClr val="009900">
                            <a:shade val="67500"/>
                            <a:satMod val="115000"/>
                          </a:srgbClr>
                        </a:gs>
                        <a:gs pos="100000">
                          <a:srgbClr val="009900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bg1"/>
                          </a:solidFill>
                        </a:rPr>
                        <a:t>Q2’25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009900">
                            <a:shade val="30000"/>
                            <a:satMod val="115000"/>
                          </a:srgbClr>
                        </a:gs>
                        <a:gs pos="16000">
                          <a:srgbClr val="009900">
                            <a:shade val="67500"/>
                            <a:satMod val="115000"/>
                          </a:srgbClr>
                        </a:gs>
                        <a:gs pos="100000">
                          <a:srgbClr val="009900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微软雅黑"/>
                          <a:cs typeface="+mn-cs"/>
                        </a:rPr>
                        <a:t>Q3’25</a:t>
                      </a:r>
                      <a:endPara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/>
                        <a:ea typeface="微软雅黑"/>
                        <a:cs typeface="+mn-cs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009900">
                            <a:shade val="30000"/>
                            <a:satMod val="115000"/>
                          </a:srgbClr>
                        </a:gs>
                        <a:gs pos="16000">
                          <a:srgbClr val="009900">
                            <a:shade val="67500"/>
                            <a:satMod val="115000"/>
                          </a:srgbClr>
                        </a:gs>
                        <a:gs pos="100000">
                          <a:srgbClr val="009900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微软雅黑"/>
                          <a:cs typeface="+mn-cs"/>
                        </a:rPr>
                        <a:t>Q4’25</a:t>
                      </a:r>
                      <a:endPara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/>
                        <a:ea typeface="微软雅黑"/>
                        <a:cs typeface="+mn-cs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009900">
                            <a:shade val="30000"/>
                            <a:satMod val="115000"/>
                          </a:srgbClr>
                        </a:gs>
                        <a:gs pos="16000">
                          <a:srgbClr val="009900">
                            <a:shade val="67500"/>
                            <a:satMod val="115000"/>
                          </a:srgbClr>
                        </a:gs>
                        <a:gs pos="100000">
                          <a:srgbClr val="009900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663296740"/>
                  </a:ext>
                </a:extLst>
              </a:tr>
            </a:tbl>
          </a:graphicData>
        </a:graphic>
      </p:graphicFrame>
      <p:grpSp>
        <p:nvGrpSpPr>
          <p:cNvPr id="118" name="Group 117"/>
          <p:cNvGrpSpPr/>
          <p:nvPr/>
        </p:nvGrpSpPr>
        <p:grpSpPr>
          <a:xfrm flipH="1">
            <a:off x="1259632" y="4422172"/>
            <a:ext cx="144016" cy="414702"/>
            <a:chOff x="539552" y="3363538"/>
            <a:chExt cx="144016" cy="414702"/>
          </a:xfrm>
        </p:grpSpPr>
        <p:cxnSp>
          <p:nvCxnSpPr>
            <p:cNvPr id="130" name="Straight Connector 129"/>
            <p:cNvCxnSpPr/>
            <p:nvPr/>
          </p:nvCxnSpPr>
          <p:spPr bwMode="auto">
            <a:xfrm flipV="1">
              <a:off x="611560" y="3429000"/>
              <a:ext cx="0" cy="34924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31" name="Oval 130"/>
            <p:cNvSpPr/>
            <p:nvPr/>
          </p:nvSpPr>
          <p:spPr bwMode="auto">
            <a:xfrm>
              <a:off x="539552" y="3363538"/>
              <a:ext cx="144016" cy="130924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 typeface="Times New Roman" panose="02020603050405020304" pitchFamily="18" charset="0"/>
                <a:buNone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5" name="Group 144"/>
          <p:cNvGrpSpPr/>
          <p:nvPr/>
        </p:nvGrpSpPr>
        <p:grpSpPr>
          <a:xfrm flipH="1">
            <a:off x="2699792" y="4415626"/>
            <a:ext cx="144016" cy="414702"/>
            <a:chOff x="539552" y="3363538"/>
            <a:chExt cx="144016" cy="414702"/>
          </a:xfrm>
        </p:grpSpPr>
        <p:cxnSp>
          <p:nvCxnSpPr>
            <p:cNvPr id="146" name="Straight Connector 145"/>
            <p:cNvCxnSpPr/>
            <p:nvPr/>
          </p:nvCxnSpPr>
          <p:spPr bwMode="auto">
            <a:xfrm flipV="1">
              <a:off x="611560" y="3429000"/>
              <a:ext cx="0" cy="34924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47" name="Oval 146"/>
            <p:cNvSpPr/>
            <p:nvPr/>
          </p:nvSpPr>
          <p:spPr bwMode="auto">
            <a:xfrm>
              <a:off x="539552" y="3363538"/>
              <a:ext cx="144016" cy="130924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 typeface="Times New Roman" panose="02020603050405020304" pitchFamily="18" charset="0"/>
                <a:buNone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1" name="Group 150"/>
          <p:cNvGrpSpPr/>
          <p:nvPr/>
        </p:nvGrpSpPr>
        <p:grpSpPr>
          <a:xfrm flipH="1">
            <a:off x="4139952" y="4415626"/>
            <a:ext cx="144016" cy="414702"/>
            <a:chOff x="539552" y="3363538"/>
            <a:chExt cx="144016" cy="414702"/>
          </a:xfrm>
        </p:grpSpPr>
        <p:cxnSp>
          <p:nvCxnSpPr>
            <p:cNvPr id="152" name="Straight Connector 151"/>
            <p:cNvCxnSpPr/>
            <p:nvPr/>
          </p:nvCxnSpPr>
          <p:spPr bwMode="auto">
            <a:xfrm flipV="1">
              <a:off x="611560" y="3429000"/>
              <a:ext cx="0" cy="34924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53" name="Oval 152"/>
            <p:cNvSpPr/>
            <p:nvPr/>
          </p:nvSpPr>
          <p:spPr bwMode="auto">
            <a:xfrm>
              <a:off x="539552" y="3363538"/>
              <a:ext cx="144016" cy="130924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 typeface="Times New Roman" panose="02020603050405020304" pitchFamily="18" charset="0"/>
                <a:buNone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7" name="Group 156"/>
          <p:cNvGrpSpPr/>
          <p:nvPr/>
        </p:nvGrpSpPr>
        <p:grpSpPr>
          <a:xfrm flipH="1">
            <a:off x="5580112" y="4415626"/>
            <a:ext cx="144016" cy="414702"/>
            <a:chOff x="539552" y="3363538"/>
            <a:chExt cx="144016" cy="414702"/>
          </a:xfrm>
        </p:grpSpPr>
        <p:cxnSp>
          <p:nvCxnSpPr>
            <p:cNvPr id="158" name="Straight Connector 157"/>
            <p:cNvCxnSpPr/>
            <p:nvPr/>
          </p:nvCxnSpPr>
          <p:spPr bwMode="auto">
            <a:xfrm flipV="1">
              <a:off x="611560" y="3429000"/>
              <a:ext cx="0" cy="34924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59" name="Oval 158"/>
            <p:cNvSpPr/>
            <p:nvPr/>
          </p:nvSpPr>
          <p:spPr bwMode="auto">
            <a:xfrm>
              <a:off x="539552" y="3363538"/>
              <a:ext cx="144016" cy="130924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 typeface="Times New Roman" panose="02020603050405020304" pitchFamily="18" charset="0"/>
                <a:buNone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3" name="Group 162"/>
          <p:cNvGrpSpPr/>
          <p:nvPr/>
        </p:nvGrpSpPr>
        <p:grpSpPr>
          <a:xfrm flipH="1">
            <a:off x="7020272" y="4415626"/>
            <a:ext cx="144016" cy="414702"/>
            <a:chOff x="539552" y="3363538"/>
            <a:chExt cx="144016" cy="414702"/>
          </a:xfrm>
        </p:grpSpPr>
        <p:cxnSp>
          <p:nvCxnSpPr>
            <p:cNvPr id="164" name="Straight Connector 163"/>
            <p:cNvCxnSpPr/>
            <p:nvPr/>
          </p:nvCxnSpPr>
          <p:spPr bwMode="auto">
            <a:xfrm flipV="1">
              <a:off x="611560" y="3429000"/>
              <a:ext cx="0" cy="34924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65" name="Oval 164"/>
            <p:cNvSpPr/>
            <p:nvPr/>
          </p:nvSpPr>
          <p:spPr bwMode="auto">
            <a:xfrm>
              <a:off x="539552" y="3363538"/>
              <a:ext cx="144016" cy="130924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 typeface="Times New Roman" panose="02020603050405020304" pitchFamily="18" charset="0"/>
                <a:buNone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9" name="Group 168"/>
          <p:cNvGrpSpPr/>
          <p:nvPr/>
        </p:nvGrpSpPr>
        <p:grpSpPr>
          <a:xfrm flipH="1">
            <a:off x="8460432" y="4415626"/>
            <a:ext cx="144016" cy="414702"/>
            <a:chOff x="539552" y="3363538"/>
            <a:chExt cx="144016" cy="414702"/>
          </a:xfrm>
        </p:grpSpPr>
        <p:cxnSp>
          <p:nvCxnSpPr>
            <p:cNvPr id="170" name="Straight Connector 169"/>
            <p:cNvCxnSpPr/>
            <p:nvPr/>
          </p:nvCxnSpPr>
          <p:spPr bwMode="auto">
            <a:xfrm flipV="1">
              <a:off x="611560" y="3429000"/>
              <a:ext cx="0" cy="34924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71" name="Oval 170"/>
            <p:cNvSpPr/>
            <p:nvPr/>
          </p:nvSpPr>
          <p:spPr bwMode="auto">
            <a:xfrm>
              <a:off x="539552" y="3363538"/>
              <a:ext cx="144016" cy="130924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 typeface="Times New Roman" panose="02020603050405020304" pitchFamily="18" charset="0"/>
                <a:buNone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13" name="AutoShape 5"/>
          <p:cNvSpPr/>
          <p:nvPr/>
        </p:nvSpPr>
        <p:spPr>
          <a:xfrm>
            <a:off x="4416425" y="381000"/>
            <a:ext cx="4648200" cy="381000"/>
          </a:xfrm>
          <a:prstGeom prst="flowChartAlternateProcess">
            <a:avLst/>
          </a:prstGeom>
          <a:gradFill rotWithShape="0">
            <a:gsLst>
              <a:gs pos="0">
                <a:srgbClr val="0BAD03"/>
              </a:gs>
              <a:gs pos="100000">
                <a:srgbClr val="016300"/>
              </a:gs>
            </a:gsLst>
            <a:lin ang="0" scaled="1"/>
            <a:tileRect/>
          </a:gradFill>
          <a:ln w="9525">
            <a:noFill/>
          </a:ln>
        </p:spPr>
        <p:txBody>
          <a:bodyPr lIns="90000" tIns="46800" rIns="90000" bIns="46800" anchor="t"/>
          <a:lstStyle/>
          <a:p>
            <a:pPr algn="r" defTabSz="0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zh-CN" sz="1800" b="1" dirty="0" smtClean="0">
                <a:solidFill>
                  <a:srgbClr val="FFFFFF"/>
                </a:solidFill>
                <a:latin typeface="Arial" panose="020B0604020202020204" pitchFamily="34" charset="0"/>
              </a:rPr>
              <a:t>Product Roadmap</a:t>
            </a:r>
            <a:endParaRPr lang="en-US" altLang="zh-CN" sz="1800" b="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114" name="Picture 1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535" y="3573016"/>
            <a:ext cx="553535" cy="722985"/>
          </a:xfrm>
          <a:prstGeom prst="rect">
            <a:avLst/>
          </a:prstGeom>
        </p:spPr>
      </p:pic>
      <p:sp>
        <p:nvSpPr>
          <p:cNvPr id="115" name="TextBox 114"/>
          <p:cNvSpPr txBox="1"/>
          <p:nvPr/>
        </p:nvSpPr>
        <p:spPr>
          <a:xfrm>
            <a:off x="1086615" y="5194067"/>
            <a:ext cx="625492" cy="400110"/>
          </a:xfrm>
          <a:prstGeom prst="rect">
            <a:avLst/>
          </a:prstGeom>
          <a:solidFill>
            <a:schemeClr val="bg1">
              <a:alpha val="0"/>
            </a:schemeClr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rgbClr val="C00000"/>
                </a:solidFill>
              </a:rPr>
              <a:t>TO-220</a:t>
            </a:r>
          </a:p>
          <a:p>
            <a:r>
              <a:rPr lang="en-US" sz="1000" b="1" dirty="0">
                <a:solidFill>
                  <a:srgbClr val="C00000"/>
                </a:solidFill>
              </a:rPr>
              <a:t>Al Wire</a:t>
            </a:r>
          </a:p>
        </p:txBody>
      </p:sp>
      <p:cxnSp>
        <p:nvCxnSpPr>
          <p:cNvPr id="237" name="Straight Connector 236"/>
          <p:cNvCxnSpPr/>
          <p:nvPr/>
        </p:nvCxnSpPr>
        <p:spPr bwMode="auto">
          <a:xfrm flipH="1" flipV="1">
            <a:off x="611560" y="2943669"/>
            <a:ext cx="0" cy="1941744"/>
          </a:xfrm>
          <a:prstGeom prst="line">
            <a:avLst/>
          </a:prstGeom>
          <a:solidFill>
            <a:srgbClr val="00B8FF"/>
          </a:solidFill>
          <a:ln w="381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8" name="Oval 237"/>
          <p:cNvSpPr/>
          <p:nvPr/>
        </p:nvSpPr>
        <p:spPr bwMode="auto">
          <a:xfrm flipH="1">
            <a:off x="539552" y="2859482"/>
            <a:ext cx="144016" cy="130924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Times New Roman" panose="02020603050405020304" pitchFamily="18" charset="0"/>
              <a:buNone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240" name="Straight Connector 239"/>
          <p:cNvCxnSpPr/>
          <p:nvPr/>
        </p:nvCxnSpPr>
        <p:spPr bwMode="auto">
          <a:xfrm flipH="1" flipV="1">
            <a:off x="2051720" y="2937123"/>
            <a:ext cx="0" cy="1941744"/>
          </a:xfrm>
          <a:prstGeom prst="line">
            <a:avLst/>
          </a:prstGeom>
          <a:solidFill>
            <a:srgbClr val="00B8FF"/>
          </a:solidFill>
          <a:ln w="381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1" name="Oval 240"/>
          <p:cNvSpPr/>
          <p:nvPr/>
        </p:nvSpPr>
        <p:spPr bwMode="auto">
          <a:xfrm flipH="1">
            <a:off x="1979712" y="2852936"/>
            <a:ext cx="144016" cy="130924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Times New Roman" panose="02020603050405020304" pitchFamily="18" charset="0"/>
              <a:buNone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243" name="Straight Connector 242"/>
          <p:cNvCxnSpPr/>
          <p:nvPr/>
        </p:nvCxnSpPr>
        <p:spPr bwMode="auto">
          <a:xfrm flipH="1" flipV="1">
            <a:off x="3491880" y="2937123"/>
            <a:ext cx="0" cy="1941744"/>
          </a:xfrm>
          <a:prstGeom prst="line">
            <a:avLst/>
          </a:prstGeom>
          <a:solidFill>
            <a:srgbClr val="00B8FF"/>
          </a:solidFill>
          <a:ln w="381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4" name="Oval 243"/>
          <p:cNvSpPr/>
          <p:nvPr/>
        </p:nvSpPr>
        <p:spPr bwMode="auto">
          <a:xfrm flipH="1">
            <a:off x="3419872" y="2852936"/>
            <a:ext cx="144016" cy="130924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Times New Roman" panose="02020603050405020304" pitchFamily="18" charset="0"/>
              <a:buNone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246" name="Straight Connector 245"/>
          <p:cNvCxnSpPr/>
          <p:nvPr/>
        </p:nvCxnSpPr>
        <p:spPr bwMode="auto">
          <a:xfrm flipH="1" flipV="1">
            <a:off x="4932040" y="2937123"/>
            <a:ext cx="0" cy="1941744"/>
          </a:xfrm>
          <a:prstGeom prst="line">
            <a:avLst/>
          </a:prstGeom>
          <a:solidFill>
            <a:srgbClr val="00B8FF"/>
          </a:solidFill>
          <a:ln w="381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7" name="Oval 246"/>
          <p:cNvSpPr/>
          <p:nvPr/>
        </p:nvSpPr>
        <p:spPr bwMode="auto">
          <a:xfrm flipH="1">
            <a:off x="4860032" y="2852936"/>
            <a:ext cx="144016" cy="130924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Times New Roman" panose="02020603050405020304" pitchFamily="18" charset="0"/>
              <a:buNone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249" name="Straight Connector 248"/>
          <p:cNvCxnSpPr/>
          <p:nvPr/>
        </p:nvCxnSpPr>
        <p:spPr bwMode="auto">
          <a:xfrm flipH="1" flipV="1">
            <a:off x="6372200" y="2937123"/>
            <a:ext cx="0" cy="1941744"/>
          </a:xfrm>
          <a:prstGeom prst="line">
            <a:avLst/>
          </a:prstGeom>
          <a:solidFill>
            <a:srgbClr val="00B8FF"/>
          </a:solidFill>
          <a:ln w="381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0" name="Oval 249"/>
          <p:cNvSpPr/>
          <p:nvPr/>
        </p:nvSpPr>
        <p:spPr bwMode="auto">
          <a:xfrm flipH="1">
            <a:off x="6300192" y="2852936"/>
            <a:ext cx="144016" cy="130924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Times New Roman" panose="02020603050405020304" pitchFamily="18" charset="0"/>
              <a:buNone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252" name="Straight Connector 251"/>
          <p:cNvCxnSpPr/>
          <p:nvPr/>
        </p:nvCxnSpPr>
        <p:spPr bwMode="auto">
          <a:xfrm flipH="1" flipV="1">
            <a:off x="7812360" y="2937123"/>
            <a:ext cx="0" cy="1941744"/>
          </a:xfrm>
          <a:prstGeom prst="line">
            <a:avLst/>
          </a:prstGeom>
          <a:solidFill>
            <a:srgbClr val="00B8FF"/>
          </a:solidFill>
          <a:ln w="381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3" name="Oval 252"/>
          <p:cNvSpPr/>
          <p:nvPr/>
        </p:nvSpPr>
        <p:spPr bwMode="auto">
          <a:xfrm flipH="1">
            <a:off x="7740352" y="2852936"/>
            <a:ext cx="144016" cy="130924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Times New Roman" panose="02020603050405020304" pitchFamily="18" charset="0"/>
              <a:buNone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pic>
        <p:nvPicPr>
          <p:cNvPr id="254" name="Picture 25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7744" y="3284984"/>
            <a:ext cx="938819" cy="1088035"/>
          </a:xfrm>
          <a:prstGeom prst="rect">
            <a:avLst/>
          </a:prstGeom>
        </p:spPr>
      </p:pic>
      <p:sp>
        <p:nvSpPr>
          <p:cNvPr id="255" name="TextBox 254"/>
          <p:cNvSpPr txBox="1"/>
          <p:nvPr/>
        </p:nvSpPr>
        <p:spPr>
          <a:xfrm>
            <a:off x="2410711" y="5194067"/>
            <a:ext cx="706412" cy="400110"/>
          </a:xfrm>
          <a:prstGeom prst="rect">
            <a:avLst/>
          </a:prstGeom>
          <a:solidFill>
            <a:schemeClr val="bg1">
              <a:alpha val="0"/>
            </a:schemeClr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>
                <a:solidFill>
                  <a:srgbClr val="C00000"/>
                </a:solidFill>
              </a:rPr>
              <a:t>TO-247</a:t>
            </a:r>
          </a:p>
          <a:p>
            <a:r>
              <a:rPr lang="en-US" sz="1000" b="1" dirty="0">
                <a:solidFill>
                  <a:srgbClr val="C00000"/>
                </a:solidFill>
              </a:rPr>
              <a:t>  Al Wire</a:t>
            </a:r>
          </a:p>
        </p:txBody>
      </p:sp>
      <p:pic>
        <p:nvPicPr>
          <p:cNvPr id="256" name="Picture 25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3848" y="2132856"/>
            <a:ext cx="553535" cy="722985"/>
          </a:xfrm>
          <a:prstGeom prst="rect">
            <a:avLst/>
          </a:prstGeom>
        </p:spPr>
      </p:pic>
      <p:sp>
        <p:nvSpPr>
          <p:cNvPr id="257" name="TextBox 256"/>
          <p:cNvSpPr txBox="1"/>
          <p:nvPr/>
        </p:nvSpPr>
        <p:spPr>
          <a:xfrm>
            <a:off x="3243928" y="5194067"/>
            <a:ext cx="617477" cy="400110"/>
          </a:xfrm>
          <a:prstGeom prst="rect">
            <a:avLst/>
          </a:prstGeom>
          <a:solidFill>
            <a:schemeClr val="bg1">
              <a:alpha val="0"/>
            </a:schemeClr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rgbClr val="C00000"/>
                </a:solidFill>
              </a:rPr>
              <a:t>TO-220</a:t>
            </a:r>
          </a:p>
          <a:p>
            <a:pPr algn="ctr"/>
            <a:r>
              <a:rPr lang="en-US" sz="1000" b="1" dirty="0" smtClean="0">
                <a:solidFill>
                  <a:srgbClr val="C00000"/>
                </a:solidFill>
              </a:rPr>
              <a:t>CLIP</a:t>
            </a:r>
            <a:endParaRPr lang="en-US" sz="1000" b="1" dirty="0">
              <a:solidFill>
                <a:srgbClr val="C00000"/>
              </a:solidFill>
            </a:endParaRPr>
          </a:p>
        </p:txBody>
      </p:sp>
      <p:pic>
        <p:nvPicPr>
          <p:cNvPr id="258" name="Picture 25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3278" y="3717032"/>
            <a:ext cx="500592" cy="497113"/>
          </a:xfrm>
          <a:prstGeom prst="rect">
            <a:avLst/>
          </a:prstGeom>
        </p:spPr>
      </p:pic>
      <p:sp>
        <p:nvSpPr>
          <p:cNvPr id="259" name="TextBox 258"/>
          <p:cNvSpPr txBox="1"/>
          <p:nvPr/>
        </p:nvSpPr>
        <p:spPr>
          <a:xfrm>
            <a:off x="5363039" y="5194067"/>
            <a:ext cx="706412" cy="400110"/>
          </a:xfrm>
          <a:prstGeom prst="rect">
            <a:avLst/>
          </a:prstGeom>
          <a:solidFill>
            <a:schemeClr val="bg1">
              <a:alpha val="0"/>
            </a:schemeClr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 smtClean="0">
                <a:solidFill>
                  <a:srgbClr val="C00000"/>
                </a:solidFill>
              </a:rPr>
              <a:t>TO-252</a:t>
            </a:r>
            <a:endParaRPr lang="en-US" sz="1000" b="1" dirty="0">
              <a:solidFill>
                <a:srgbClr val="C00000"/>
              </a:solidFill>
            </a:endParaRPr>
          </a:p>
          <a:p>
            <a:r>
              <a:rPr lang="en-US" sz="1000" b="1" dirty="0">
                <a:solidFill>
                  <a:srgbClr val="C00000"/>
                </a:solidFill>
              </a:rPr>
              <a:t>  Al Wire</a:t>
            </a:r>
          </a:p>
        </p:txBody>
      </p:sp>
      <p:pic>
        <p:nvPicPr>
          <p:cNvPr id="260" name="Picture 25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445068">
            <a:off x="3768782" y="3606220"/>
            <a:ext cx="687772" cy="717489"/>
          </a:xfrm>
          <a:prstGeom prst="rect">
            <a:avLst/>
          </a:prstGeom>
        </p:spPr>
      </p:pic>
      <p:sp>
        <p:nvSpPr>
          <p:cNvPr id="261" name="TextBox 260"/>
          <p:cNvSpPr txBox="1"/>
          <p:nvPr/>
        </p:nvSpPr>
        <p:spPr>
          <a:xfrm>
            <a:off x="3815253" y="5194067"/>
            <a:ext cx="780983" cy="246221"/>
          </a:xfrm>
          <a:prstGeom prst="rect">
            <a:avLst/>
          </a:prstGeom>
          <a:solidFill>
            <a:schemeClr val="bg1">
              <a:alpha val="0"/>
            </a:schemeClr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 smtClean="0">
                <a:solidFill>
                  <a:srgbClr val="C00000"/>
                </a:solidFill>
              </a:rPr>
              <a:t>TO-220FP</a:t>
            </a:r>
            <a:endParaRPr lang="en-US" sz="1000" b="1" dirty="0">
              <a:solidFill>
                <a:srgbClr val="C00000"/>
              </a:solidFill>
            </a:endParaRPr>
          </a:p>
        </p:txBody>
      </p:sp>
      <p:sp>
        <p:nvSpPr>
          <p:cNvPr id="262" name="TextBox 261"/>
          <p:cNvSpPr txBox="1"/>
          <p:nvPr/>
        </p:nvSpPr>
        <p:spPr>
          <a:xfrm>
            <a:off x="1690751" y="5194067"/>
            <a:ext cx="716864" cy="400110"/>
          </a:xfrm>
          <a:prstGeom prst="rect">
            <a:avLst/>
          </a:prstGeom>
          <a:solidFill>
            <a:schemeClr val="bg1">
              <a:alpha val="0"/>
            </a:schemeClr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>
                <a:solidFill>
                  <a:srgbClr val="C00000"/>
                </a:solidFill>
              </a:rPr>
              <a:t>TO-263</a:t>
            </a:r>
          </a:p>
          <a:p>
            <a:r>
              <a:rPr lang="en-US" sz="1000" b="1" dirty="0">
                <a:solidFill>
                  <a:srgbClr val="C00000"/>
                </a:solidFill>
              </a:rPr>
              <a:t>  Al Wire</a:t>
            </a:r>
          </a:p>
        </p:txBody>
      </p:sp>
      <p:pic>
        <p:nvPicPr>
          <p:cNvPr id="263" name="Picture 26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78194" y="2331749"/>
            <a:ext cx="636845" cy="464243"/>
          </a:xfrm>
          <a:prstGeom prst="rect">
            <a:avLst/>
          </a:prstGeom>
        </p:spPr>
      </p:pic>
      <p:sp>
        <p:nvSpPr>
          <p:cNvPr id="264" name="TextBox 263"/>
          <p:cNvSpPr txBox="1"/>
          <p:nvPr/>
        </p:nvSpPr>
        <p:spPr>
          <a:xfrm>
            <a:off x="6082222" y="2380818"/>
            <a:ext cx="2738250" cy="400110"/>
          </a:xfrm>
          <a:prstGeom prst="rect">
            <a:avLst/>
          </a:prstGeom>
          <a:solidFill>
            <a:schemeClr val="bg1">
              <a:alpha val="0"/>
            </a:schemeClr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TBD possible PDFNs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pic>
        <p:nvPicPr>
          <p:cNvPr id="265" name="Picture 26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445068">
            <a:off x="4471422" y="2102243"/>
            <a:ext cx="687772" cy="717489"/>
          </a:xfrm>
          <a:prstGeom prst="rect">
            <a:avLst/>
          </a:prstGeom>
        </p:spPr>
      </p:pic>
      <p:sp>
        <p:nvSpPr>
          <p:cNvPr id="266" name="TextBox 265"/>
          <p:cNvSpPr txBox="1"/>
          <p:nvPr/>
        </p:nvSpPr>
        <p:spPr>
          <a:xfrm>
            <a:off x="4535333" y="5194067"/>
            <a:ext cx="780983" cy="400110"/>
          </a:xfrm>
          <a:prstGeom prst="rect">
            <a:avLst/>
          </a:prstGeom>
          <a:solidFill>
            <a:schemeClr val="bg1">
              <a:alpha val="0"/>
            </a:schemeClr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 smtClean="0">
                <a:solidFill>
                  <a:srgbClr val="C00000"/>
                </a:solidFill>
              </a:rPr>
              <a:t>TO-220FP</a:t>
            </a:r>
          </a:p>
          <a:p>
            <a:pPr algn="ctr"/>
            <a:r>
              <a:rPr lang="en-US" sz="1000" b="1" dirty="0" smtClean="0">
                <a:solidFill>
                  <a:srgbClr val="C00000"/>
                </a:solidFill>
              </a:rPr>
              <a:t>CLIP</a:t>
            </a:r>
            <a:endParaRPr lang="en-US" sz="1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802627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AutoShape 1"/>
          <p:cNvSpPr/>
          <p:nvPr/>
        </p:nvSpPr>
        <p:spPr>
          <a:xfrm>
            <a:off x="2286000" y="2133600"/>
            <a:ext cx="4648200" cy="381000"/>
          </a:xfrm>
          <a:prstGeom prst="flowChartAlternateProcess">
            <a:avLst/>
          </a:prstGeom>
          <a:gradFill rotWithShape="0">
            <a:gsLst>
              <a:gs pos="0">
                <a:srgbClr val="0BAD03"/>
              </a:gs>
              <a:gs pos="100000">
                <a:srgbClr val="016300"/>
              </a:gs>
            </a:gsLst>
            <a:lin ang="0" scaled="1"/>
            <a:tileRect/>
          </a:gradFill>
          <a:ln w="9525">
            <a:noFill/>
          </a:ln>
        </p:spPr>
        <p:txBody>
          <a:bodyPr lIns="90000" tIns="46800" rIns="90000" bIns="46800" anchor="t"/>
          <a:lstStyle/>
          <a:p>
            <a:pPr marL="284480" indent="-284480" defTabSz="0" hangingPunct="0">
              <a:lnSpc>
                <a:spcPct val="93000"/>
              </a:lnSpc>
              <a:buClr>
                <a:srgbClr val="FFFFFF"/>
              </a:buClr>
              <a:buFont typeface="Arial" panose="020B0604020202020204" pitchFamily="34" charset="0"/>
              <a:buChar char="•"/>
              <a:tabLst>
                <a:tab pos="284480" algn="l"/>
                <a:tab pos="741680" algn="l"/>
                <a:tab pos="1198880" algn="l"/>
                <a:tab pos="1656080" algn="l"/>
                <a:tab pos="2113280" algn="l"/>
                <a:tab pos="2570480" algn="l"/>
                <a:tab pos="3027680" algn="l"/>
                <a:tab pos="3484880" algn="l"/>
                <a:tab pos="3942080" algn="l"/>
                <a:tab pos="4399280" algn="l"/>
                <a:tab pos="4856480" algn="l"/>
                <a:tab pos="5313680" algn="l"/>
                <a:tab pos="5770880" algn="l"/>
                <a:tab pos="6228080" algn="l"/>
                <a:tab pos="6685280" algn="l"/>
                <a:tab pos="7142480" algn="l"/>
                <a:tab pos="7599680" algn="l"/>
                <a:tab pos="8056880" algn="l"/>
                <a:tab pos="8514080" algn="l"/>
                <a:tab pos="8971280" algn="l"/>
                <a:tab pos="9428480" algn="l"/>
              </a:tabLst>
            </a:pPr>
            <a:r>
              <a:rPr lang="en-US" altLang="zh-CN" sz="1800" b="1" dirty="0">
                <a:solidFill>
                  <a:srgbClr val="FFFFFF"/>
                </a:solidFill>
                <a:latin typeface="Arial" panose="020B0604020202020204" pitchFamily="34" charset="0"/>
              </a:rPr>
              <a:t>Company Introduction</a:t>
            </a:r>
          </a:p>
        </p:txBody>
      </p:sp>
      <p:sp>
        <p:nvSpPr>
          <p:cNvPr id="22530" name="AutoShape 2"/>
          <p:cNvSpPr/>
          <p:nvPr/>
        </p:nvSpPr>
        <p:spPr>
          <a:xfrm>
            <a:off x="2286000" y="2667000"/>
            <a:ext cx="4648200" cy="381000"/>
          </a:xfrm>
          <a:prstGeom prst="flowChartAlternateProcess">
            <a:avLst/>
          </a:prstGeom>
          <a:gradFill rotWithShape="0">
            <a:gsLst>
              <a:gs pos="0">
                <a:srgbClr val="FFCA00"/>
              </a:gs>
              <a:gs pos="100000">
                <a:srgbClr val="A07400"/>
              </a:gs>
            </a:gsLst>
            <a:lin ang="0" scaled="1"/>
            <a:tileRect/>
          </a:gradFill>
          <a:ln w="9525">
            <a:noFill/>
          </a:ln>
        </p:spPr>
        <p:txBody>
          <a:bodyPr lIns="90000" tIns="46800" rIns="90000" bIns="46800" anchor="t"/>
          <a:lstStyle/>
          <a:p>
            <a:pPr marL="284480" indent="-284480" defTabSz="0" hangingPunct="0">
              <a:lnSpc>
                <a:spcPct val="93000"/>
              </a:lnSpc>
              <a:buClr>
                <a:srgbClr val="FFFFFF"/>
              </a:buClr>
              <a:buFont typeface="Arial" panose="020B0604020202020204" pitchFamily="34" charset="0"/>
              <a:buChar char="•"/>
              <a:tabLst>
                <a:tab pos="284480" algn="l"/>
                <a:tab pos="741680" algn="l"/>
                <a:tab pos="1198880" algn="l"/>
                <a:tab pos="1656080" algn="l"/>
                <a:tab pos="2113280" algn="l"/>
                <a:tab pos="2570480" algn="l"/>
                <a:tab pos="3027680" algn="l"/>
                <a:tab pos="3484880" algn="l"/>
                <a:tab pos="3942080" algn="l"/>
                <a:tab pos="4399280" algn="l"/>
                <a:tab pos="4856480" algn="l"/>
                <a:tab pos="5313680" algn="l"/>
                <a:tab pos="5770880" algn="l"/>
                <a:tab pos="6228080" algn="l"/>
                <a:tab pos="6685280" algn="l"/>
                <a:tab pos="7142480" algn="l"/>
                <a:tab pos="7599680" algn="l"/>
                <a:tab pos="8056880" algn="l"/>
                <a:tab pos="8514080" algn="l"/>
                <a:tab pos="8971280" algn="l"/>
                <a:tab pos="9428480" algn="l"/>
              </a:tabLst>
            </a:pPr>
            <a:r>
              <a:rPr lang="en-US" altLang="zh-CN" sz="1800" b="1" dirty="0">
                <a:solidFill>
                  <a:srgbClr val="FFFFFF"/>
                </a:solidFill>
                <a:latin typeface="Arial" panose="020B0604020202020204" pitchFamily="34" charset="0"/>
              </a:rPr>
              <a:t>Products &amp; Roadmap</a:t>
            </a:r>
          </a:p>
        </p:txBody>
      </p:sp>
      <p:sp>
        <p:nvSpPr>
          <p:cNvPr id="22531" name="AutoShape 4"/>
          <p:cNvSpPr/>
          <p:nvPr/>
        </p:nvSpPr>
        <p:spPr>
          <a:xfrm>
            <a:off x="2286000" y="3733800"/>
            <a:ext cx="4648200" cy="381000"/>
          </a:xfrm>
          <a:prstGeom prst="flowChartAlternateProcess">
            <a:avLst/>
          </a:prstGeom>
          <a:gradFill rotWithShape="0">
            <a:gsLst>
              <a:gs pos="0">
                <a:srgbClr val="00B8FF"/>
              </a:gs>
              <a:gs pos="100000">
                <a:srgbClr val="006A96"/>
              </a:gs>
            </a:gsLst>
            <a:lin ang="0" scaled="1"/>
            <a:tileRect/>
          </a:gradFill>
          <a:ln w="9525">
            <a:noFill/>
          </a:ln>
        </p:spPr>
        <p:txBody>
          <a:bodyPr lIns="90000" tIns="46800" rIns="90000" bIns="46800" anchor="t"/>
          <a:lstStyle/>
          <a:p>
            <a:pPr marL="284480" indent="-284480" defTabSz="0" hangingPunct="0">
              <a:lnSpc>
                <a:spcPct val="93000"/>
              </a:lnSpc>
              <a:buClr>
                <a:srgbClr val="FFFFFF"/>
              </a:buClr>
              <a:buFont typeface="Arial" panose="020B0604020202020204" pitchFamily="34" charset="0"/>
              <a:buChar char="•"/>
              <a:tabLst>
                <a:tab pos="284480" algn="l"/>
                <a:tab pos="741680" algn="l"/>
                <a:tab pos="1198880" algn="l"/>
                <a:tab pos="1656080" algn="l"/>
                <a:tab pos="2113280" algn="l"/>
                <a:tab pos="2570480" algn="l"/>
                <a:tab pos="3027680" algn="l"/>
                <a:tab pos="3484880" algn="l"/>
                <a:tab pos="3942080" algn="l"/>
                <a:tab pos="4399280" algn="l"/>
                <a:tab pos="4856480" algn="l"/>
                <a:tab pos="5313680" algn="l"/>
                <a:tab pos="5770880" algn="l"/>
                <a:tab pos="6228080" algn="l"/>
                <a:tab pos="6685280" algn="l"/>
                <a:tab pos="7142480" algn="l"/>
                <a:tab pos="7599680" algn="l"/>
                <a:tab pos="8056880" algn="l"/>
                <a:tab pos="8514080" algn="l"/>
                <a:tab pos="8971280" algn="l"/>
                <a:tab pos="9428480" algn="l"/>
              </a:tabLst>
            </a:pPr>
            <a:r>
              <a:rPr lang="en-US" altLang="zh-CN" sz="1800" b="1" dirty="0">
                <a:solidFill>
                  <a:srgbClr val="FFFFFF"/>
                </a:solidFill>
                <a:latin typeface="Arial" panose="020B0604020202020204" pitchFamily="34" charset="0"/>
              </a:rPr>
              <a:t>Quality Certifications &amp; Rel-FA</a:t>
            </a:r>
          </a:p>
        </p:txBody>
      </p:sp>
      <p:sp>
        <p:nvSpPr>
          <p:cNvPr id="22532" name="AutoShape 5"/>
          <p:cNvSpPr/>
          <p:nvPr/>
        </p:nvSpPr>
        <p:spPr>
          <a:xfrm>
            <a:off x="2286000" y="4267200"/>
            <a:ext cx="4648200" cy="381000"/>
          </a:xfrm>
          <a:prstGeom prst="flowChartAlternateProcess">
            <a:avLst/>
          </a:prstGeom>
          <a:gradFill rotWithShape="0">
            <a:gsLst>
              <a:gs pos="0">
                <a:srgbClr val="A6A6A6"/>
              </a:gs>
              <a:gs pos="100000">
                <a:srgbClr val="5F5F5F"/>
              </a:gs>
            </a:gsLst>
            <a:lin ang="0" scaled="1"/>
            <a:tileRect/>
          </a:gradFill>
          <a:ln w="9525">
            <a:noFill/>
          </a:ln>
        </p:spPr>
        <p:txBody>
          <a:bodyPr lIns="90000" tIns="46800" rIns="90000" bIns="46800" anchor="t"/>
          <a:lstStyle/>
          <a:p>
            <a:pPr marL="284480" indent="-284480" defTabSz="0" hangingPunct="0">
              <a:lnSpc>
                <a:spcPct val="93000"/>
              </a:lnSpc>
              <a:buClr>
                <a:srgbClr val="FFFFFF"/>
              </a:buClr>
              <a:buFont typeface="Arial" panose="020B0604020202020204" pitchFamily="34" charset="0"/>
              <a:buChar char="•"/>
              <a:tabLst>
                <a:tab pos="284480" algn="l"/>
                <a:tab pos="741680" algn="l"/>
                <a:tab pos="1198880" algn="l"/>
                <a:tab pos="1656080" algn="l"/>
                <a:tab pos="2113280" algn="l"/>
                <a:tab pos="2570480" algn="l"/>
                <a:tab pos="3027680" algn="l"/>
                <a:tab pos="3484880" algn="l"/>
                <a:tab pos="3942080" algn="l"/>
                <a:tab pos="4399280" algn="l"/>
                <a:tab pos="4856480" algn="l"/>
                <a:tab pos="5313680" algn="l"/>
                <a:tab pos="5770880" algn="l"/>
                <a:tab pos="6228080" algn="l"/>
                <a:tab pos="6685280" algn="l"/>
                <a:tab pos="7142480" algn="l"/>
                <a:tab pos="7599680" algn="l"/>
                <a:tab pos="8056880" algn="l"/>
                <a:tab pos="8514080" algn="l"/>
                <a:tab pos="8971280" algn="l"/>
                <a:tab pos="9428480" algn="l"/>
              </a:tabLst>
            </a:pPr>
            <a:r>
              <a:rPr lang="en-US" altLang="zh-CN" sz="1800" b="1" dirty="0">
                <a:solidFill>
                  <a:srgbClr val="FFFFFF"/>
                </a:solidFill>
                <a:latin typeface="Arial" panose="020B0604020202020204" pitchFamily="34" charset="0"/>
              </a:rPr>
              <a:t>Customers &amp; Product Applications</a:t>
            </a:r>
          </a:p>
        </p:txBody>
      </p:sp>
      <p:sp>
        <p:nvSpPr>
          <p:cNvPr id="22533" name="Rectangle 6"/>
          <p:cNvSpPr/>
          <p:nvPr/>
        </p:nvSpPr>
        <p:spPr>
          <a:xfrm>
            <a:off x="2209800" y="3733800"/>
            <a:ext cx="4876800" cy="1066800"/>
          </a:xfrm>
          <a:prstGeom prst="rect">
            <a:avLst/>
          </a:prstGeom>
          <a:gradFill rotWithShape="0">
            <a:gsLst>
              <a:gs pos="0">
                <a:srgbClr val="E0F1E0"/>
              </a:gs>
              <a:gs pos="100000">
                <a:srgbClr val="92D592"/>
              </a:gs>
            </a:gsLst>
            <a:lin ang="0" scaled="1"/>
            <a:tileRect/>
          </a:gradFill>
          <a:ln w="9525">
            <a:noFill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en-US" altLang="zh-CN" sz="1800" dirty="0">
              <a:latin typeface="Arial" panose="020B0604020202020204" pitchFamily="34" charset="0"/>
            </a:endParaRPr>
          </a:p>
        </p:txBody>
      </p:sp>
      <p:sp>
        <p:nvSpPr>
          <p:cNvPr id="22534" name="Rectangle 7"/>
          <p:cNvSpPr/>
          <p:nvPr/>
        </p:nvSpPr>
        <p:spPr>
          <a:xfrm>
            <a:off x="2209800" y="2133600"/>
            <a:ext cx="4876800" cy="914400"/>
          </a:xfrm>
          <a:prstGeom prst="rect">
            <a:avLst/>
          </a:prstGeom>
          <a:gradFill rotWithShape="0">
            <a:gsLst>
              <a:gs pos="0">
                <a:srgbClr val="E0F1E0"/>
              </a:gs>
              <a:gs pos="100000">
                <a:srgbClr val="92D592"/>
              </a:gs>
            </a:gsLst>
            <a:lin ang="0" scaled="1"/>
            <a:tileRect/>
          </a:gradFill>
          <a:ln w="9525">
            <a:noFill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en-US" altLang="zh-CN" sz="1800" dirty="0">
              <a:latin typeface="Arial" panose="020B0604020202020204" pitchFamily="34" charset="0"/>
            </a:endParaRPr>
          </a:p>
        </p:txBody>
      </p:sp>
      <p:pic>
        <p:nvPicPr>
          <p:cNvPr id="22535" name="图片 16" descr="A%Y4{CIGZ)WLS}2H~XCP6QF"/>
          <p:cNvPicPr>
            <a:picLocks noChangeAspect="1"/>
          </p:cNvPicPr>
          <p:nvPr/>
        </p:nvPicPr>
        <p:blipFill>
          <a:blip r:embed="rId2"/>
          <a:srcRect l="15714" t="15820" r="4152" b="8894"/>
          <a:stretch>
            <a:fillRect/>
          </a:stretch>
        </p:blipFill>
        <p:spPr>
          <a:xfrm>
            <a:off x="1762125" y="3217863"/>
            <a:ext cx="447675" cy="3651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536" name="AutoShape 2"/>
          <p:cNvSpPr/>
          <p:nvPr/>
        </p:nvSpPr>
        <p:spPr>
          <a:xfrm>
            <a:off x="2286000" y="3200400"/>
            <a:ext cx="4648200" cy="381000"/>
          </a:xfrm>
          <a:prstGeom prst="flowChartAlternateProcess">
            <a:avLst/>
          </a:prstGeom>
          <a:gradFill rotWithShape="0">
            <a:gsLst>
              <a:gs pos="0">
                <a:srgbClr val="0BAD03"/>
              </a:gs>
              <a:gs pos="100000">
                <a:srgbClr val="016300"/>
              </a:gs>
            </a:gsLst>
            <a:lin ang="0" scaled="1"/>
            <a:tileRect/>
          </a:gradFill>
          <a:ln w="9525">
            <a:noFill/>
          </a:ln>
        </p:spPr>
        <p:txBody>
          <a:bodyPr lIns="90000" tIns="46800" rIns="90000" bIns="46800" anchor="t"/>
          <a:lstStyle/>
          <a:p>
            <a:pPr marL="284480" indent="-284480" defTabSz="0" hangingPunct="0">
              <a:lnSpc>
                <a:spcPct val="93000"/>
              </a:lnSpc>
              <a:buClr>
                <a:srgbClr val="FFFFFF"/>
              </a:buClr>
              <a:buFont typeface="Arial" panose="020B0604020202020204" pitchFamily="34" charset="0"/>
              <a:buChar char="•"/>
              <a:tabLst>
                <a:tab pos="284480" algn="l"/>
                <a:tab pos="741680" algn="l"/>
                <a:tab pos="1198880" algn="l"/>
                <a:tab pos="1656080" algn="l"/>
                <a:tab pos="2113280" algn="l"/>
                <a:tab pos="2570480" algn="l"/>
                <a:tab pos="3027680" algn="l"/>
                <a:tab pos="3484880" algn="l"/>
                <a:tab pos="3942080" algn="l"/>
                <a:tab pos="4399280" algn="l"/>
                <a:tab pos="4856480" algn="l"/>
                <a:tab pos="5313680" algn="l"/>
                <a:tab pos="5770880" algn="l"/>
                <a:tab pos="6228080" algn="l"/>
                <a:tab pos="6685280" algn="l"/>
                <a:tab pos="7142480" algn="l"/>
                <a:tab pos="7599680" algn="l"/>
                <a:tab pos="8056880" algn="l"/>
                <a:tab pos="8514080" algn="l"/>
                <a:tab pos="8971280" algn="l"/>
                <a:tab pos="9428480" algn="l"/>
              </a:tabLst>
            </a:pPr>
            <a:r>
              <a:rPr lang="zh-CN" altLang="en-US" sz="1800" b="1" dirty="0">
                <a:solidFill>
                  <a:srgbClr val="FFFFFF"/>
                </a:solidFill>
                <a:latin typeface="Arial" panose="020B0604020202020204" pitchFamily="34" charset="0"/>
              </a:rPr>
              <a:t>产线简介</a:t>
            </a:r>
            <a:r>
              <a:rPr lang="en-US" altLang="zh-CN" sz="1800" b="1" dirty="0">
                <a:solidFill>
                  <a:srgbClr val="FFFFFF"/>
                </a:solidFill>
                <a:latin typeface="Arial" panose="020B0604020202020204" pitchFamily="34" charset="0"/>
              </a:rPr>
              <a:t>Production Line Introduction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AutoShape 9"/>
          <p:cNvSpPr/>
          <p:nvPr/>
        </p:nvSpPr>
        <p:spPr>
          <a:xfrm rot="10800000">
            <a:off x="6519863" y="3990975"/>
            <a:ext cx="671512" cy="1619250"/>
          </a:xfrm>
          <a:prstGeom prst="rightArrow">
            <a:avLst>
              <a:gd name="adj1" fmla="val 50000"/>
              <a:gd name="adj2" fmla="val 47750"/>
            </a:avLst>
          </a:prstGeom>
          <a:gradFill rotWithShape="0">
            <a:gsLst>
              <a:gs pos="0">
                <a:srgbClr val="CCCCCC"/>
              </a:gs>
              <a:gs pos="100000">
                <a:srgbClr val="767676"/>
              </a:gs>
            </a:gsLst>
            <a:lin ang="0" scaled="1"/>
            <a:tileRect/>
          </a:gradFill>
          <a:ln w="9525">
            <a:noFill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en-US" altLang="zh-CN" sz="1800" dirty="0">
              <a:latin typeface="Arial" panose="020B0604020202020204" pitchFamily="34" charset="0"/>
            </a:endParaRPr>
          </a:p>
        </p:txBody>
      </p:sp>
      <p:pic>
        <p:nvPicPr>
          <p:cNvPr id="26" name="图片 27">
            <a:extLst>
              <a:ext uri="{FF2B5EF4-FFF2-40B4-BE49-F238E27FC236}">
                <a16:creationId xmlns:a16="http://schemas.microsoft.com/office/drawing/2014/main" id="{21BABC95-8C53-F0C9-3BE8-CAEE794C525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18312" y="3989388"/>
            <a:ext cx="1804987" cy="1646964"/>
          </a:xfrm>
          <a:prstGeom prst="rect">
            <a:avLst/>
          </a:prstGeom>
        </p:spPr>
      </p:pic>
      <p:sp>
        <p:nvSpPr>
          <p:cNvPr id="23553" name="AutoShape 9"/>
          <p:cNvSpPr/>
          <p:nvPr/>
        </p:nvSpPr>
        <p:spPr>
          <a:xfrm rot="10800000">
            <a:off x="2308225" y="3990975"/>
            <a:ext cx="673100" cy="1619250"/>
          </a:xfrm>
          <a:prstGeom prst="rightArrow">
            <a:avLst>
              <a:gd name="adj1" fmla="val 50000"/>
              <a:gd name="adj2" fmla="val 47750"/>
            </a:avLst>
          </a:prstGeom>
          <a:gradFill rotWithShape="0">
            <a:gsLst>
              <a:gs pos="0">
                <a:srgbClr val="CCCCCC"/>
              </a:gs>
              <a:gs pos="100000">
                <a:srgbClr val="767676"/>
              </a:gs>
            </a:gsLst>
            <a:lin ang="0" scaled="1"/>
            <a:tileRect/>
          </a:gradFill>
          <a:ln w="9525">
            <a:noFill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en-US" altLang="zh-CN" sz="1800" dirty="0">
              <a:latin typeface="Arial" panose="020B0604020202020204" pitchFamily="34" charset="0"/>
            </a:endParaRPr>
          </a:p>
        </p:txBody>
      </p:sp>
      <p:sp>
        <p:nvSpPr>
          <p:cNvPr id="23554" name="AutoShape 9"/>
          <p:cNvSpPr/>
          <p:nvPr/>
        </p:nvSpPr>
        <p:spPr>
          <a:xfrm rot="10800000">
            <a:off x="4416425" y="3990975"/>
            <a:ext cx="671513" cy="1619250"/>
          </a:xfrm>
          <a:prstGeom prst="rightArrow">
            <a:avLst>
              <a:gd name="adj1" fmla="val 50000"/>
              <a:gd name="adj2" fmla="val 47750"/>
            </a:avLst>
          </a:prstGeom>
          <a:gradFill rotWithShape="0">
            <a:gsLst>
              <a:gs pos="0">
                <a:srgbClr val="CCCCCC"/>
              </a:gs>
              <a:gs pos="100000">
                <a:srgbClr val="767676"/>
              </a:gs>
            </a:gsLst>
            <a:lin ang="0" scaled="1"/>
            <a:tileRect/>
          </a:gradFill>
          <a:ln w="9525">
            <a:noFill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en-US" altLang="zh-CN" sz="1800" dirty="0">
              <a:latin typeface="Arial" panose="020B0604020202020204" pitchFamily="34" charset="0"/>
            </a:endParaRPr>
          </a:p>
        </p:txBody>
      </p:sp>
      <p:sp>
        <p:nvSpPr>
          <p:cNvPr id="23556" name="AutoShape 9"/>
          <p:cNvSpPr/>
          <p:nvPr/>
        </p:nvSpPr>
        <p:spPr>
          <a:xfrm rot="5400000">
            <a:off x="6975475" y="2365375"/>
            <a:ext cx="1466850" cy="1781175"/>
          </a:xfrm>
          <a:prstGeom prst="rightArrow">
            <a:avLst>
              <a:gd name="adj1" fmla="val 50000"/>
              <a:gd name="adj2" fmla="val 47750"/>
            </a:avLst>
          </a:prstGeom>
          <a:gradFill rotWithShape="0">
            <a:gsLst>
              <a:gs pos="0">
                <a:srgbClr val="CCCCCC"/>
              </a:gs>
              <a:gs pos="100000">
                <a:srgbClr val="767676"/>
              </a:gs>
            </a:gsLst>
            <a:lin ang="0" scaled="1"/>
            <a:tileRect/>
          </a:gradFill>
          <a:ln w="9525">
            <a:noFill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en-US" altLang="zh-CN" sz="1800" dirty="0">
              <a:latin typeface="Arial" panose="020B0604020202020204" pitchFamily="34" charset="0"/>
            </a:endParaRPr>
          </a:p>
        </p:txBody>
      </p:sp>
      <p:sp>
        <p:nvSpPr>
          <p:cNvPr id="23557" name="AutoShape 9"/>
          <p:cNvSpPr/>
          <p:nvPr/>
        </p:nvSpPr>
        <p:spPr>
          <a:xfrm>
            <a:off x="6148388" y="1668463"/>
            <a:ext cx="671512" cy="1619250"/>
          </a:xfrm>
          <a:prstGeom prst="rightArrow">
            <a:avLst>
              <a:gd name="adj1" fmla="val 50000"/>
              <a:gd name="adj2" fmla="val 47750"/>
            </a:avLst>
          </a:prstGeom>
          <a:gradFill rotWithShape="0">
            <a:gsLst>
              <a:gs pos="0">
                <a:srgbClr val="CCCCCC"/>
              </a:gs>
              <a:gs pos="100000">
                <a:srgbClr val="767676"/>
              </a:gs>
            </a:gsLst>
            <a:lin ang="0" scaled="1"/>
            <a:tileRect/>
          </a:gradFill>
          <a:ln w="9525">
            <a:noFill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en-US" altLang="zh-CN" sz="1800" dirty="0">
              <a:latin typeface="Arial" panose="020B0604020202020204" pitchFamily="34" charset="0"/>
            </a:endParaRPr>
          </a:p>
        </p:txBody>
      </p:sp>
      <p:sp>
        <p:nvSpPr>
          <p:cNvPr id="23558" name="AutoShape 9"/>
          <p:cNvSpPr/>
          <p:nvPr/>
        </p:nvSpPr>
        <p:spPr>
          <a:xfrm>
            <a:off x="4048125" y="1668463"/>
            <a:ext cx="671513" cy="1619250"/>
          </a:xfrm>
          <a:prstGeom prst="rightArrow">
            <a:avLst>
              <a:gd name="adj1" fmla="val 50000"/>
              <a:gd name="adj2" fmla="val 47750"/>
            </a:avLst>
          </a:prstGeom>
          <a:gradFill rotWithShape="0">
            <a:gsLst>
              <a:gs pos="0">
                <a:srgbClr val="CCCCCC"/>
              </a:gs>
              <a:gs pos="100000">
                <a:srgbClr val="767676"/>
              </a:gs>
            </a:gsLst>
            <a:lin ang="0" scaled="1"/>
            <a:tileRect/>
          </a:gradFill>
          <a:ln w="9525">
            <a:noFill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en-US" altLang="zh-CN" sz="1800" dirty="0">
              <a:latin typeface="Arial" panose="020B0604020202020204" pitchFamily="34" charset="0"/>
            </a:endParaRPr>
          </a:p>
        </p:txBody>
      </p:sp>
      <p:sp>
        <p:nvSpPr>
          <p:cNvPr id="23559" name="AutoShape 9"/>
          <p:cNvSpPr/>
          <p:nvPr/>
        </p:nvSpPr>
        <p:spPr>
          <a:xfrm>
            <a:off x="1944688" y="1668463"/>
            <a:ext cx="671512" cy="1619250"/>
          </a:xfrm>
          <a:prstGeom prst="rightArrow">
            <a:avLst>
              <a:gd name="adj1" fmla="val 50000"/>
              <a:gd name="adj2" fmla="val 47750"/>
            </a:avLst>
          </a:prstGeom>
          <a:gradFill rotWithShape="0">
            <a:gsLst>
              <a:gs pos="0">
                <a:srgbClr val="CCCCCC"/>
              </a:gs>
              <a:gs pos="100000">
                <a:srgbClr val="767676"/>
              </a:gs>
            </a:gsLst>
            <a:lin ang="0" scaled="1"/>
            <a:tileRect/>
          </a:gradFill>
          <a:ln w="9525">
            <a:noFill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en-US" altLang="zh-CN" sz="1800" dirty="0">
              <a:latin typeface="Arial" panose="020B0604020202020204" pitchFamily="34" charset="0"/>
            </a:endParaRPr>
          </a:p>
        </p:txBody>
      </p:sp>
      <p:sp>
        <p:nvSpPr>
          <p:cNvPr id="23560" name="Text Box 1"/>
          <p:cNvSpPr txBox="1"/>
          <p:nvPr/>
        </p:nvSpPr>
        <p:spPr>
          <a:xfrm>
            <a:off x="2616200" y="5610225"/>
            <a:ext cx="1800225" cy="266228"/>
          </a:xfrm>
          <a:prstGeom prst="rect">
            <a:avLst/>
          </a:prstGeom>
          <a:solidFill>
            <a:srgbClr val="009900"/>
          </a:solidFill>
          <a:ln w="9525">
            <a:noFill/>
          </a:ln>
        </p:spPr>
        <p:txBody>
          <a:bodyPr wrap="square" lIns="90000" tIns="46800" rIns="90000" bIns="46800" anchor="t">
            <a:spAutoFit/>
          </a:bodyPr>
          <a:lstStyle/>
          <a:p>
            <a:pPr algn="ctr" defTabSz="0" hangingPunct="0">
              <a:lnSpc>
                <a:spcPct val="93000"/>
              </a:lnSpc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zh-CN" sz="1200" b="1" dirty="0" smtClean="0">
                <a:solidFill>
                  <a:srgbClr val="FFFFFF"/>
                </a:solidFill>
              </a:rPr>
              <a:t>Trim &amp; Form</a:t>
            </a:r>
            <a:endParaRPr lang="en-US" altLang="zh-CN" sz="1200" b="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23561" name="Text Box 2"/>
          <p:cNvSpPr txBox="1"/>
          <p:nvPr/>
        </p:nvSpPr>
        <p:spPr>
          <a:xfrm>
            <a:off x="2616200" y="1397000"/>
            <a:ext cx="1800225" cy="266228"/>
          </a:xfrm>
          <a:prstGeom prst="rect">
            <a:avLst/>
          </a:prstGeom>
          <a:solidFill>
            <a:srgbClr val="009900"/>
          </a:solidFill>
          <a:ln w="9525">
            <a:noFill/>
          </a:ln>
        </p:spPr>
        <p:txBody>
          <a:bodyPr wrap="square" lIns="90000" tIns="46800" rIns="90000" bIns="46800" anchor="t">
            <a:spAutoFit/>
          </a:bodyPr>
          <a:lstStyle/>
          <a:p>
            <a:pPr algn="ctr" defTabSz="0" hangingPunct="0">
              <a:lnSpc>
                <a:spcPct val="93000"/>
              </a:lnSpc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zh-CN" sz="1200" b="1" dirty="0">
                <a:solidFill>
                  <a:srgbClr val="FFFFFF"/>
                </a:solidFill>
                <a:latin typeface="Arial" panose="020B0604020202020204" pitchFamily="34" charset="0"/>
              </a:rPr>
              <a:t>Die </a:t>
            </a:r>
            <a:r>
              <a:rPr lang="en-US" altLang="zh-CN" sz="1200" b="1" dirty="0" smtClean="0">
                <a:solidFill>
                  <a:srgbClr val="FFFFFF"/>
                </a:solidFill>
                <a:latin typeface="Arial" panose="020B0604020202020204" pitchFamily="34" charset="0"/>
              </a:rPr>
              <a:t>Attach</a:t>
            </a:r>
            <a:endParaRPr lang="en-US" altLang="zh-CN" sz="1200" b="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23562" name="Text Box 3"/>
          <p:cNvSpPr txBox="1"/>
          <p:nvPr/>
        </p:nvSpPr>
        <p:spPr>
          <a:xfrm>
            <a:off x="4719638" y="1397000"/>
            <a:ext cx="1800225" cy="266228"/>
          </a:xfrm>
          <a:prstGeom prst="rect">
            <a:avLst/>
          </a:prstGeom>
          <a:solidFill>
            <a:srgbClr val="009900"/>
          </a:solidFill>
          <a:ln w="9525">
            <a:noFill/>
          </a:ln>
        </p:spPr>
        <p:txBody>
          <a:bodyPr wrap="square" lIns="90000" tIns="46800" rIns="90000" bIns="46800" anchor="t">
            <a:spAutoFit/>
          </a:bodyPr>
          <a:lstStyle/>
          <a:p>
            <a:pPr algn="ctr" defTabSz="0" hangingPunct="0">
              <a:lnSpc>
                <a:spcPct val="93000"/>
              </a:lnSpc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zh-CN" sz="1200" b="1" dirty="0" smtClean="0">
                <a:solidFill>
                  <a:srgbClr val="FFFFFF"/>
                </a:solidFill>
                <a:latin typeface="Arial" panose="020B0604020202020204" pitchFamily="34" charset="0"/>
              </a:rPr>
              <a:t>Wire Bonding</a:t>
            </a:r>
            <a:endParaRPr lang="en-US" altLang="zh-CN" sz="1200" b="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23563" name="Text Box 4"/>
          <p:cNvSpPr txBox="1"/>
          <p:nvPr/>
        </p:nvSpPr>
        <p:spPr>
          <a:xfrm>
            <a:off x="6819900" y="1397000"/>
            <a:ext cx="1800225" cy="266228"/>
          </a:xfrm>
          <a:prstGeom prst="rect">
            <a:avLst/>
          </a:prstGeom>
          <a:solidFill>
            <a:srgbClr val="009900"/>
          </a:solidFill>
          <a:ln w="9525">
            <a:noFill/>
          </a:ln>
        </p:spPr>
        <p:txBody>
          <a:bodyPr wrap="square" lIns="90000" tIns="46800" rIns="90000" bIns="46800" anchor="t">
            <a:spAutoFit/>
          </a:bodyPr>
          <a:lstStyle/>
          <a:p>
            <a:pPr algn="ctr" defTabSz="0" hangingPunct="0">
              <a:lnSpc>
                <a:spcPct val="93000"/>
              </a:lnSpc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zh-CN" sz="1200" b="1" dirty="0" smtClean="0">
                <a:solidFill>
                  <a:srgbClr val="FFFFFF"/>
                </a:solidFill>
              </a:rPr>
              <a:t>Molding</a:t>
            </a:r>
            <a:endParaRPr lang="en-US" altLang="zh-CN" sz="1200" b="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23564" name="Text Box 17"/>
          <p:cNvSpPr txBox="1"/>
          <p:nvPr/>
        </p:nvSpPr>
        <p:spPr>
          <a:xfrm>
            <a:off x="508000" y="5610225"/>
            <a:ext cx="1800225" cy="266228"/>
          </a:xfrm>
          <a:prstGeom prst="rect">
            <a:avLst/>
          </a:prstGeom>
          <a:solidFill>
            <a:srgbClr val="009900"/>
          </a:solidFill>
          <a:ln w="9525">
            <a:noFill/>
          </a:ln>
        </p:spPr>
        <p:txBody>
          <a:bodyPr wrap="square" lIns="90000" tIns="46800" rIns="90000" bIns="46800" anchor="t">
            <a:spAutoFit/>
          </a:bodyPr>
          <a:lstStyle/>
          <a:p>
            <a:pPr algn="ctr" defTabSz="0" hangingPunct="0">
              <a:lnSpc>
                <a:spcPct val="93000"/>
              </a:lnSpc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zh-CN" sz="1200" b="1" dirty="0" smtClean="0">
                <a:solidFill>
                  <a:srgbClr val="FFFFFF"/>
                </a:solidFill>
                <a:latin typeface="Arial" panose="020B0604020202020204" pitchFamily="34" charset="0"/>
              </a:rPr>
              <a:t>TMTT</a:t>
            </a:r>
            <a:endParaRPr lang="en-US" altLang="zh-CN" sz="1200" b="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23566" name="AutoShape 5"/>
          <p:cNvSpPr/>
          <p:nvPr/>
        </p:nvSpPr>
        <p:spPr>
          <a:xfrm>
            <a:off x="4416425" y="381000"/>
            <a:ext cx="4648200" cy="381000"/>
          </a:xfrm>
          <a:prstGeom prst="flowChartAlternateProcess">
            <a:avLst/>
          </a:prstGeom>
          <a:gradFill rotWithShape="0">
            <a:gsLst>
              <a:gs pos="0">
                <a:srgbClr val="0BAD03"/>
              </a:gs>
              <a:gs pos="100000">
                <a:srgbClr val="016300"/>
              </a:gs>
            </a:gsLst>
            <a:lin ang="0" scaled="1"/>
            <a:tileRect/>
          </a:gradFill>
          <a:ln w="9525">
            <a:noFill/>
          </a:ln>
        </p:spPr>
        <p:txBody>
          <a:bodyPr lIns="90000" tIns="46800" rIns="90000" bIns="46800" anchor="t"/>
          <a:lstStyle/>
          <a:p>
            <a:pPr algn="r" defTabSz="0" hangingPunct="0">
              <a:lnSpc>
                <a:spcPct val="93000"/>
              </a:lnSpc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zh-CN" altLang="en-US" sz="1800" b="1" dirty="0">
                <a:solidFill>
                  <a:srgbClr val="FFFFFF"/>
                </a:solidFill>
              </a:rPr>
              <a:t>生产设备</a:t>
            </a:r>
            <a:r>
              <a:rPr lang="en-US" altLang="zh-CN" sz="1800" b="1" dirty="0">
                <a:solidFill>
                  <a:srgbClr val="FFFFFF"/>
                </a:solidFill>
                <a:latin typeface="Arial" panose="020B0604020202020204" pitchFamily="34" charset="0"/>
              </a:rPr>
              <a:t>Production Equipment</a:t>
            </a:r>
          </a:p>
        </p:txBody>
      </p:sp>
      <p:sp>
        <p:nvSpPr>
          <p:cNvPr id="23571" name="Text Box 1"/>
          <p:cNvSpPr txBox="1"/>
          <p:nvPr/>
        </p:nvSpPr>
        <p:spPr>
          <a:xfrm>
            <a:off x="4719638" y="5610225"/>
            <a:ext cx="1798637" cy="266228"/>
          </a:xfrm>
          <a:prstGeom prst="rect">
            <a:avLst/>
          </a:prstGeom>
          <a:solidFill>
            <a:srgbClr val="009900"/>
          </a:solidFill>
          <a:ln w="9525">
            <a:noFill/>
          </a:ln>
        </p:spPr>
        <p:txBody>
          <a:bodyPr wrap="square" lIns="90000" tIns="46800" rIns="90000" bIns="46800" anchor="t">
            <a:spAutoFit/>
          </a:bodyPr>
          <a:lstStyle/>
          <a:p>
            <a:pPr algn="ctr" defTabSz="0" hangingPunct="0">
              <a:lnSpc>
                <a:spcPct val="93000"/>
              </a:lnSpc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zh-CN" sz="1200" b="1" dirty="0" smtClean="0">
                <a:solidFill>
                  <a:srgbClr val="FFFFFF"/>
                </a:solidFill>
                <a:latin typeface="Arial" panose="020B0604020202020204" pitchFamily="34" charset="0"/>
              </a:rPr>
              <a:t>Plating</a:t>
            </a:r>
            <a:endParaRPr lang="en-US" altLang="zh-CN" sz="1200" b="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23572" name="Text Box 2"/>
          <p:cNvSpPr txBox="1"/>
          <p:nvPr/>
        </p:nvSpPr>
        <p:spPr>
          <a:xfrm>
            <a:off x="508000" y="1397000"/>
            <a:ext cx="1800225" cy="266228"/>
          </a:xfrm>
          <a:prstGeom prst="rect">
            <a:avLst/>
          </a:prstGeom>
          <a:solidFill>
            <a:srgbClr val="009900"/>
          </a:solidFill>
          <a:ln w="9525">
            <a:noFill/>
          </a:ln>
        </p:spPr>
        <p:txBody>
          <a:bodyPr wrap="square" lIns="90000" tIns="46800" rIns="90000" bIns="46800" anchor="t">
            <a:spAutoFit/>
          </a:bodyPr>
          <a:lstStyle/>
          <a:p>
            <a:pPr algn="ctr" defTabSz="0" hangingPunct="0">
              <a:lnSpc>
                <a:spcPct val="93000"/>
              </a:lnSpc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zh-CN" sz="1200" b="1" dirty="0">
                <a:solidFill>
                  <a:srgbClr val="FFFFFF"/>
                </a:solidFill>
                <a:latin typeface="Arial" panose="020B0604020202020204" pitchFamily="34" charset="0"/>
              </a:rPr>
              <a:t>Wafer </a:t>
            </a:r>
            <a:r>
              <a:rPr lang="en-US" altLang="zh-CN" sz="1200" b="1" dirty="0" smtClean="0">
                <a:solidFill>
                  <a:srgbClr val="FFFFFF"/>
                </a:solidFill>
                <a:latin typeface="Arial" panose="020B0604020202020204" pitchFamily="34" charset="0"/>
              </a:rPr>
              <a:t>Saw</a:t>
            </a:r>
            <a:endParaRPr lang="en-US" altLang="zh-CN" sz="1200" b="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5" name="图片 4" descr="Wafer Saw"/>
          <p:cNvPicPr/>
          <p:nvPr/>
        </p:nvPicPr>
        <p:blipFill>
          <a:blip r:embed="rId3"/>
          <a:stretch>
            <a:fillRect/>
          </a:stretch>
        </p:blipFill>
        <p:spPr>
          <a:xfrm>
            <a:off x="508000" y="1668780"/>
            <a:ext cx="1800000" cy="1620000"/>
          </a:xfrm>
          <a:prstGeom prst="rect">
            <a:avLst/>
          </a:prstGeom>
        </p:spPr>
      </p:pic>
      <p:pic>
        <p:nvPicPr>
          <p:cNvPr id="6" name="图片 5" descr="DB"/>
          <p:cNvPicPr/>
          <p:nvPr/>
        </p:nvPicPr>
        <p:blipFill>
          <a:blip r:embed="rId4"/>
          <a:stretch>
            <a:fillRect/>
          </a:stretch>
        </p:blipFill>
        <p:spPr>
          <a:xfrm>
            <a:off x="2616200" y="1668780"/>
            <a:ext cx="1800000" cy="1620000"/>
          </a:xfrm>
          <a:prstGeom prst="rect">
            <a:avLst/>
          </a:prstGeom>
        </p:spPr>
      </p:pic>
      <p:pic>
        <p:nvPicPr>
          <p:cNvPr id="7" name="图片 6" descr="WB"/>
          <p:cNvPicPr/>
          <p:nvPr/>
        </p:nvPicPr>
        <p:blipFill>
          <a:blip r:embed="rId5"/>
          <a:stretch>
            <a:fillRect/>
          </a:stretch>
        </p:blipFill>
        <p:spPr>
          <a:xfrm>
            <a:off x="4718050" y="1668780"/>
            <a:ext cx="1800000" cy="1620000"/>
          </a:xfrm>
          <a:prstGeom prst="rect">
            <a:avLst/>
          </a:prstGeom>
        </p:spPr>
      </p:pic>
      <p:pic>
        <p:nvPicPr>
          <p:cNvPr id="9" name="图片 8" descr="电镀"/>
          <p:cNvPicPr/>
          <p:nvPr/>
        </p:nvPicPr>
        <p:blipFill>
          <a:blip r:embed="rId6"/>
          <a:stretch>
            <a:fillRect/>
          </a:stretch>
        </p:blipFill>
        <p:spPr>
          <a:xfrm>
            <a:off x="4718050" y="3989705"/>
            <a:ext cx="1800000" cy="1620000"/>
          </a:xfrm>
          <a:prstGeom prst="rect">
            <a:avLst/>
          </a:prstGeom>
        </p:spPr>
      </p:pic>
      <p:pic>
        <p:nvPicPr>
          <p:cNvPr id="11" name="图片 10" descr="CT"/>
          <p:cNvPicPr/>
          <p:nvPr/>
        </p:nvPicPr>
        <p:blipFill>
          <a:blip r:embed="rId7"/>
          <a:stretch>
            <a:fillRect/>
          </a:stretch>
        </p:blipFill>
        <p:spPr>
          <a:xfrm>
            <a:off x="508000" y="3990975"/>
            <a:ext cx="1800000" cy="1620000"/>
          </a:xfrm>
          <a:prstGeom prst="rect">
            <a:avLst/>
          </a:prstGeom>
        </p:spPr>
      </p:pic>
      <p:pic>
        <p:nvPicPr>
          <p:cNvPr id="27" name="图片 29">
            <a:extLst>
              <a:ext uri="{FF2B5EF4-FFF2-40B4-BE49-F238E27FC236}">
                <a16:creationId xmlns:a16="http://schemas.microsoft.com/office/drawing/2014/main" id="{712CE4BD-6439-D6C7-DC0F-C40CB7BF332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800" y="3967771"/>
            <a:ext cx="1794036" cy="1641387"/>
          </a:xfrm>
          <a:prstGeom prst="rect">
            <a:avLst/>
          </a:prstGeom>
        </p:spPr>
      </p:pic>
      <p:pic>
        <p:nvPicPr>
          <p:cNvPr id="28" name="图片 19">
            <a:extLst>
              <a:ext uri="{FF2B5EF4-FFF2-40B4-BE49-F238E27FC236}">
                <a16:creationId xmlns:a16="http://schemas.microsoft.com/office/drawing/2014/main" id="{28CD0CDB-8741-2065-6532-C6A6F7A2D65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9136" y="1668779"/>
            <a:ext cx="1828800" cy="1625122"/>
          </a:xfrm>
          <a:prstGeom prst="rect">
            <a:avLst/>
          </a:prstGeom>
        </p:spPr>
      </p:pic>
      <p:sp>
        <p:nvSpPr>
          <p:cNvPr id="23565" name="Text Box 18"/>
          <p:cNvSpPr txBox="1"/>
          <p:nvPr/>
        </p:nvSpPr>
        <p:spPr>
          <a:xfrm>
            <a:off x="6819900" y="5610225"/>
            <a:ext cx="1800225" cy="266228"/>
          </a:xfrm>
          <a:prstGeom prst="rect">
            <a:avLst/>
          </a:prstGeom>
          <a:solidFill>
            <a:srgbClr val="009900"/>
          </a:solidFill>
          <a:ln w="9525">
            <a:noFill/>
          </a:ln>
        </p:spPr>
        <p:txBody>
          <a:bodyPr wrap="square" lIns="90000" tIns="46800" rIns="90000" bIns="46800" anchor="t">
            <a:spAutoFit/>
          </a:bodyPr>
          <a:lstStyle/>
          <a:p>
            <a:pPr algn="ctr" defTabSz="0" hangingPunct="0">
              <a:lnSpc>
                <a:spcPct val="93000"/>
              </a:lnSpc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zh-CN" sz="1200" b="1" dirty="0">
                <a:solidFill>
                  <a:srgbClr val="FFFFFF"/>
                </a:solidFill>
                <a:latin typeface="Arial" panose="020B0604020202020204" pitchFamily="34" charset="0"/>
              </a:rPr>
              <a:t>Laser </a:t>
            </a:r>
            <a:r>
              <a:rPr lang="en-US" altLang="zh-CN" sz="1200" b="1" dirty="0" err="1" smtClean="0">
                <a:solidFill>
                  <a:srgbClr val="FFFFFF"/>
                </a:solidFill>
                <a:latin typeface="Arial" panose="020B0604020202020204" pitchFamily="34" charset="0"/>
              </a:rPr>
              <a:t>Deflash</a:t>
            </a:r>
            <a:r>
              <a:rPr lang="en-US" altLang="zh-CN" sz="1200" b="1" dirty="0" smtClean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zh-CN" sz="800" b="1" dirty="0" smtClean="0">
                <a:solidFill>
                  <a:srgbClr val="FFFFFF"/>
                </a:solidFill>
                <a:latin typeface="Arial" panose="020B0604020202020204" pitchFamily="34" charset="0"/>
              </a:rPr>
              <a:t>(SOD923)</a:t>
            </a:r>
            <a:endParaRPr lang="en-US" altLang="zh-CN" sz="800" b="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AutoShape 1"/>
          <p:cNvSpPr/>
          <p:nvPr/>
        </p:nvSpPr>
        <p:spPr>
          <a:xfrm>
            <a:off x="2286000" y="2133600"/>
            <a:ext cx="4648200" cy="381000"/>
          </a:xfrm>
          <a:prstGeom prst="flowChartAlternateProcess">
            <a:avLst/>
          </a:prstGeom>
          <a:gradFill rotWithShape="0">
            <a:gsLst>
              <a:gs pos="0">
                <a:srgbClr val="0BAD03"/>
              </a:gs>
              <a:gs pos="100000">
                <a:srgbClr val="016300"/>
              </a:gs>
            </a:gsLst>
            <a:lin ang="0" scaled="1"/>
            <a:tileRect/>
          </a:gradFill>
          <a:ln w="9525">
            <a:noFill/>
          </a:ln>
        </p:spPr>
        <p:txBody>
          <a:bodyPr lIns="90000" tIns="46800" rIns="90000" bIns="46800" anchor="t"/>
          <a:lstStyle/>
          <a:p>
            <a:pPr marL="284480" indent="-284480" defTabSz="0" hangingPunct="0">
              <a:lnSpc>
                <a:spcPct val="93000"/>
              </a:lnSpc>
              <a:buClr>
                <a:srgbClr val="FFFFFF"/>
              </a:buClr>
              <a:buFont typeface="Arial" panose="020B0604020202020204" pitchFamily="34" charset="0"/>
              <a:buChar char="•"/>
              <a:tabLst>
                <a:tab pos="284480" algn="l"/>
                <a:tab pos="741680" algn="l"/>
                <a:tab pos="1198880" algn="l"/>
                <a:tab pos="1656080" algn="l"/>
                <a:tab pos="2113280" algn="l"/>
                <a:tab pos="2570480" algn="l"/>
                <a:tab pos="3027680" algn="l"/>
                <a:tab pos="3484880" algn="l"/>
                <a:tab pos="3942080" algn="l"/>
                <a:tab pos="4399280" algn="l"/>
                <a:tab pos="4856480" algn="l"/>
                <a:tab pos="5313680" algn="l"/>
                <a:tab pos="5770880" algn="l"/>
                <a:tab pos="6228080" algn="l"/>
                <a:tab pos="6685280" algn="l"/>
                <a:tab pos="7142480" algn="l"/>
                <a:tab pos="7599680" algn="l"/>
                <a:tab pos="8056880" algn="l"/>
                <a:tab pos="8514080" algn="l"/>
                <a:tab pos="8971280" algn="l"/>
                <a:tab pos="9428480" algn="l"/>
              </a:tabLst>
            </a:pPr>
            <a:r>
              <a:rPr lang="en-US" altLang="zh-CN" sz="1800" b="1" dirty="0">
                <a:solidFill>
                  <a:srgbClr val="FFFFFF"/>
                </a:solidFill>
                <a:latin typeface="Arial" panose="020B0604020202020204" pitchFamily="34" charset="0"/>
              </a:rPr>
              <a:t>Company Introduction</a:t>
            </a:r>
          </a:p>
        </p:txBody>
      </p:sp>
      <p:sp>
        <p:nvSpPr>
          <p:cNvPr id="26626" name="AutoShape 2"/>
          <p:cNvSpPr/>
          <p:nvPr/>
        </p:nvSpPr>
        <p:spPr>
          <a:xfrm>
            <a:off x="2286000" y="2667000"/>
            <a:ext cx="4648200" cy="381000"/>
          </a:xfrm>
          <a:prstGeom prst="flowChartAlternateProcess">
            <a:avLst/>
          </a:prstGeom>
          <a:gradFill rotWithShape="0">
            <a:gsLst>
              <a:gs pos="0">
                <a:srgbClr val="FFCA00"/>
              </a:gs>
              <a:gs pos="100000">
                <a:srgbClr val="A07400"/>
              </a:gs>
            </a:gsLst>
            <a:lin ang="0" scaled="1"/>
            <a:tileRect/>
          </a:gradFill>
          <a:ln w="9525">
            <a:noFill/>
          </a:ln>
        </p:spPr>
        <p:txBody>
          <a:bodyPr lIns="90000" tIns="46800" rIns="90000" bIns="46800" anchor="t"/>
          <a:lstStyle/>
          <a:p>
            <a:pPr marL="284480" indent="-284480" defTabSz="0" hangingPunct="0">
              <a:lnSpc>
                <a:spcPct val="93000"/>
              </a:lnSpc>
              <a:buClr>
                <a:srgbClr val="FFFFFF"/>
              </a:buClr>
              <a:buFont typeface="Arial" panose="020B0604020202020204" pitchFamily="34" charset="0"/>
              <a:buChar char="•"/>
              <a:tabLst>
                <a:tab pos="284480" algn="l"/>
                <a:tab pos="741680" algn="l"/>
                <a:tab pos="1198880" algn="l"/>
                <a:tab pos="1656080" algn="l"/>
                <a:tab pos="2113280" algn="l"/>
                <a:tab pos="2570480" algn="l"/>
                <a:tab pos="3027680" algn="l"/>
                <a:tab pos="3484880" algn="l"/>
                <a:tab pos="3942080" algn="l"/>
                <a:tab pos="4399280" algn="l"/>
                <a:tab pos="4856480" algn="l"/>
                <a:tab pos="5313680" algn="l"/>
                <a:tab pos="5770880" algn="l"/>
                <a:tab pos="6228080" algn="l"/>
                <a:tab pos="6685280" algn="l"/>
                <a:tab pos="7142480" algn="l"/>
                <a:tab pos="7599680" algn="l"/>
                <a:tab pos="8056880" algn="l"/>
                <a:tab pos="8514080" algn="l"/>
                <a:tab pos="8971280" algn="l"/>
                <a:tab pos="9428480" algn="l"/>
              </a:tabLst>
            </a:pPr>
            <a:r>
              <a:rPr lang="en-US" altLang="zh-CN" sz="1800" b="1" dirty="0">
                <a:solidFill>
                  <a:srgbClr val="FFFFFF"/>
                </a:solidFill>
                <a:latin typeface="Arial" panose="020B0604020202020204" pitchFamily="34" charset="0"/>
              </a:rPr>
              <a:t>Products &amp; Roadmap</a:t>
            </a:r>
          </a:p>
        </p:txBody>
      </p:sp>
      <p:sp>
        <p:nvSpPr>
          <p:cNvPr id="26627" name="AutoShape 3"/>
          <p:cNvSpPr/>
          <p:nvPr/>
        </p:nvSpPr>
        <p:spPr>
          <a:xfrm>
            <a:off x="2286000" y="3200400"/>
            <a:ext cx="4648200" cy="381000"/>
          </a:xfrm>
          <a:prstGeom prst="flowChartAlternateProcess">
            <a:avLst/>
          </a:prstGeom>
          <a:gradFill rotWithShape="0">
            <a:gsLst>
              <a:gs pos="0">
                <a:srgbClr val="FF0000"/>
              </a:gs>
              <a:gs pos="100000">
                <a:srgbClr val="A00000"/>
              </a:gs>
            </a:gsLst>
            <a:lin ang="0" scaled="1"/>
            <a:tileRect/>
          </a:gradFill>
          <a:ln w="9525">
            <a:noFill/>
          </a:ln>
        </p:spPr>
        <p:txBody>
          <a:bodyPr lIns="90000" tIns="46800" rIns="90000" bIns="46800" anchor="t"/>
          <a:lstStyle/>
          <a:p>
            <a:pPr marL="284480" indent="-284480" defTabSz="0" hangingPunct="0">
              <a:lnSpc>
                <a:spcPct val="93000"/>
              </a:lnSpc>
              <a:buClr>
                <a:srgbClr val="FFFFFF"/>
              </a:buClr>
              <a:buFont typeface="Arial" panose="020B0604020202020204" pitchFamily="34" charset="0"/>
              <a:buChar char="•"/>
              <a:tabLst>
                <a:tab pos="284480" algn="l"/>
                <a:tab pos="741680" algn="l"/>
                <a:tab pos="1198880" algn="l"/>
                <a:tab pos="1656080" algn="l"/>
                <a:tab pos="2113280" algn="l"/>
                <a:tab pos="2570480" algn="l"/>
                <a:tab pos="3027680" algn="l"/>
                <a:tab pos="3484880" algn="l"/>
                <a:tab pos="3942080" algn="l"/>
                <a:tab pos="4399280" algn="l"/>
                <a:tab pos="4856480" algn="l"/>
                <a:tab pos="5313680" algn="l"/>
                <a:tab pos="5770880" algn="l"/>
                <a:tab pos="6228080" algn="l"/>
                <a:tab pos="6685280" algn="l"/>
                <a:tab pos="7142480" algn="l"/>
                <a:tab pos="7599680" algn="l"/>
                <a:tab pos="8056880" algn="l"/>
                <a:tab pos="8514080" algn="l"/>
                <a:tab pos="8971280" algn="l"/>
                <a:tab pos="9428480" algn="l"/>
              </a:tabLst>
            </a:pPr>
            <a:r>
              <a:rPr lang="en-US" altLang="zh-CN" sz="1800" b="1" dirty="0">
                <a:solidFill>
                  <a:srgbClr val="FFFFFF"/>
                </a:solidFill>
                <a:latin typeface="Arial" panose="020B0604020202020204" pitchFamily="34" charset="0"/>
              </a:rPr>
              <a:t>Production Line Introduction</a:t>
            </a:r>
          </a:p>
        </p:txBody>
      </p:sp>
      <p:sp>
        <p:nvSpPr>
          <p:cNvPr id="26629" name="Rectangle 6"/>
          <p:cNvSpPr/>
          <p:nvPr/>
        </p:nvSpPr>
        <p:spPr>
          <a:xfrm>
            <a:off x="2286000" y="4572008"/>
            <a:ext cx="4648200" cy="533400"/>
          </a:xfrm>
          <a:prstGeom prst="rect">
            <a:avLst/>
          </a:prstGeom>
          <a:gradFill rotWithShape="0">
            <a:gsLst>
              <a:gs pos="0">
                <a:srgbClr val="E0F1E0"/>
              </a:gs>
              <a:gs pos="100000">
                <a:srgbClr val="92D592"/>
              </a:gs>
            </a:gsLst>
            <a:lin ang="0" scaled="1"/>
            <a:tileRect/>
          </a:gradFill>
          <a:ln w="9525">
            <a:noFill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en-US" altLang="zh-CN" sz="1800" dirty="0">
              <a:latin typeface="Arial" panose="020B0604020202020204" pitchFamily="34" charset="0"/>
            </a:endParaRPr>
          </a:p>
        </p:txBody>
      </p:sp>
      <p:sp>
        <p:nvSpPr>
          <p:cNvPr id="26630" name="Rectangle 7"/>
          <p:cNvSpPr/>
          <p:nvPr/>
        </p:nvSpPr>
        <p:spPr>
          <a:xfrm>
            <a:off x="2206625" y="1981200"/>
            <a:ext cx="4803775" cy="1600200"/>
          </a:xfrm>
          <a:prstGeom prst="rect">
            <a:avLst/>
          </a:prstGeom>
          <a:gradFill rotWithShape="0">
            <a:gsLst>
              <a:gs pos="0">
                <a:srgbClr val="E0F1E0"/>
              </a:gs>
              <a:gs pos="100000">
                <a:srgbClr val="92D592"/>
              </a:gs>
            </a:gsLst>
            <a:lin ang="0" scaled="1"/>
            <a:tileRect/>
          </a:gradFill>
          <a:ln w="9525">
            <a:noFill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en-US" altLang="zh-CN" sz="1800" dirty="0">
              <a:latin typeface="Arial" panose="020B0604020202020204" pitchFamily="34" charset="0"/>
            </a:endParaRPr>
          </a:p>
        </p:txBody>
      </p:sp>
      <p:pic>
        <p:nvPicPr>
          <p:cNvPr id="26631" name="图片 16" descr="A%Y4{CIGZ)WLS}2H~XCP6QF"/>
          <p:cNvPicPr>
            <a:picLocks noChangeAspect="1"/>
          </p:cNvPicPr>
          <p:nvPr/>
        </p:nvPicPr>
        <p:blipFill>
          <a:blip r:embed="rId2"/>
          <a:srcRect l="15714" t="15820" r="4152" b="8894"/>
          <a:stretch>
            <a:fillRect/>
          </a:stretch>
        </p:blipFill>
        <p:spPr>
          <a:xfrm>
            <a:off x="1760538" y="3921131"/>
            <a:ext cx="446087" cy="3651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6632" name="AutoShape 2"/>
          <p:cNvSpPr/>
          <p:nvPr/>
        </p:nvSpPr>
        <p:spPr>
          <a:xfrm>
            <a:off x="2286000" y="3733800"/>
            <a:ext cx="4648200" cy="695332"/>
          </a:xfrm>
          <a:prstGeom prst="flowChartAlternateProcess">
            <a:avLst/>
          </a:prstGeom>
          <a:gradFill rotWithShape="0">
            <a:gsLst>
              <a:gs pos="0">
                <a:srgbClr val="0BAD03"/>
              </a:gs>
              <a:gs pos="100000">
                <a:srgbClr val="016300"/>
              </a:gs>
            </a:gsLst>
            <a:lin ang="0" scaled="1"/>
            <a:tileRect/>
          </a:gradFill>
          <a:ln w="9525">
            <a:noFill/>
          </a:ln>
        </p:spPr>
        <p:txBody>
          <a:bodyPr lIns="90000" tIns="46800" rIns="90000" bIns="46800" anchor="t"/>
          <a:lstStyle/>
          <a:p>
            <a:pPr marL="284480" indent="-284480" defTabSz="0" hangingPunct="0">
              <a:lnSpc>
                <a:spcPct val="93000"/>
              </a:lnSpc>
              <a:buClr>
                <a:srgbClr val="FFFFFF"/>
              </a:buClr>
              <a:buFont typeface="Arial" panose="020B0604020202020204" pitchFamily="34" charset="0"/>
              <a:buChar char="•"/>
              <a:tabLst>
                <a:tab pos="284480" algn="l"/>
                <a:tab pos="741680" algn="l"/>
                <a:tab pos="1198880" algn="l"/>
                <a:tab pos="1656080" algn="l"/>
                <a:tab pos="2113280" algn="l"/>
                <a:tab pos="2570480" algn="l"/>
                <a:tab pos="3027680" algn="l"/>
                <a:tab pos="3484880" algn="l"/>
                <a:tab pos="3942080" algn="l"/>
                <a:tab pos="4399280" algn="l"/>
                <a:tab pos="4856480" algn="l"/>
                <a:tab pos="5313680" algn="l"/>
                <a:tab pos="5770880" algn="l"/>
                <a:tab pos="6228080" algn="l"/>
                <a:tab pos="6685280" algn="l"/>
                <a:tab pos="7142480" algn="l"/>
                <a:tab pos="7599680" algn="l"/>
                <a:tab pos="8056880" algn="l"/>
                <a:tab pos="8514080" algn="l"/>
                <a:tab pos="8971280" algn="l"/>
                <a:tab pos="9428480" algn="l"/>
              </a:tabLst>
            </a:pPr>
            <a:r>
              <a:rPr lang="zh-CN" altLang="en-US" sz="1800" b="1" dirty="0">
                <a:solidFill>
                  <a:srgbClr val="FFFFFF"/>
                </a:solidFill>
                <a:latin typeface="Arial" panose="020B0604020202020204" pitchFamily="34" charset="0"/>
              </a:rPr>
              <a:t>质量认证，信赖性</a:t>
            </a:r>
            <a:r>
              <a:rPr lang="en-US" altLang="zh-CN" sz="1800" b="1" dirty="0">
                <a:solidFill>
                  <a:srgbClr val="FFFFFF"/>
                </a:solidFill>
                <a:latin typeface="Arial" panose="020B0604020202020204" pitchFamily="34" charset="0"/>
              </a:rPr>
              <a:t>&amp;</a:t>
            </a:r>
            <a:r>
              <a:rPr lang="zh-CN" altLang="en-US" sz="1800" b="1" dirty="0">
                <a:solidFill>
                  <a:srgbClr val="FFFFFF"/>
                </a:solidFill>
                <a:latin typeface="Arial" panose="020B0604020202020204" pitchFamily="34" charset="0"/>
              </a:rPr>
              <a:t>失效分析</a:t>
            </a:r>
            <a:endParaRPr lang="en-US" altLang="zh-CN" sz="1800" b="1" dirty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pPr marL="284480" indent="-284480" defTabSz="0" hangingPunct="0">
              <a:lnSpc>
                <a:spcPct val="93000"/>
              </a:lnSpc>
              <a:buClr>
                <a:srgbClr val="FFFFFF"/>
              </a:buClr>
              <a:buFont typeface="Arial" panose="020B0604020202020204" pitchFamily="34" charset="0"/>
              <a:buChar char="•"/>
              <a:tabLst>
                <a:tab pos="284480" algn="l"/>
                <a:tab pos="741680" algn="l"/>
                <a:tab pos="1198880" algn="l"/>
                <a:tab pos="1656080" algn="l"/>
                <a:tab pos="2113280" algn="l"/>
                <a:tab pos="2570480" algn="l"/>
                <a:tab pos="3027680" algn="l"/>
                <a:tab pos="3484880" algn="l"/>
                <a:tab pos="3942080" algn="l"/>
                <a:tab pos="4399280" algn="l"/>
                <a:tab pos="4856480" algn="l"/>
                <a:tab pos="5313680" algn="l"/>
                <a:tab pos="5770880" algn="l"/>
                <a:tab pos="6228080" algn="l"/>
                <a:tab pos="6685280" algn="l"/>
                <a:tab pos="7142480" algn="l"/>
                <a:tab pos="7599680" algn="l"/>
                <a:tab pos="8056880" algn="l"/>
                <a:tab pos="8514080" algn="l"/>
                <a:tab pos="8971280" algn="l"/>
                <a:tab pos="9428480" algn="l"/>
              </a:tabLst>
            </a:pPr>
            <a:r>
              <a:rPr lang="en-US" altLang="zh-CN" sz="1800" b="1" dirty="0">
                <a:solidFill>
                  <a:srgbClr val="FFFFFF"/>
                </a:solidFill>
                <a:latin typeface="Arial" panose="020B0604020202020204" pitchFamily="34" charset="0"/>
              </a:rPr>
              <a:t>Quality Certifications, Rel &amp; FA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4463" y="2449513"/>
            <a:ext cx="3708400" cy="43322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7650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338" y="2681288"/>
            <a:ext cx="2882900" cy="3871912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pic>
      <p:sp>
        <p:nvSpPr>
          <p:cNvPr id="27651" name="TextBox 6"/>
          <p:cNvSpPr txBox="1"/>
          <p:nvPr/>
        </p:nvSpPr>
        <p:spPr>
          <a:xfrm>
            <a:off x="5641032" y="1254670"/>
            <a:ext cx="2819400" cy="109421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  <a:effectLst>
            <a:outerShdw dist="50800" dir="5400000" algn="ctr" rotWithShape="0">
              <a:srgbClr val="808080">
                <a:alpha val="0"/>
              </a:srgbClr>
            </a:outerShdw>
          </a:effectLst>
        </p:spPr>
        <p:txBody>
          <a:bodyPr anchor="t">
            <a:spAutoFit/>
          </a:bodyPr>
          <a:lstStyle/>
          <a:p>
            <a:pPr marL="285750" indent="-285750" hangingPunct="0">
              <a:lnSpc>
                <a:spcPct val="93000"/>
              </a:lnSpc>
              <a:buFont typeface="Arial" panose="020B0604020202020204" pitchFamily="34" charset="0"/>
              <a:buChar char="•"/>
            </a:pPr>
            <a:r>
              <a:rPr lang="en-US" altLang="en-US" sz="1400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MSL 1	 (Optional)	</a:t>
            </a:r>
          </a:p>
          <a:p>
            <a:pPr marL="285750" indent="-285750" hangingPunct="0">
              <a:lnSpc>
                <a:spcPct val="93000"/>
              </a:lnSpc>
              <a:buFont typeface="Arial" panose="020B0604020202020204" pitchFamily="34" charset="0"/>
              <a:buChar char="•"/>
            </a:pPr>
            <a:r>
              <a:rPr lang="en-US" altLang="en-US" sz="1400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HF	</a:t>
            </a:r>
          </a:p>
          <a:p>
            <a:pPr marL="285750" indent="-285750" hangingPunct="0">
              <a:lnSpc>
                <a:spcPct val="93000"/>
              </a:lnSpc>
              <a:buFont typeface="Arial" panose="020B0604020202020204" pitchFamily="34" charset="0"/>
              <a:buChar char="•"/>
            </a:pPr>
            <a:r>
              <a:rPr lang="en-US" altLang="en-US" sz="1400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ROHS Compliant</a:t>
            </a:r>
          </a:p>
          <a:p>
            <a:pPr marL="285750" indent="-285750" hangingPunct="0">
              <a:lnSpc>
                <a:spcPct val="93000"/>
              </a:lnSpc>
              <a:buFont typeface="Arial" panose="020B0604020202020204" pitchFamily="34" charset="0"/>
              <a:buChar char="•"/>
            </a:pPr>
            <a:r>
              <a:rPr lang="en-US" altLang="en-US" sz="1400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AEC-Q101 Compliant</a:t>
            </a:r>
          </a:p>
          <a:p>
            <a:pPr marL="285750" indent="-285750" hangingPunct="0">
              <a:lnSpc>
                <a:spcPct val="93000"/>
              </a:lnSpc>
              <a:buFont typeface="Arial" panose="020B0604020202020204" pitchFamily="34" charset="0"/>
              <a:buChar char="•"/>
            </a:pPr>
            <a:r>
              <a:rPr lang="en-US" altLang="en-US" sz="14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AUTOMOTIVE GRADE</a:t>
            </a:r>
          </a:p>
        </p:txBody>
      </p:sp>
      <p:sp>
        <p:nvSpPr>
          <p:cNvPr id="27652" name="AutoShape 5"/>
          <p:cNvSpPr/>
          <p:nvPr/>
        </p:nvSpPr>
        <p:spPr>
          <a:xfrm>
            <a:off x="4416425" y="381000"/>
            <a:ext cx="4648200" cy="547670"/>
          </a:xfrm>
          <a:prstGeom prst="flowChartAlternateProcess">
            <a:avLst/>
          </a:prstGeom>
          <a:gradFill rotWithShape="0">
            <a:gsLst>
              <a:gs pos="0">
                <a:srgbClr val="0BAD03"/>
              </a:gs>
              <a:gs pos="100000">
                <a:srgbClr val="016300"/>
              </a:gs>
            </a:gsLst>
            <a:lin ang="0" scaled="1"/>
            <a:tileRect/>
          </a:gradFill>
          <a:ln w="9525">
            <a:noFill/>
          </a:ln>
        </p:spPr>
        <p:txBody>
          <a:bodyPr lIns="90000" tIns="46800" rIns="90000" bIns="46800" anchor="t"/>
          <a:lstStyle/>
          <a:p>
            <a:pPr algn="r" defTabSz="0" hangingPunct="0">
              <a:lnSpc>
                <a:spcPct val="93000"/>
              </a:lnSpc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zh-CN" altLang="en-US" sz="1800" b="1" dirty="0">
                <a:solidFill>
                  <a:srgbClr val="FFFFFF"/>
                </a:solidFill>
                <a:latin typeface="Arial" panose="020B0604020202020204" pitchFamily="34" charset="0"/>
              </a:rPr>
              <a:t>质量认证</a:t>
            </a:r>
            <a:endParaRPr lang="en-US" altLang="zh-CN" sz="1800" b="1" dirty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pPr algn="r" defTabSz="0" hangingPunct="0">
              <a:lnSpc>
                <a:spcPct val="93000"/>
              </a:lnSpc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zh-CN" sz="1800" b="1" dirty="0">
                <a:solidFill>
                  <a:srgbClr val="FFFFFF"/>
                </a:solidFill>
                <a:latin typeface="Arial" panose="020B0604020202020204" pitchFamily="34" charset="0"/>
              </a:rPr>
              <a:t>Product, System &amp; Quality Certification</a:t>
            </a:r>
          </a:p>
        </p:txBody>
      </p:sp>
      <p:cxnSp>
        <p:nvCxnSpPr>
          <p:cNvPr id="27653" name="Straight Arrow Connector 7"/>
          <p:cNvCxnSpPr/>
          <p:nvPr/>
        </p:nvCxnSpPr>
        <p:spPr>
          <a:xfrm>
            <a:off x="8001000" y="2286000"/>
            <a:ext cx="0" cy="515938"/>
          </a:xfrm>
          <a:prstGeom prst="straightConnector1">
            <a:avLst/>
          </a:prstGeom>
          <a:ln w="9525" cap="flat" cmpd="sng">
            <a:solidFill>
              <a:srgbClr val="C00000"/>
            </a:solidFill>
            <a:prstDash val="solid"/>
            <a:round/>
            <a:headEnd type="none" w="med" len="med"/>
            <a:tailEnd type="arrow" w="med" len="med"/>
          </a:ln>
        </p:spPr>
      </p:cxnSp>
      <p:cxnSp>
        <p:nvCxnSpPr>
          <p:cNvPr id="27654" name="Straight Connector 9"/>
          <p:cNvCxnSpPr/>
          <p:nvPr/>
        </p:nvCxnSpPr>
        <p:spPr>
          <a:xfrm flipH="1">
            <a:off x="6019800" y="2286000"/>
            <a:ext cx="1981200" cy="0"/>
          </a:xfrm>
          <a:prstGeom prst="line">
            <a:avLst/>
          </a:prstGeom>
          <a:ln w="9525" cap="flat" cmpd="sng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7655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0988" y="2133600"/>
            <a:ext cx="3429000" cy="3943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7656" name="Explosion 1 5"/>
          <p:cNvSpPr/>
          <p:nvPr/>
        </p:nvSpPr>
        <p:spPr>
          <a:xfrm>
            <a:off x="228600" y="873125"/>
            <a:ext cx="2819400" cy="2493963"/>
          </a:xfrm>
          <a:prstGeom prst="irregularSeal1">
            <a:avLst/>
          </a:prstGeom>
          <a:solidFill>
            <a:srgbClr val="009900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pPr algn="ctr"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r>
              <a:rPr lang="en-US" altLang="zh-CN" sz="1600" b="1" u="sng" dirty="0">
                <a:solidFill>
                  <a:schemeClr val="tx1"/>
                </a:solidFill>
                <a:latin typeface="Arial" panose="020B0604020202020204" pitchFamily="34" charset="0"/>
              </a:rPr>
              <a:t>CERTIFIED</a:t>
            </a:r>
          </a:p>
          <a:p>
            <a:pPr algn="ctr"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en-US" altLang="zh-CN" sz="16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</a:rPr>
              <a:t>IATF16949</a:t>
            </a:r>
          </a:p>
          <a:p>
            <a:pPr algn="ctr"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</a:rPr>
              <a:t>ISO9001</a:t>
            </a:r>
          </a:p>
          <a:p>
            <a:pPr algn="ctr"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en-US" altLang="zh-CN" sz="1600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7657" name="Rectangle 3"/>
          <p:cNvSpPr/>
          <p:nvPr/>
        </p:nvSpPr>
        <p:spPr>
          <a:xfrm>
            <a:off x="5224463" y="2449513"/>
            <a:ext cx="795337" cy="311150"/>
          </a:xfrm>
          <a:prstGeom prst="rect">
            <a:avLst/>
          </a:prstGeom>
          <a:gradFill rotWithShape="1">
            <a:gsLst>
              <a:gs pos="0">
                <a:srgbClr val="004D00">
                  <a:alpha val="100000"/>
                </a:srgbClr>
              </a:gs>
              <a:gs pos="50000">
                <a:srgbClr val="007300">
                  <a:alpha val="100000"/>
                </a:srgbClr>
              </a:gs>
              <a:gs pos="100000">
                <a:srgbClr val="008A00">
                  <a:alpha val="100000"/>
                </a:srgbClr>
              </a:gs>
            </a:gsLst>
            <a:lin ang="0" scaled="1"/>
            <a:tileRect/>
          </a:gradFill>
          <a:ln w="9525">
            <a:noFill/>
          </a:ln>
        </p:spPr>
        <p:txBody>
          <a:bodyPr anchor="t"/>
          <a:lstStyle/>
          <a:p>
            <a:pPr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en-US" altLang="en-US" sz="180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ext Box 4"/>
          <p:cNvSpPr txBox="1"/>
          <p:nvPr/>
        </p:nvSpPr>
        <p:spPr>
          <a:xfrm>
            <a:off x="511175" y="3362325"/>
            <a:ext cx="1763713" cy="293688"/>
          </a:xfrm>
          <a:prstGeom prst="rect">
            <a:avLst/>
          </a:prstGeom>
          <a:solidFill>
            <a:srgbClr val="009900"/>
          </a:solidFill>
          <a:ln w="9525">
            <a:noFill/>
          </a:ln>
        </p:spPr>
        <p:txBody>
          <a:bodyPr wrap="square" lIns="90000" tIns="46800" rIns="90000" bIns="46800" anchor="t">
            <a:spAutoFit/>
          </a:bodyPr>
          <a:lstStyle/>
          <a:p>
            <a:pPr algn="ctr" defTabSz="0">
              <a:lnSpc>
                <a:spcPct val="93000"/>
              </a:lnSpc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zh-CN" sz="1400" b="1" dirty="0">
                <a:solidFill>
                  <a:srgbClr val="FFFFFF"/>
                </a:solidFill>
                <a:latin typeface="Arial" panose="020B0604020202020204" pitchFamily="34" charset="0"/>
              </a:rPr>
              <a:t>HAST PC-304R8D</a:t>
            </a:r>
          </a:p>
        </p:txBody>
      </p:sp>
      <p:pic>
        <p:nvPicPr>
          <p:cNvPr id="28674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238" y="1123950"/>
            <a:ext cx="1787525" cy="2263775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514600" y="990600"/>
          <a:ext cx="6400800" cy="5646741"/>
        </p:xfrm>
        <a:graphic>
          <a:graphicData uri="http://schemas.openxmlformats.org/drawingml/2006/table">
            <a:tbl>
              <a:tblPr/>
              <a:tblGrid>
                <a:gridCol w="106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0103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2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ja-JP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Test</a:t>
                      </a:r>
                      <a:r>
                        <a:rPr kumimoji="0" lang="zh-CN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kumimoji="0" lang="ja-JP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Items</a:t>
                      </a:r>
                      <a:endParaRPr kumimoji="0" lang="ja-JP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0002" marR="90002" marT="46770" marB="4677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2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Definition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0002" marR="90002" marT="46770" marB="4677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91442" marR="91442"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5057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SSOP</a:t>
                      </a:r>
                    </a:p>
                  </a:txBody>
                  <a:tcPr marL="90002" marR="90002" marT="50864" marB="5086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C53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Steady State  Operational</a:t>
                      </a:r>
                    </a:p>
                  </a:txBody>
                  <a:tcPr marL="90002" marR="90002" marT="50864" marB="5086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C53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MIL-STD-750-1 M10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38 Condition B</a:t>
                      </a:r>
                      <a:endParaRPr kumimoji="0" lang="zh-CN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90002" marR="90002" marT="50864" marB="5086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C5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9343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ACLV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0002" marR="90002" marT="50864" marB="5086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C53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Autoclave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0002" marR="90002" marT="50864" marB="5086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C53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JESD22 A-102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0002" marR="90002" marT="50864" marB="5086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C5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874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HTSL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0002" marR="90002" marT="50864" marB="5086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C53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High Temperature Storage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0002" marR="90002" marT="50864" marB="5086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C53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zh-CN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EIAJ ED-4701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0002" marR="90002" marT="50864" marB="5086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C5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874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RSH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0002" marR="90002" marT="50864" marB="5086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C53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Resistance to Solder Heat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0002" marR="90002" marT="50864" marB="5086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C53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JESD22 B-106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0002" marR="90002" marT="50864" marB="5086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C5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0697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TMCL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0002" marR="90002" marT="50864" marB="5086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C53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Temperature Cycling 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6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(Air to Air)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0002" marR="90002" marT="50864" marB="5086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C53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JESD22 A-104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0002" marR="90002" marT="50864" marB="5086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C5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9261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H3TRB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0002" marR="90002" marT="50864" marB="5086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C53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High Humidity High Temperature Reverse Bias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0002" marR="90002" marT="50864" marB="5086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C53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JESD22 A-101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0002" marR="90002" marT="50864" marB="5086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C5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7187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HTRB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0002" marR="90002" marT="46770" marB="4677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C53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High Temperature Reverse Bias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0002" marR="90002" marT="46770" marB="4677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C53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JESD22 A-108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0002" marR="90002" marT="46770" marB="4677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C5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28769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HTHH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0002" marR="90002" marT="46770" marB="4677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C53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High Temperature and High Humidity  Storage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0002" marR="90002" marT="46770" marB="4677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C53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zh-CN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EIAJ ED-4701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0002" marR="90002" marT="46770" marB="4677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C5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49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HAST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0002" marR="90002" marT="46770" marB="4677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C53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Highly Accelerated  Stress Test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0002" marR="90002" marT="46770" marB="4677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C53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JESD22  A-110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0002" marR="90002" marT="46770" marB="4677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C5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28623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IOL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0002" marR="90002" marT="46770" marB="4677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C53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Intermittent Operation Life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0002" marR="90002" marT="46770" marB="4677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C53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MIL-STD-750 Method 1037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0002" marR="90002" marT="46770" marB="4677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C5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28769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ESD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0002" marR="90002" marT="46770" marB="4677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C53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ESD Characterization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0002" marR="90002" marT="46770" marB="4677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C53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AEC Q-101-001,002 and 005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0002" marR="90002" marT="46770" marB="4677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C5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2863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SAT</a:t>
                      </a:r>
                    </a:p>
                  </a:txBody>
                  <a:tcPr marL="90002" marR="90002" marT="46770" marB="4677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C53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Ultrasonic Scanning Sonoscan D9600</a:t>
                      </a:r>
                    </a:p>
                  </a:txBody>
                  <a:tcPr marL="90002" marR="90002" marT="46770" marB="4677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C53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MSL 1 and MSL3 test</a:t>
                      </a:r>
                      <a:endParaRPr kumimoji="0" lang="zh-CN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0002" marR="90002" marT="46770" marB="4677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C5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28733" name="Rectangle 4"/>
          <p:cNvSpPr/>
          <p:nvPr/>
        </p:nvSpPr>
        <p:spPr>
          <a:xfrm>
            <a:off x="266700" y="939800"/>
            <a:ext cx="8724900" cy="5743575"/>
          </a:xfrm>
          <a:prstGeom prst="rect">
            <a:avLst/>
          </a:prstGeom>
          <a:noFill/>
          <a:ln w="76200" cap="flat" cmpd="sng">
            <a:solidFill>
              <a:srgbClr val="00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pPr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en-US" altLang="zh-CN" dirty="0">
              <a:latin typeface="Arial" panose="020B0604020202020204" pitchFamily="34" charset="0"/>
            </a:endParaRPr>
          </a:p>
        </p:txBody>
      </p:sp>
      <p:sp>
        <p:nvSpPr>
          <p:cNvPr id="28734" name="AutoShape 5"/>
          <p:cNvSpPr/>
          <p:nvPr/>
        </p:nvSpPr>
        <p:spPr>
          <a:xfrm>
            <a:off x="4416425" y="381000"/>
            <a:ext cx="4648200" cy="381000"/>
          </a:xfrm>
          <a:prstGeom prst="flowChartAlternateProcess">
            <a:avLst/>
          </a:prstGeom>
          <a:gradFill rotWithShape="0">
            <a:gsLst>
              <a:gs pos="0">
                <a:srgbClr val="0BAD03"/>
              </a:gs>
              <a:gs pos="100000">
                <a:srgbClr val="016300"/>
              </a:gs>
            </a:gsLst>
            <a:lin ang="0" scaled="1"/>
            <a:tileRect/>
          </a:gradFill>
          <a:ln w="9525">
            <a:noFill/>
          </a:ln>
        </p:spPr>
        <p:txBody>
          <a:bodyPr lIns="90000" tIns="46800" rIns="90000" bIns="46800" anchor="t"/>
          <a:lstStyle/>
          <a:p>
            <a:pPr algn="r" defTabSz="0">
              <a:lnSpc>
                <a:spcPct val="93000"/>
              </a:lnSpc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zh-CN" altLang="en-US" sz="1800" b="1" dirty="0">
                <a:solidFill>
                  <a:srgbClr val="FFFFFF"/>
                </a:solidFill>
                <a:latin typeface="Arial" panose="020B0604020202020204" pitchFamily="34" charset="0"/>
              </a:rPr>
              <a:t>信赖性测试</a:t>
            </a:r>
            <a:r>
              <a:rPr lang="en-US" altLang="zh-CN" sz="1800" b="1" dirty="0">
                <a:solidFill>
                  <a:srgbClr val="FFFFFF"/>
                </a:solidFill>
                <a:latin typeface="Arial" panose="020B0604020202020204" pitchFamily="34" charset="0"/>
              </a:rPr>
              <a:t>Reliability Tests Capability</a:t>
            </a:r>
          </a:p>
        </p:txBody>
      </p:sp>
      <p:pic>
        <p:nvPicPr>
          <p:cNvPr id="28735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38" y="3843338"/>
            <a:ext cx="1771650" cy="2403475"/>
          </a:xfrm>
          <a:prstGeom prst="rect">
            <a:avLst/>
          </a:prstGeom>
          <a:noFill/>
          <a:ln w="1">
            <a:noFill/>
          </a:ln>
        </p:spPr>
      </p:pic>
      <p:sp>
        <p:nvSpPr>
          <p:cNvPr id="28736" name="Text Box 4"/>
          <p:cNvSpPr txBox="1"/>
          <p:nvPr/>
        </p:nvSpPr>
        <p:spPr>
          <a:xfrm>
            <a:off x="501650" y="6246813"/>
            <a:ext cx="1765300" cy="292100"/>
          </a:xfrm>
          <a:prstGeom prst="rect">
            <a:avLst/>
          </a:prstGeom>
          <a:solidFill>
            <a:srgbClr val="009900"/>
          </a:solidFill>
          <a:ln w="9525">
            <a:noFill/>
          </a:ln>
        </p:spPr>
        <p:txBody>
          <a:bodyPr wrap="square" lIns="90000" tIns="46800" rIns="90000" bIns="46800" anchor="t">
            <a:spAutoFit/>
          </a:bodyPr>
          <a:lstStyle/>
          <a:p>
            <a:pPr algn="ctr" defTabSz="0">
              <a:lnSpc>
                <a:spcPct val="93000"/>
              </a:lnSpc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zh-CN" sz="1400" b="1" dirty="0">
                <a:solidFill>
                  <a:srgbClr val="FFFFFF"/>
                </a:solidFill>
                <a:latin typeface="Arial" panose="020B0604020202020204" pitchFamily="34" charset="0"/>
              </a:rPr>
              <a:t>HTRB、HTGB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010150" y="1023938"/>
          <a:ext cx="3886200" cy="5561330"/>
        </p:xfrm>
        <a:graphic>
          <a:graphicData uri="http://schemas.openxmlformats.org/drawingml/2006/table">
            <a:tbl>
              <a:tblPr/>
              <a:tblGrid>
                <a:gridCol w="3886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97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Definition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1" marR="91441" marT="45717" marB="4571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X-Ray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0002" marR="90002" marT="46800" marB="46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C5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Decapsulation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0002" marR="90002" marT="46800" marB="46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C5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Polishing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0002" marR="90002" marT="46800" marB="46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C5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Reflow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0002" marR="90002" marT="46800" marB="46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C5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Stereo Microscope (up to 800x)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0002" marR="90002" marT="46800" marB="46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C5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Curve Tracer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0002" marR="90002" marT="46800" marB="46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C5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ESD Simulator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0002" marR="90002" marT="46800" marB="46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C5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Trr Tester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0002" marR="90002" marT="46800" marB="46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C5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Precision Measuring Equipment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0002" marR="90002" marT="46800" marB="46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C5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Wire Pull, Die &amp; Ball Shear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0002" marR="90002" marT="46800" marB="46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C5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XRF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0002" marR="90002" marT="46800" marB="46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C5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EDX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0002" marR="90002" marT="46800" marB="46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C5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CSAT (Sonoscan)</a:t>
                      </a:r>
                    </a:p>
                  </a:txBody>
                  <a:tcPr marL="90002" marR="90002" marT="46800" marB="46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C5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Hot Vf Characterization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0002" marR="90002" marT="46800" marB="46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C5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Voltage Clamp Characterization (8/20u)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0002" marR="90002" marT="46800" marB="46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C5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2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pitchFamily="34" charset="-122"/>
                        </a:rPr>
                        <a:t>Ifsm Characterization (8.3mS)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0002" marR="90002" marT="46800" marB="46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C5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29735" name="Rectangle 5"/>
          <p:cNvSpPr/>
          <p:nvPr/>
        </p:nvSpPr>
        <p:spPr>
          <a:xfrm>
            <a:off x="266700" y="939800"/>
            <a:ext cx="8724900" cy="5743575"/>
          </a:xfrm>
          <a:prstGeom prst="rect">
            <a:avLst/>
          </a:prstGeom>
          <a:noFill/>
          <a:ln w="76200" cap="flat" cmpd="sng">
            <a:solidFill>
              <a:srgbClr val="00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pPr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en-US" altLang="zh-CN" sz="1800" dirty="0">
              <a:latin typeface="Arial" panose="020B0604020202020204" pitchFamily="34" charset="0"/>
            </a:endParaRPr>
          </a:p>
        </p:txBody>
      </p:sp>
      <p:sp>
        <p:nvSpPr>
          <p:cNvPr id="29736" name="AutoShape 5"/>
          <p:cNvSpPr/>
          <p:nvPr/>
        </p:nvSpPr>
        <p:spPr>
          <a:xfrm>
            <a:off x="4416425" y="381000"/>
            <a:ext cx="4648200" cy="381000"/>
          </a:xfrm>
          <a:prstGeom prst="flowChartAlternateProcess">
            <a:avLst/>
          </a:prstGeom>
          <a:gradFill rotWithShape="0">
            <a:gsLst>
              <a:gs pos="0">
                <a:srgbClr val="0BAD03"/>
              </a:gs>
              <a:gs pos="100000">
                <a:srgbClr val="016300"/>
              </a:gs>
            </a:gsLst>
            <a:lin ang="0" scaled="1"/>
            <a:tileRect/>
          </a:gradFill>
          <a:ln w="9525">
            <a:noFill/>
          </a:ln>
        </p:spPr>
        <p:txBody>
          <a:bodyPr lIns="90000" tIns="46800" rIns="90000" bIns="46800" anchor="t"/>
          <a:lstStyle/>
          <a:p>
            <a:pPr algn="r" defTabSz="0" hangingPunct="0">
              <a:lnSpc>
                <a:spcPct val="93000"/>
              </a:lnSpc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zh-CN" altLang="en-US" sz="1800" b="1" dirty="0">
                <a:solidFill>
                  <a:srgbClr val="FFFFFF"/>
                </a:solidFill>
                <a:latin typeface="Arial" panose="020B0604020202020204" pitchFamily="34" charset="0"/>
              </a:rPr>
              <a:t>失效分析</a:t>
            </a:r>
            <a:r>
              <a:rPr lang="en-US" altLang="zh-CN" sz="1800" b="1" dirty="0">
                <a:solidFill>
                  <a:srgbClr val="FFFFFF"/>
                </a:solidFill>
                <a:latin typeface="Arial" panose="020B0604020202020204" pitchFamily="34" charset="0"/>
              </a:rPr>
              <a:t>Failure Analysis Capability</a:t>
            </a:r>
          </a:p>
        </p:txBody>
      </p:sp>
      <p:pic>
        <p:nvPicPr>
          <p:cNvPr id="29737" name="图片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2625" y="4191000"/>
            <a:ext cx="2741613" cy="22542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9738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6525" y="1143000"/>
            <a:ext cx="1890713" cy="2640013"/>
          </a:xfrm>
          <a:prstGeom prst="rect">
            <a:avLst/>
          </a:prstGeom>
          <a:noFill/>
          <a:ln w="1">
            <a:noFill/>
          </a:ln>
        </p:spPr>
      </p:pic>
      <p:pic>
        <p:nvPicPr>
          <p:cNvPr id="29739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625" y="1143000"/>
            <a:ext cx="1903413" cy="26400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" name="文本框 15"/>
          <p:cNvSpPr txBox="1"/>
          <p:nvPr/>
        </p:nvSpPr>
        <p:spPr>
          <a:xfrm>
            <a:off x="682625" y="3783013"/>
            <a:ext cx="1903413" cy="338138"/>
          </a:xfrm>
          <a:prstGeom prst="rect">
            <a:avLst/>
          </a:prstGeom>
          <a:solidFill>
            <a:srgbClr val="009900"/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 rtlCol="0" anchor="t">
            <a:spAutoFit/>
          </a:bodyPr>
          <a:lstStyle/>
          <a:p>
            <a:pPr algn="ctr"/>
            <a:r>
              <a:rPr lang="en-US" altLang="en-GB" sz="1600" b="1" noProof="1">
                <a:latin typeface="Calibri" panose="020F0502020204030204" pitchFamily="34" charset="0"/>
                <a:ea typeface="MS PGothic" panose="020B0600070205080204" pitchFamily="34" charset="-128"/>
                <a:cs typeface="+mn-cs"/>
                <a:sym typeface="+mn-ea"/>
              </a:rPr>
              <a:t>X-Ray</a:t>
            </a:r>
            <a:endParaRPr lang="en-US" altLang="en-GB" sz="1600" b="1" noProof="1">
              <a:latin typeface="Calibri" panose="020F0502020204030204" pitchFamily="34" charset="0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676525" y="3781425"/>
            <a:ext cx="1892300" cy="338138"/>
          </a:xfrm>
          <a:prstGeom prst="rect">
            <a:avLst/>
          </a:prstGeom>
          <a:solidFill>
            <a:srgbClr val="009900"/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 rtlCol="0" anchor="t">
            <a:spAutoFit/>
          </a:bodyPr>
          <a:lstStyle/>
          <a:p>
            <a:pPr algn="ctr"/>
            <a:r>
              <a:rPr lang="en-US" altLang="en-GB" sz="1400" noProof="1">
                <a:latin typeface="Calibri" panose="020F0502020204030204" pitchFamily="34" charset="0"/>
                <a:ea typeface="MS PGothic" panose="020B0600070205080204" pitchFamily="34" charset="-128"/>
                <a:cs typeface="+mn-cs"/>
                <a:sym typeface="+mn-ea"/>
              </a:rPr>
              <a:t>Simulator test system</a:t>
            </a:r>
            <a:endParaRPr lang="en-US" altLang="en-GB" sz="1400" noProof="1">
              <a:latin typeface="Calibri" panose="020F0502020204030204" pitchFamily="34" charset="0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424238" y="4192588"/>
            <a:ext cx="1133475" cy="2252663"/>
          </a:xfrm>
          <a:prstGeom prst="rect">
            <a:avLst/>
          </a:prstGeom>
          <a:solidFill>
            <a:srgbClr val="009900"/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altLang="en-GB" sz="1600" b="1" noProof="1">
                <a:latin typeface="Calibri" panose="020F0502020204030204" pitchFamily="34" charset="0"/>
                <a:ea typeface="MS PGothic" panose="020B0600070205080204" pitchFamily="34" charset="-128"/>
                <a:cs typeface="+mn-cs"/>
                <a:sym typeface="+mn-ea"/>
              </a:rPr>
              <a:t>CSAT</a:t>
            </a:r>
            <a:endParaRPr lang="en-US" altLang="en-GB" sz="1600" b="1" noProof="1">
              <a:latin typeface="Calibri" panose="020F0502020204030204" pitchFamily="34" charset="0"/>
              <a:sym typeface="+mn-ea"/>
            </a:endParaRPr>
          </a:p>
          <a:p>
            <a:pPr algn="ctr"/>
            <a:r>
              <a:rPr lang="en-US" altLang="en-GB" sz="1600" b="1" noProof="1">
                <a:latin typeface="Calibri" panose="020F0502020204030204" pitchFamily="34" charset="0"/>
                <a:ea typeface="MS PGothic" panose="020B0600070205080204" pitchFamily="34" charset="-128"/>
                <a:cs typeface="+mn-cs"/>
                <a:sym typeface="+mn-ea"/>
              </a:rPr>
              <a:t> (Sonoscan)</a:t>
            </a:r>
            <a:endParaRPr lang="en-US" altLang="en-GB" sz="1600" b="1" noProof="1">
              <a:latin typeface="Calibri" panose="020F0502020204030204" pitchFamily="34" charset="0"/>
              <a:sym typeface="+mn-ea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AutoShape 1"/>
          <p:cNvSpPr/>
          <p:nvPr/>
        </p:nvSpPr>
        <p:spPr>
          <a:xfrm>
            <a:off x="2286000" y="2133600"/>
            <a:ext cx="4648200" cy="381000"/>
          </a:xfrm>
          <a:prstGeom prst="flowChartAlternateProcess">
            <a:avLst/>
          </a:prstGeom>
          <a:gradFill rotWithShape="0">
            <a:gsLst>
              <a:gs pos="0">
                <a:srgbClr val="0BAD03"/>
              </a:gs>
              <a:gs pos="100000">
                <a:srgbClr val="016300"/>
              </a:gs>
            </a:gsLst>
            <a:lin ang="0" scaled="1"/>
            <a:tileRect/>
          </a:gradFill>
          <a:ln w="9525">
            <a:noFill/>
          </a:ln>
        </p:spPr>
        <p:txBody>
          <a:bodyPr lIns="90000" tIns="46800" rIns="90000" bIns="46800" anchor="t"/>
          <a:lstStyle/>
          <a:p>
            <a:pPr marL="284480" indent="-284480" defTabSz="0" hangingPunct="0">
              <a:lnSpc>
                <a:spcPct val="93000"/>
              </a:lnSpc>
              <a:buClr>
                <a:srgbClr val="FFFFFF"/>
              </a:buClr>
              <a:buFont typeface="Arial" panose="020B0604020202020204" pitchFamily="34" charset="0"/>
              <a:buChar char="•"/>
              <a:tabLst>
                <a:tab pos="284480" algn="l"/>
                <a:tab pos="741680" algn="l"/>
                <a:tab pos="1198880" algn="l"/>
                <a:tab pos="1656080" algn="l"/>
                <a:tab pos="2113280" algn="l"/>
                <a:tab pos="2570480" algn="l"/>
                <a:tab pos="3027680" algn="l"/>
                <a:tab pos="3484880" algn="l"/>
                <a:tab pos="3942080" algn="l"/>
                <a:tab pos="4399280" algn="l"/>
                <a:tab pos="4856480" algn="l"/>
                <a:tab pos="5313680" algn="l"/>
                <a:tab pos="5770880" algn="l"/>
                <a:tab pos="6228080" algn="l"/>
                <a:tab pos="6685280" algn="l"/>
                <a:tab pos="7142480" algn="l"/>
                <a:tab pos="7599680" algn="l"/>
                <a:tab pos="8056880" algn="l"/>
                <a:tab pos="8514080" algn="l"/>
                <a:tab pos="8971280" algn="l"/>
                <a:tab pos="9428480" algn="l"/>
              </a:tabLst>
            </a:pPr>
            <a:r>
              <a:rPr lang="en-US" altLang="zh-CN" sz="1800" b="1" dirty="0">
                <a:solidFill>
                  <a:srgbClr val="FFFFFF"/>
                </a:solidFill>
                <a:latin typeface="Arial" panose="020B0604020202020204" pitchFamily="34" charset="0"/>
              </a:rPr>
              <a:t>Company Introduction</a:t>
            </a:r>
          </a:p>
        </p:txBody>
      </p:sp>
      <p:sp>
        <p:nvSpPr>
          <p:cNvPr id="30722" name="AutoShape 2"/>
          <p:cNvSpPr/>
          <p:nvPr/>
        </p:nvSpPr>
        <p:spPr>
          <a:xfrm>
            <a:off x="2286000" y="2667000"/>
            <a:ext cx="4648200" cy="381000"/>
          </a:xfrm>
          <a:prstGeom prst="flowChartAlternateProcess">
            <a:avLst/>
          </a:prstGeom>
          <a:gradFill rotWithShape="0">
            <a:gsLst>
              <a:gs pos="0">
                <a:srgbClr val="FFCA00"/>
              </a:gs>
              <a:gs pos="100000">
                <a:srgbClr val="A07400"/>
              </a:gs>
            </a:gsLst>
            <a:lin ang="0" scaled="1"/>
            <a:tileRect/>
          </a:gradFill>
          <a:ln w="9525">
            <a:noFill/>
          </a:ln>
        </p:spPr>
        <p:txBody>
          <a:bodyPr lIns="90000" tIns="46800" rIns="90000" bIns="46800" anchor="t"/>
          <a:lstStyle/>
          <a:p>
            <a:pPr marL="284480" indent="-284480" defTabSz="0" hangingPunct="0">
              <a:lnSpc>
                <a:spcPct val="93000"/>
              </a:lnSpc>
              <a:buClr>
                <a:srgbClr val="FFFFFF"/>
              </a:buClr>
              <a:buFont typeface="Arial" panose="020B0604020202020204" pitchFamily="34" charset="0"/>
              <a:buChar char="•"/>
              <a:tabLst>
                <a:tab pos="284480" algn="l"/>
                <a:tab pos="741680" algn="l"/>
                <a:tab pos="1198880" algn="l"/>
                <a:tab pos="1656080" algn="l"/>
                <a:tab pos="2113280" algn="l"/>
                <a:tab pos="2570480" algn="l"/>
                <a:tab pos="3027680" algn="l"/>
                <a:tab pos="3484880" algn="l"/>
                <a:tab pos="3942080" algn="l"/>
                <a:tab pos="4399280" algn="l"/>
                <a:tab pos="4856480" algn="l"/>
                <a:tab pos="5313680" algn="l"/>
                <a:tab pos="5770880" algn="l"/>
                <a:tab pos="6228080" algn="l"/>
                <a:tab pos="6685280" algn="l"/>
                <a:tab pos="7142480" algn="l"/>
                <a:tab pos="7599680" algn="l"/>
                <a:tab pos="8056880" algn="l"/>
                <a:tab pos="8514080" algn="l"/>
                <a:tab pos="8971280" algn="l"/>
                <a:tab pos="9428480" algn="l"/>
              </a:tabLst>
            </a:pPr>
            <a:r>
              <a:rPr lang="en-US" altLang="zh-CN" sz="1800" b="1" dirty="0">
                <a:solidFill>
                  <a:srgbClr val="FFFFFF"/>
                </a:solidFill>
                <a:latin typeface="Arial" panose="020B0604020202020204" pitchFamily="34" charset="0"/>
              </a:rPr>
              <a:t>Products &amp; Roadmap</a:t>
            </a:r>
          </a:p>
        </p:txBody>
      </p:sp>
      <p:sp>
        <p:nvSpPr>
          <p:cNvPr id="30723" name="AutoShape 3"/>
          <p:cNvSpPr/>
          <p:nvPr/>
        </p:nvSpPr>
        <p:spPr>
          <a:xfrm>
            <a:off x="2286000" y="3200400"/>
            <a:ext cx="4648200" cy="381000"/>
          </a:xfrm>
          <a:prstGeom prst="flowChartAlternateProcess">
            <a:avLst/>
          </a:prstGeom>
          <a:gradFill rotWithShape="0">
            <a:gsLst>
              <a:gs pos="0">
                <a:srgbClr val="FF0000"/>
              </a:gs>
              <a:gs pos="100000">
                <a:srgbClr val="A00000"/>
              </a:gs>
            </a:gsLst>
            <a:lin ang="0" scaled="1"/>
            <a:tileRect/>
          </a:gradFill>
          <a:ln w="9525">
            <a:noFill/>
          </a:ln>
        </p:spPr>
        <p:txBody>
          <a:bodyPr lIns="90000" tIns="46800" rIns="90000" bIns="46800" anchor="t"/>
          <a:lstStyle/>
          <a:p>
            <a:pPr marL="284480" indent="-284480" defTabSz="0" hangingPunct="0">
              <a:lnSpc>
                <a:spcPct val="93000"/>
              </a:lnSpc>
              <a:buClr>
                <a:srgbClr val="FFFFFF"/>
              </a:buClr>
              <a:buFont typeface="Arial" panose="020B0604020202020204" pitchFamily="34" charset="0"/>
              <a:buChar char="•"/>
              <a:tabLst>
                <a:tab pos="284480" algn="l"/>
                <a:tab pos="741680" algn="l"/>
                <a:tab pos="1198880" algn="l"/>
                <a:tab pos="1656080" algn="l"/>
                <a:tab pos="2113280" algn="l"/>
                <a:tab pos="2570480" algn="l"/>
                <a:tab pos="3027680" algn="l"/>
                <a:tab pos="3484880" algn="l"/>
                <a:tab pos="3942080" algn="l"/>
                <a:tab pos="4399280" algn="l"/>
                <a:tab pos="4856480" algn="l"/>
                <a:tab pos="5313680" algn="l"/>
                <a:tab pos="5770880" algn="l"/>
                <a:tab pos="6228080" algn="l"/>
                <a:tab pos="6685280" algn="l"/>
                <a:tab pos="7142480" algn="l"/>
                <a:tab pos="7599680" algn="l"/>
                <a:tab pos="8056880" algn="l"/>
                <a:tab pos="8514080" algn="l"/>
                <a:tab pos="8971280" algn="l"/>
                <a:tab pos="9428480" algn="l"/>
              </a:tabLst>
            </a:pPr>
            <a:r>
              <a:rPr lang="en-US" altLang="zh-CN" sz="1800" b="1" dirty="0">
                <a:solidFill>
                  <a:srgbClr val="FFFFFF"/>
                </a:solidFill>
                <a:latin typeface="Arial" panose="020B0604020202020204" pitchFamily="34" charset="0"/>
              </a:rPr>
              <a:t>Production Line Introduction</a:t>
            </a:r>
          </a:p>
        </p:txBody>
      </p:sp>
      <p:sp>
        <p:nvSpPr>
          <p:cNvPr id="30724" name="AutoShape 4"/>
          <p:cNvSpPr/>
          <p:nvPr/>
        </p:nvSpPr>
        <p:spPr>
          <a:xfrm>
            <a:off x="2286000" y="3733800"/>
            <a:ext cx="4648200" cy="381000"/>
          </a:xfrm>
          <a:prstGeom prst="flowChartAlternateProcess">
            <a:avLst/>
          </a:prstGeom>
          <a:gradFill rotWithShape="0">
            <a:gsLst>
              <a:gs pos="0">
                <a:srgbClr val="00B8FF"/>
              </a:gs>
              <a:gs pos="100000">
                <a:srgbClr val="006A96"/>
              </a:gs>
            </a:gsLst>
            <a:lin ang="0" scaled="1"/>
            <a:tileRect/>
          </a:gradFill>
          <a:ln w="9525">
            <a:noFill/>
          </a:ln>
        </p:spPr>
        <p:txBody>
          <a:bodyPr lIns="90000" tIns="46800" rIns="90000" bIns="46800" anchor="t"/>
          <a:lstStyle/>
          <a:p>
            <a:pPr marL="284480" indent="-284480" defTabSz="0" hangingPunct="0">
              <a:lnSpc>
                <a:spcPct val="93000"/>
              </a:lnSpc>
              <a:buClr>
                <a:srgbClr val="FFFFFF"/>
              </a:buClr>
              <a:buFont typeface="Arial" panose="020B0604020202020204" pitchFamily="34" charset="0"/>
              <a:buChar char="•"/>
              <a:tabLst>
                <a:tab pos="284480" algn="l"/>
                <a:tab pos="741680" algn="l"/>
                <a:tab pos="1198880" algn="l"/>
                <a:tab pos="1656080" algn="l"/>
                <a:tab pos="2113280" algn="l"/>
                <a:tab pos="2570480" algn="l"/>
                <a:tab pos="3027680" algn="l"/>
                <a:tab pos="3484880" algn="l"/>
                <a:tab pos="3942080" algn="l"/>
                <a:tab pos="4399280" algn="l"/>
                <a:tab pos="4856480" algn="l"/>
                <a:tab pos="5313680" algn="l"/>
                <a:tab pos="5770880" algn="l"/>
                <a:tab pos="6228080" algn="l"/>
                <a:tab pos="6685280" algn="l"/>
                <a:tab pos="7142480" algn="l"/>
                <a:tab pos="7599680" algn="l"/>
                <a:tab pos="8056880" algn="l"/>
                <a:tab pos="8514080" algn="l"/>
                <a:tab pos="8971280" algn="l"/>
                <a:tab pos="9428480" algn="l"/>
              </a:tabLst>
            </a:pPr>
            <a:r>
              <a:rPr lang="en-US" altLang="zh-CN" sz="1800" b="1" dirty="0">
                <a:solidFill>
                  <a:srgbClr val="FFFFFF"/>
                </a:solidFill>
                <a:latin typeface="Arial" panose="020B0604020202020204" pitchFamily="34" charset="0"/>
              </a:rPr>
              <a:t>Quality Certifications &amp; Rel-FA</a:t>
            </a:r>
          </a:p>
        </p:txBody>
      </p:sp>
      <p:sp>
        <p:nvSpPr>
          <p:cNvPr id="30725" name="Rectangle 6"/>
          <p:cNvSpPr/>
          <p:nvPr/>
        </p:nvSpPr>
        <p:spPr>
          <a:xfrm>
            <a:off x="2201863" y="1981200"/>
            <a:ext cx="4808537" cy="2209800"/>
          </a:xfrm>
          <a:prstGeom prst="rect">
            <a:avLst/>
          </a:prstGeom>
          <a:gradFill rotWithShape="0">
            <a:gsLst>
              <a:gs pos="0">
                <a:srgbClr val="E0F1E0"/>
              </a:gs>
              <a:gs pos="100000">
                <a:srgbClr val="92D592"/>
              </a:gs>
            </a:gsLst>
            <a:lin ang="0" scaled="1"/>
            <a:tileRect/>
          </a:gradFill>
          <a:ln w="9525">
            <a:noFill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en-US" altLang="zh-CN" sz="1800" dirty="0">
              <a:latin typeface="Arial" panose="020B0604020202020204" pitchFamily="34" charset="0"/>
            </a:endParaRPr>
          </a:p>
        </p:txBody>
      </p:sp>
      <p:pic>
        <p:nvPicPr>
          <p:cNvPr id="30726" name="图片 16" descr="A%Y4{CIGZ)WLS}2H~XCP6QF"/>
          <p:cNvPicPr>
            <a:picLocks noChangeAspect="1"/>
          </p:cNvPicPr>
          <p:nvPr/>
        </p:nvPicPr>
        <p:blipFill>
          <a:blip r:embed="rId2"/>
          <a:srcRect l="15714" t="15820" r="4152" b="8894"/>
          <a:stretch>
            <a:fillRect/>
          </a:stretch>
        </p:blipFill>
        <p:spPr>
          <a:xfrm>
            <a:off x="1755775" y="4421197"/>
            <a:ext cx="446088" cy="3651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727" name="AutoShape 2"/>
          <p:cNvSpPr/>
          <p:nvPr/>
        </p:nvSpPr>
        <p:spPr>
          <a:xfrm>
            <a:off x="2286000" y="4267200"/>
            <a:ext cx="4648200" cy="661998"/>
          </a:xfrm>
          <a:prstGeom prst="flowChartAlternateProcess">
            <a:avLst/>
          </a:prstGeom>
          <a:gradFill rotWithShape="0">
            <a:gsLst>
              <a:gs pos="0">
                <a:srgbClr val="0BAD03"/>
              </a:gs>
              <a:gs pos="100000">
                <a:srgbClr val="016300"/>
              </a:gs>
            </a:gsLst>
            <a:lin ang="0" scaled="1"/>
            <a:tileRect/>
          </a:gradFill>
          <a:ln w="9525">
            <a:noFill/>
          </a:ln>
        </p:spPr>
        <p:txBody>
          <a:bodyPr lIns="90000" tIns="46800" rIns="90000" bIns="46800" anchor="ctr"/>
          <a:lstStyle/>
          <a:p>
            <a:pPr marL="284480" indent="-284480" defTabSz="0" hangingPunct="0">
              <a:lnSpc>
                <a:spcPct val="93000"/>
              </a:lnSpc>
              <a:buClr>
                <a:srgbClr val="FFFFFF"/>
              </a:buClr>
              <a:buFont typeface="Arial" panose="020B0604020202020204" pitchFamily="34" charset="0"/>
              <a:buChar char="•"/>
              <a:tabLst>
                <a:tab pos="284480" algn="l"/>
                <a:tab pos="741680" algn="l"/>
                <a:tab pos="1198880" algn="l"/>
                <a:tab pos="1656080" algn="l"/>
                <a:tab pos="2113280" algn="l"/>
                <a:tab pos="2570480" algn="l"/>
                <a:tab pos="3027680" algn="l"/>
                <a:tab pos="3484880" algn="l"/>
                <a:tab pos="3942080" algn="l"/>
                <a:tab pos="4399280" algn="l"/>
                <a:tab pos="4856480" algn="l"/>
                <a:tab pos="5313680" algn="l"/>
                <a:tab pos="5770880" algn="l"/>
                <a:tab pos="6228080" algn="l"/>
                <a:tab pos="6685280" algn="l"/>
                <a:tab pos="7142480" algn="l"/>
                <a:tab pos="7599680" algn="l"/>
                <a:tab pos="8056880" algn="l"/>
                <a:tab pos="8514080" algn="l"/>
                <a:tab pos="8971280" algn="l"/>
                <a:tab pos="9428480" algn="l"/>
              </a:tabLst>
            </a:pPr>
            <a:r>
              <a:rPr lang="zh-CN" altLang="en-US" sz="1800" b="1" dirty="0">
                <a:solidFill>
                  <a:srgbClr val="FFFFFF"/>
                </a:solidFill>
                <a:latin typeface="Arial" panose="020B0604020202020204" pitchFamily="34" charset="0"/>
              </a:rPr>
              <a:t>终端产品应用</a:t>
            </a:r>
            <a:r>
              <a:rPr lang="en-US" altLang="zh-CN" sz="1600" b="1" dirty="0">
                <a:solidFill>
                  <a:srgbClr val="FFFFFF"/>
                </a:solidFill>
                <a:latin typeface="Arial" panose="020B0604020202020204" pitchFamily="34" charset="0"/>
              </a:rPr>
              <a:t>Target Product Applications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2"/>
          <p:cNvSpPr/>
          <p:nvPr/>
        </p:nvSpPr>
        <p:spPr>
          <a:xfrm>
            <a:off x="44896" y="6306097"/>
            <a:ext cx="8991600" cy="291255"/>
          </a:xfrm>
          <a:prstGeom prst="rect">
            <a:avLst/>
          </a:prstGeom>
          <a:solidFill>
            <a:srgbClr val="009900"/>
          </a:solidFill>
          <a:ln w="9525">
            <a:noFill/>
          </a:ln>
        </p:spPr>
        <p:txBody>
          <a:bodyPr lIns="90000" tIns="45000" rIns="90000" bIns="45000" anchor="t">
            <a:spAutoFit/>
          </a:bodyPr>
          <a:lstStyle/>
          <a:p>
            <a:pPr algn="ctr" defTabSz="0">
              <a:lnSpc>
                <a:spcPct val="93000"/>
              </a:lnSpc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altLang="zh-CN" sz="1400" b="1" dirty="0">
                <a:solidFill>
                  <a:schemeClr val="tx1"/>
                </a:solidFill>
                <a:latin typeface="Calibri" panose="020F0502020204030204" pitchFamily="34" charset="0"/>
              </a:rPr>
              <a:t>And More</a:t>
            </a:r>
            <a:r>
              <a:rPr lang="en-GB" altLang="zh-CN" sz="1400" b="1" dirty="0">
                <a:latin typeface="Calibri" panose="020F0502020204030204" pitchFamily="34" charset="0"/>
              </a:rPr>
              <a:t> </a:t>
            </a:r>
            <a:r>
              <a:rPr lang="en-GB" altLang="zh-CN" sz="1400" b="1" dirty="0">
                <a:solidFill>
                  <a:schemeClr val="tx1"/>
                </a:solidFill>
                <a:latin typeface="Calibri" panose="020F0502020204030204" pitchFamily="34" charset="0"/>
              </a:rPr>
              <a:t>:</a:t>
            </a:r>
            <a:r>
              <a:rPr lang="en-GB" altLang="zh-CN" sz="1400" b="1" dirty="0">
                <a:latin typeface="Calibri" panose="020F0502020204030204" pitchFamily="34" charset="0"/>
              </a:rPr>
              <a:t> </a:t>
            </a:r>
            <a:r>
              <a:rPr lang="en-US" altLang="zh-CN" sz="1400" b="1" dirty="0" smtClean="0">
                <a:latin typeface="Calibri" panose="020F0502020204030204" pitchFamily="34" charset="0"/>
              </a:rPr>
              <a:t>Data Servers, </a:t>
            </a:r>
            <a:r>
              <a:rPr lang="en-GB" altLang="zh-CN" sz="1400" b="1" dirty="0" smtClean="0">
                <a:latin typeface="Calibri" panose="020F0502020204030204" pitchFamily="34" charset="0"/>
              </a:rPr>
              <a:t>Games </a:t>
            </a:r>
            <a:r>
              <a:rPr lang="en-GB" altLang="zh-CN" sz="1400" b="1" dirty="0">
                <a:latin typeface="Calibri" panose="020F0502020204030204" pitchFamily="34" charset="0"/>
              </a:rPr>
              <a:t>consoles, Set top box, External HDD, </a:t>
            </a:r>
            <a:r>
              <a:rPr lang="en-GB" altLang="zh-CN" sz="1400" b="1" dirty="0" smtClean="0">
                <a:latin typeface="Calibri" panose="020F0502020204030204" pitchFamily="34" charset="0"/>
              </a:rPr>
              <a:t>PCs, </a:t>
            </a:r>
            <a:r>
              <a:rPr lang="en-GB" altLang="zh-CN" sz="1400" b="1" dirty="0">
                <a:latin typeface="Calibri" panose="020F0502020204030204" pitchFamily="34" charset="0"/>
              </a:rPr>
              <a:t>Chargers, LED Lightings </a:t>
            </a:r>
          </a:p>
        </p:txBody>
      </p:sp>
      <p:sp>
        <p:nvSpPr>
          <p:cNvPr id="31746" name="AutoShape 5"/>
          <p:cNvSpPr/>
          <p:nvPr/>
        </p:nvSpPr>
        <p:spPr>
          <a:xfrm>
            <a:off x="4416425" y="381000"/>
            <a:ext cx="4648200" cy="381000"/>
          </a:xfrm>
          <a:prstGeom prst="flowChartAlternateProcess">
            <a:avLst/>
          </a:prstGeom>
          <a:gradFill rotWithShape="0">
            <a:gsLst>
              <a:gs pos="0">
                <a:srgbClr val="0BAD03"/>
              </a:gs>
              <a:gs pos="100000">
                <a:srgbClr val="016300"/>
              </a:gs>
            </a:gsLst>
            <a:lin ang="0" scaled="1"/>
            <a:tileRect/>
          </a:gradFill>
          <a:ln w="9525">
            <a:noFill/>
          </a:ln>
        </p:spPr>
        <p:txBody>
          <a:bodyPr lIns="90000" tIns="46800" rIns="90000" bIns="46800" anchor="t"/>
          <a:lstStyle/>
          <a:p>
            <a:pPr algn="r" defTabSz="0" hangingPunct="0">
              <a:lnSpc>
                <a:spcPct val="93000"/>
              </a:lnSpc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zh-CN" altLang="en-US" sz="1800" b="1" dirty="0">
                <a:solidFill>
                  <a:srgbClr val="FFFFFF"/>
                </a:solidFill>
                <a:latin typeface="Arial" panose="020B0604020202020204" pitchFamily="34" charset="0"/>
              </a:rPr>
              <a:t>终端产品应用</a:t>
            </a:r>
            <a:r>
              <a:rPr lang="en-US" altLang="zh-CN" sz="1800" b="1" dirty="0">
                <a:solidFill>
                  <a:srgbClr val="FFFFFF"/>
                </a:solidFill>
                <a:latin typeface="Arial" panose="020B0604020202020204" pitchFamily="34" charset="0"/>
              </a:rPr>
              <a:t>Target Product Applications</a:t>
            </a:r>
          </a:p>
        </p:txBody>
      </p:sp>
      <p:pic>
        <p:nvPicPr>
          <p:cNvPr id="31748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2246186"/>
            <a:ext cx="479895" cy="46212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724928" y="2734233"/>
            <a:ext cx="396262" cy="246221"/>
          </a:xfrm>
          <a:prstGeom prst="rect">
            <a:avLst/>
          </a:prstGeom>
          <a:solidFill>
            <a:schemeClr val="bg1">
              <a:alpha val="0"/>
            </a:schemeClr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none" rtlCol="0" anchor="t">
            <a:spAutoFit/>
          </a:bodyPr>
          <a:lstStyle/>
          <a:p>
            <a:r>
              <a:rPr lang="en-GB" altLang="zh-CN" sz="1000" noProof="1">
                <a:solidFill>
                  <a:srgbClr val="000000"/>
                </a:solidFill>
                <a:latin typeface="Calibri" panose="020F0502020204030204" pitchFamily="34" charset="0"/>
                <a:sym typeface="+mn-ea"/>
              </a:rPr>
              <a:t>USB</a:t>
            </a:r>
            <a:endParaRPr lang="en-GB" altLang="zh-CN" sz="1000" b="1" noProof="1">
              <a:solidFill>
                <a:srgbClr val="000000"/>
              </a:solidFill>
              <a:latin typeface="Calibri" panose="020F0502020204030204" pitchFamily="34" charset="0"/>
              <a:sym typeface="+mn-ea"/>
            </a:endParaRPr>
          </a:p>
        </p:txBody>
      </p:sp>
      <p:pic>
        <p:nvPicPr>
          <p:cNvPr id="31751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7645" y="2291399"/>
            <a:ext cx="432499" cy="44445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1639300" y="2750731"/>
            <a:ext cx="484428" cy="246221"/>
          </a:xfrm>
          <a:prstGeom prst="rect">
            <a:avLst/>
          </a:prstGeom>
          <a:solidFill>
            <a:schemeClr val="bg1">
              <a:alpha val="0"/>
            </a:schemeClr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none" rtlCol="0" anchor="t">
            <a:spAutoFit/>
          </a:bodyPr>
          <a:lstStyle/>
          <a:p>
            <a:r>
              <a:rPr lang="en-GB" altLang="zh-CN" sz="1000" noProof="1">
                <a:solidFill>
                  <a:srgbClr val="000000"/>
                </a:solidFill>
                <a:latin typeface="Calibri" panose="020F0502020204030204" pitchFamily="34" charset="0"/>
                <a:sym typeface="+mn-ea"/>
              </a:rPr>
              <a:t>HDMI</a:t>
            </a:r>
            <a:endParaRPr lang="en-GB" altLang="zh-CN" sz="1000" b="1" noProof="1">
              <a:solidFill>
                <a:srgbClr val="000000"/>
              </a:solidFill>
              <a:latin typeface="Calibri" panose="020F0502020204030204" pitchFamily="34" charset="0"/>
              <a:sym typeface="+mn-ea"/>
            </a:endParaRPr>
          </a:p>
        </p:txBody>
      </p:sp>
      <p:pic>
        <p:nvPicPr>
          <p:cNvPr id="31754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2174" y="1345455"/>
            <a:ext cx="479895" cy="462341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文本框 6"/>
          <p:cNvSpPr txBox="1"/>
          <p:nvPr/>
        </p:nvSpPr>
        <p:spPr>
          <a:xfrm>
            <a:off x="1115616" y="1829226"/>
            <a:ext cx="559769" cy="246221"/>
          </a:xfrm>
          <a:prstGeom prst="rect">
            <a:avLst/>
          </a:prstGeom>
          <a:solidFill>
            <a:schemeClr val="bg1">
              <a:alpha val="0"/>
            </a:schemeClr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none" rtlCol="0" anchor="t">
            <a:spAutoFit/>
          </a:bodyPr>
          <a:lstStyle/>
          <a:p>
            <a:r>
              <a:rPr lang="en-GB" altLang="zh-CN" sz="1000" noProof="1">
                <a:solidFill>
                  <a:srgbClr val="000000"/>
                </a:solidFill>
                <a:latin typeface="Calibri" panose="020F0502020204030204" pitchFamily="34" charset="0"/>
                <a:sym typeface="+mn-ea"/>
              </a:rPr>
              <a:t>USB3.0</a:t>
            </a:r>
            <a:endParaRPr lang="en-GB" altLang="zh-CN" sz="1000" b="1" noProof="1">
              <a:solidFill>
                <a:srgbClr val="000000"/>
              </a:solidFill>
              <a:latin typeface="Calibri" panose="020F0502020204030204" pitchFamily="34" charset="0"/>
              <a:sym typeface="+mn-ea"/>
            </a:endParaRPr>
          </a:p>
        </p:txBody>
      </p:sp>
      <p:pic>
        <p:nvPicPr>
          <p:cNvPr id="31757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3509" y="1369641"/>
            <a:ext cx="462123" cy="450604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文本框 8"/>
          <p:cNvSpPr txBox="1"/>
          <p:nvPr/>
        </p:nvSpPr>
        <p:spPr>
          <a:xfrm>
            <a:off x="2181701" y="1828987"/>
            <a:ext cx="518091" cy="246221"/>
          </a:xfrm>
          <a:prstGeom prst="rect">
            <a:avLst/>
          </a:prstGeom>
          <a:solidFill>
            <a:schemeClr val="bg1">
              <a:alpha val="0"/>
            </a:schemeClr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none" rtlCol="0" anchor="t">
            <a:spAutoFit/>
          </a:bodyPr>
          <a:lstStyle/>
          <a:p>
            <a:r>
              <a:rPr lang="en-GB" altLang="zh-CN" sz="1000" noProof="1">
                <a:solidFill>
                  <a:srgbClr val="000000"/>
                </a:solidFill>
                <a:latin typeface="Calibri" panose="020F0502020204030204" pitchFamily="34" charset="0"/>
                <a:sym typeface="+mn-ea"/>
              </a:rPr>
              <a:t>eSATA</a:t>
            </a:r>
            <a:endParaRPr lang="en-GB" altLang="zh-CN" sz="1000" b="1" noProof="1">
              <a:solidFill>
                <a:srgbClr val="000000"/>
              </a:solidFill>
              <a:latin typeface="Calibri" panose="020F0502020204030204" pitchFamily="34" charset="0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561659" y="5867676"/>
            <a:ext cx="880369" cy="246221"/>
          </a:xfrm>
          <a:prstGeom prst="rect">
            <a:avLst/>
          </a:prstGeom>
          <a:solidFill>
            <a:schemeClr val="bg1">
              <a:alpha val="0"/>
            </a:schemeClr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none" rtlCol="0" anchor="t">
            <a:spAutoFit/>
          </a:bodyPr>
          <a:lstStyle/>
          <a:p>
            <a:r>
              <a:rPr lang="en-GB" altLang="zh-CN" sz="1000" b="1" noProof="1" smtClean="0">
                <a:solidFill>
                  <a:srgbClr val="000000"/>
                </a:solidFill>
                <a:latin typeface="Calibri" panose="020F0502020204030204" pitchFamily="34" charset="0"/>
                <a:sym typeface="+mn-ea"/>
              </a:rPr>
              <a:t>White Goods</a:t>
            </a:r>
            <a:endParaRPr lang="en-GB" altLang="zh-CN" sz="1000" b="1" noProof="1">
              <a:solidFill>
                <a:srgbClr val="000000"/>
              </a:solidFill>
              <a:latin typeface="Calibri" panose="020F0502020204030204" pitchFamily="34" charset="0"/>
              <a:sym typeface="+mn-ea"/>
            </a:endParaRPr>
          </a:p>
        </p:txBody>
      </p:sp>
      <p:pic>
        <p:nvPicPr>
          <p:cNvPr id="31766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69579" y="2132856"/>
            <a:ext cx="960622" cy="76076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" name="文本框 15"/>
          <p:cNvSpPr txBox="1"/>
          <p:nvPr/>
        </p:nvSpPr>
        <p:spPr>
          <a:xfrm>
            <a:off x="5136033" y="2943881"/>
            <a:ext cx="1092151" cy="246221"/>
          </a:xfrm>
          <a:prstGeom prst="rect">
            <a:avLst/>
          </a:prstGeom>
          <a:solidFill>
            <a:schemeClr val="bg1">
              <a:alpha val="0"/>
            </a:schemeClr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 rtlCol="0" anchor="t">
            <a:spAutoFit/>
          </a:bodyPr>
          <a:lstStyle/>
          <a:p>
            <a:pPr algn="ctr"/>
            <a:r>
              <a:rPr lang="en-GB" altLang="zh-CN" sz="1000" noProof="1" smtClean="0">
                <a:solidFill>
                  <a:srgbClr val="000000"/>
                </a:solidFill>
                <a:latin typeface="Calibri" panose="020F0502020204030204" pitchFamily="34" charset="0"/>
                <a:sym typeface="+mn-ea"/>
              </a:rPr>
              <a:t>TABLETS</a:t>
            </a:r>
            <a:endParaRPr lang="en-GB" altLang="zh-CN" sz="1000" b="1" noProof="1">
              <a:solidFill>
                <a:srgbClr val="000000"/>
              </a:solidFill>
              <a:latin typeface="Calibri" panose="020F0502020204030204" pitchFamily="34" charset="0"/>
              <a:sym typeface="+mn-ea"/>
            </a:endParaRPr>
          </a:p>
        </p:txBody>
      </p:sp>
      <p:pic>
        <p:nvPicPr>
          <p:cNvPr id="31769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98903" y="2305464"/>
            <a:ext cx="835765" cy="61948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文本框 17"/>
          <p:cNvSpPr txBox="1"/>
          <p:nvPr/>
        </p:nvSpPr>
        <p:spPr>
          <a:xfrm>
            <a:off x="7936046" y="2948360"/>
            <a:ext cx="793807" cy="246221"/>
          </a:xfrm>
          <a:prstGeom prst="rect">
            <a:avLst/>
          </a:prstGeom>
          <a:solidFill>
            <a:schemeClr val="bg1">
              <a:alpha val="0"/>
            </a:schemeClr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none" rtlCol="0" anchor="t">
            <a:spAutoFit/>
          </a:bodyPr>
          <a:lstStyle/>
          <a:p>
            <a:r>
              <a:rPr lang="en-GB" altLang="zh-CN" sz="1000" noProof="1">
                <a:solidFill>
                  <a:srgbClr val="000000"/>
                </a:solidFill>
                <a:latin typeface="Calibri" panose="020F0502020204030204" pitchFamily="34" charset="0"/>
                <a:sym typeface="+mn-ea"/>
              </a:rPr>
              <a:t>DATA LINES</a:t>
            </a:r>
            <a:endParaRPr lang="en-GB" altLang="zh-CN" sz="1000" b="1" noProof="1">
              <a:solidFill>
                <a:srgbClr val="000000"/>
              </a:solidFill>
              <a:latin typeface="Calibri" panose="020F0502020204030204" pitchFamily="34" charset="0"/>
              <a:sym typeface="+mn-ea"/>
            </a:endParaRPr>
          </a:p>
        </p:txBody>
      </p:sp>
      <p:pic>
        <p:nvPicPr>
          <p:cNvPr id="31772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40718" y="1144746"/>
            <a:ext cx="770648" cy="57749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" name="文本框 19"/>
          <p:cNvSpPr txBox="1"/>
          <p:nvPr/>
        </p:nvSpPr>
        <p:spPr>
          <a:xfrm>
            <a:off x="3923928" y="1742619"/>
            <a:ext cx="1083951" cy="246221"/>
          </a:xfrm>
          <a:prstGeom prst="rect">
            <a:avLst/>
          </a:prstGeom>
          <a:solidFill>
            <a:schemeClr val="bg1">
              <a:alpha val="0"/>
            </a:schemeClr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none" rtlCol="0" anchor="t">
            <a:spAutoFit/>
          </a:bodyPr>
          <a:lstStyle/>
          <a:p>
            <a:r>
              <a:rPr lang="en-GB" altLang="zh-CN" sz="1000" noProof="1">
                <a:solidFill>
                  <a:srgbClr val="000000"/>
                </a:solidFill>
                <a:latin typeface="Calibri" panose="020F0502020204030204" pitchFamily="34" charset="0"/>
                <a:sym typeface="+mn-ea"/>
              </a:rPr>
              <a:t>DIGITAL CAMERA</a:t>
            </a:r>
            <a:endParaRPr lang="en-GB" altLang="zh-CN" sz="1000" b="1" noProof="1">
              <a:solidFill>
                <a:srgbClr val="000000"/>
              </a:solidFill>
              <a:latin typeface="Calibri" panose="020F0502020204030204" pitchFamily="34" charset="0"/>
              <a:sym typeface="+mn-ea"/>
            </a:endParaRPr>
          </a:p>
        </p:txBody>
      </p:sp>
      <p:pic>
        <p:nvPicPr>
          <p:cNvPr id="31775" name="Picture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43808" y="2204864"/>
            <a:ext cx="841041" cy="660874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文本框 21"/>
          <p:cNvSpPr txBox="1"/>
          <p:nvPr/>
        </p:nvSpPr>
        <p:spPr>
          <a:xfrm>
            <a:off x="2699792" y="2951454"/>
            <a:ext cx="1168910" cy="246221"/>
          </a:xfrm>
          <a:prstGeom prst="rect">
            <a:avLst/>
          </a:prstGeom>
          <a:solidFill>
            <a:schemeClr val="bg1">
              <a:alpha val="0"/>
            </a:schemeClr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none" rtlCol="0" anchor="t">
            <a:spAutoFit/>
          </a:bodyPr>
          <a:lstStyle/>
          <a:p>
            <a:r>
              <a:rPr lang="en-GB" altLang="zh-CN" sz="1000" noProof="1">
                <a:solidFill>
                  <a:srgbClr val="000000"/>
                </a:solidFill>
                <a:latin typeface="Calibri" panose="020F0502020204030204" pitchFamily="34" charset="0"/>
                <a:sym typeface="+mn-ea"/>
              </a:rPr>
              <a:t>CELLULAR PHONES</a:t>
            </a:r>
            <a:endParaRPr lang="en-GB" altLang="zh-CN" sz="1000" b="1" noProof="1">
              <a:solidFill>
                <a:srgbClr val="000000"/>
              </a:solidFill>
              <a:latin typeface="Calibri" panose="020F0502020204030204" pitchFamily="34" charset="0"/>
              <a:sym typeface="+mn-ea"/>
            </a:endParaRPr>
          </a:p>
        </p:txBody>
      </p:sp>
      <p:pic>
        <p:nvPicPr>
          <p:cNvPr id="31778" name="图片 14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130304" y="908720"/>
            <a:ext cx="1970088" cy="1212629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4" name="文本框 23"/>
          <p:cNvSpPr txBox="1"/>
          <p:nvPr/>
        </p:nvSpPr>
        <p:spPr>
          <a:xfrm>
            <a:off x="6732240" y="2110015"/>
            <a:ext cx="877163" cy="246221"/>
          </a:xfrm>
          <a:prstGeom prst="rect">
            <a:avLst/>
          </a:prstGeom>
          <a:solidFill>
            <a:schemeClr val="bg1">
              <a:alpha val="0"/>
            </a:schemeClr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none" rtlCol="0" anchor="t">
            <a:spAutoFit/>
          </a:bodyPr>
          <a:lstStyle/>
          <a:p>
            <a:r>
              <a:rPr lang="en-GB" altLang="zh-CN" sz="1000" noProof="1">
                <a:solidFill>
                  <a:srgbClr val="000000"/>
                </a:solidFill>
                <a:latin typeface="Calibri" panose="020F0502020204030204" pitchFamily="34" charset="0"/>
                <a:sym typeface="+mn-ea"/>
              </a:rPr>
              <a:t> </a:t>
            </a:r>
            <a:r>
              <a:rPr lang="en-US" altLang="en-GB" sz="1000" noProof="1" smtClean="0">
                <a:solidFill>
                  <a:srgbClr val="000000"/>
                </a:solidFill>
                <a:latin typeface="Calibri" panose="020F0502020204030204" pitchFamily="34" charset="0"/>
                <a:sym typeface="+mn-ea"/>
              </a:rPr>
              <a:t>COMPUTERS</a:t>
            </a:r>
            <a:endParaRPr lang="en-US" altLang="en-GB" sz="1000" b="1" noProof="1">
              <a:solidFill>
                <a:srgbClr val="000000"/>
              </a:solidFill>
              <a:latin typeface="Calibri" panose="020F0502020204030204" pitchFamily="34" charset="0"/>
              <a:sym typeface="+mn-ea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5536" y="3462331"/>
            <a:ext cx="3583580" cy="2414941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4610770" y="3545154"/>
            <a:ext cx="4002451" cy="2345346"/>
            <a:chOff x="3686968" y="2352581"/>
            <a:chExt cx="5362575" cy="335280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686968" y="2352581"/>
              <a:ext cx="5362575" cy="3352800"/>
            </a:xfrm>
            <a:prstGeom prst="rect">
              <a:avLst/>
            </a:prstGeom>
          </p:spPr>
        </p:pic>
        <p:sp>
          <p:nvSpPr>
            <p:cNvPr id="8" name="Oval 7"/>
            <p:cNvSpPr/>
            <p:nvPr/>
          </p:nvSpPr>
          <p:spPr bwMode="auto">
            <a:xfrm>
              <a:off x="3779912" y="5119736"/>
              <a:ext cx="515218" cy="503657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 typeface="Times New Roman" panose="02020603050405020304" pitchFamily="18" charset="0"/>
                <a:buNone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42" name="文本框 12"/>
          <p:cNvSpPr txBox="1"/>
          <p:nvPr/>
        </p:nvSpPr>
        <p:spPr>
          <a:xfrm>
            <a:off x="5868144" y="5877272"/>
            <a:ext cx="1423788" cy="246221"/>
          </a:xfrm>
          <a:prstGeom prst="rect">
            <a:avLst/>
          </a:prstGeom>
          <a:solidFill>
            <a:schemeClr val="bg1">
              <a:alpha val="0"/>
            </a:schemeClr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none" rtlCol="0" anchor="t">
            <a:spAutoFit/>
          </a:bodyPr>
          <a:lstStyle/>
          <a:p>
            <a:r>
              <a:rPr lang="en-US" altLang="zh-CN" sz="1000" b="1" noProof="1" smtClean="0">
                <a:solidFill>
                  <a:srgbClr val="000000"/>
                </a:solidFill>
                <a:latin typeface="Calibri" panose="020F0502020204030204" pitchFamily="34" charset="0"/>
                <a:sym typeface="+mn-ea"/>
              </a:rPr>
              <a:t>Automotive Electronics</a:t>
            </a:r>
            <a:endParaRPr lang="en-GB" altLang="zh-CN" sz="1000" b="1" noProof="1">
              <a:solidFill>
                <a:srgbClr val="000000"/>
              </a:solidFill>
              <a:latin typeface="Calibri" panose="020F0502020204030204" pitchFamily="34" charset="0"/>
              <a:sym typeface="+mn-ea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016125"/>
            <a:ext cx="7404100" cy="1317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2771" name="Text Box 2"/>
          <p:cNvSpPr txBox="1"/>
          <p:nvPr/>
        </p:nvSpPr>
        <p:spPr>
          <a:xfrm>
            <a:off x="1676400" y="3581400"/>
            <a:ext cx="7162800" cy="762000"/>
          </a:xfrm>
          <a:prstGeom prst="rect">
            <a:avLst/>
          </a:prstGeom>
          <a:noFill/>
          <a:ln w="9525">
            <a:noFill/>
          </a:ln>
        </p:spPr>
        <p:txBody>
          <a:bodyPr lIns="90000" tIns="45000" rIns="90000" bIns="45000" anchor="t"/>
          <a:lstStyle/>
          <a:p>
            <a:pPr algn="ctr" defTabSz="0"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zh-CN" sz="4400" i="1" dirty="0">
                <a:solidFill>
                  <a:srgbClr val="000000"/>
                </a:solidFill>
                <a:latin typeface="Calibri" panose="020F0502020204030204" pitchFamily="34" charset="0"/>
              </a:rPr>
              <a:t>Sincerely Thank You!!!</a:t>
            </a:r>
          </a:p>
        </p:txBody>
      </p:sp>
      <p:sp>
        <p:nvSpPr>
          <p:cNvPr id="32772" name="Rectangle 3"/>
          <p:cNvSpPr/>
          <p:nvPr/>
        </p:nvSpPr>
        <p:spPr>
          <a:xfrm>
            <a:off x="1588" y="152400"/>
            <a:ext cx="9140825" cy="998538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Font typeface="Times New Roman" panose="02020603050405020304" pitchFamily="18" charset="0"/>
              <a:buNone/>
            </a:pPr>
            <a:endParaRPr lang="en-US" altLang="zh-CN" sz="18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f5ceaad2-6956-4ac6-ba6a-a2cb911ab39b}"/>
  <p:tag name="TABLE_ENDDRAG_ORIGIN_RECT" val="628*81"/>
  <p:tag name="TABLE_ENDDRAG_RECT" val="43*73*628*8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02029055-3f5b-4939-8ba7-e53f3e90a0cc}"/>
  <p:tag name="TABLE_ENDDRAG_ORIGIN_RECT" val="627*92"/>
  <p:tag name="TABLE_ENDDRAG_RECT" val="43*158*627*9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a8de7766-99b9-4361-88d9-83fbb14e9193}"/>
  <p:tag name="TABLE_ENDDRAG_ORIGIN_RECT" val="630*89"/>
  <p:tag name="TABLE_ENDDRAG_RECT" val="44*251*630*9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73dc8d87-25bd-46f6-a558-dfb5f13d1f6e}"/>
  <p:tag name="TABLE_ENDDRAG_ORIGIN_RECT" val="628*93"/>
  <p:tag name="TABLE_ENDDRAG_RECT" val="43*346*628*9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3ad22c6d-6f07-404c-a038-4f8ed493d76d}"/>
  <p:tag name="TABLE_ENDDRAG_ORIGIN_RECT" val="628*90"/>
  <p:tag name="TABLE_ENDDRAG_RECT" val="44*443*628*90"/>
</p:tagLst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Tx/>
          <a:buSzPct val="100000"/>
          <a:buFont typeface="Times New Roman" panose="02020603050405020304" pitchFamily="18" charset="0"/>
          <a:buNone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微软雅黑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Tx/>
          <a:buSzPct val="100000"/>
          <a:buFont typeface="Times New Roman" panose="02020603050405020304" pitchFamily="18" charset="0"/>
          <a:buNone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微软雅黑" panose="020B0503020204020204" pitchFamily="34" charset="-122"/>
          </a:defRPr>
        </a:defPPr>
      </a:lstStyle>
    </a:lnDef>
    <a:txDef>
      <a:spPr>
        <a:solidFill>
          <a:schemeClr val="bg1">
            <a:alpha val="0"/>
          </a:schemeClr>
        </a:solidFill>
        <a:effectLst>
          <a:outerShdw blurRad="50800" dist="50800" dir="5400000" algn="ctr" rotWithShape="0">
            <a:srgbClr val="000000">
              <a:alpha val="0"/>
            </a:srgbClr>
          </a:outerShdw>
        </a:effectLst>
      </a:spPr>
      <a:bodyPr wrap="square" rtlCol="0">
        <a:spAutoFit/>
      </a:bodyPr>
      <a:lstStyle>
        <a:defPPr>
          <a:defRPr b="1" dirty="0" smtClean="0">
            <a:noFill/>
          </a:defRPr>
        </a:defPPr>
      </a:lstStyle>
    </a:tx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757</TotalTime>
  <Words>1040</Words>
  <Application>Microsoft Office PowerPoint</Application>
  <PresentationFormat>On-screen Show (4:3)</PresentationFormat>
  <Paragraphs>544</Paragraphs>
  <Slides>26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微软雅黑</vt:lpstr>
      <vt:lpstr>MS PGothic</vt:lpstr>
      <vt:lpstr>宋体</vt:lpstr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李杰</dc:creator>
  <cp:lastModifiedBy>Engelbert Lo</cp:lastModifiedBy>
  <cp:revision>139</cp:revision>
  <cp:lastPrinted>2018-02-21T07:13:00Z</cp:lastPrinted>
  <dcterms:created xsi:type="dcterms:W3CDTF">2018-04-08T07:12:00Z</dcterms:created>
  <dcterms:modified xsi:type="dcterms:W3CDTF">2023-02-27T03:31:23Z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2052-10.8.2.6613</vt:lpwstr>
  </property>
</Properties>
</file>