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72" r:id="rId4"/>
    <p:sldId id="273" r:id="rId6"/>
    <p:sldId id="274" r:id="rId7"/>
    <p:sldId id="278" r:id="rId8"/>
    <p:sldId id="276" r:id="rId9"/>
    <p:sldId id="277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gs" Target="tags/tag33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8" Type="http://schemas.openxmlformats.org/officeDocument/2006/relationships/tags" Target="../tags/tag60.xml"/><Relationship Id="rId27" Type="http://schemas.openxmlformats.org/officeDocument/2006/relationships/tags" Target="../tags/tag59.xml"/><Relationship Id="rId26" Type="http://schemas.openxmlformats.org/officeDocument/2006/relationships/tags" Target="../tags/tag58.xml"/><Relationship Id="rId25" Type="http://schemas.openxmlformats.org/officeDocument/2006/relationships/tags" Target="../tags/tag57.xml"/><Relationship Id="rId24" Type="http://schemas.openxmlformats.org/officeDocument/2006/relationships/tags" Target="../tags/tag56.xml"/><Relationship Id="rId23" Type="http://schemas.openxmlformats.org/officeDocument/2006/relationships/tags" Target="../tags/tag55.xml"/><Relationship Id="rId22" Type="http://schemas.openxmlformats.org/officeDocument/2006/relationships/tags" Target="../tags/tag54.xml"/><Relationship Id="rId21" Type="http://schemas.openxmlformats.org/officeDocument/2006/relationships/tags" Target="../tags/tag53.xml"/><Relationship Id="rId20" Type="http://schemas.openxmlformats.org/officeDocument/2006/relationships/tags" Target="../tags/tag52.xml"/><Relationship Id="rId2" Type="http://schemas.openxmlformats.org/officeDocument/2006/relationships/tags" Target="../tags/tag36.xml"/><Relationship Id="rId19" Type="http://schemas.openxmlformats.org/officeDocument/2006/relationships/tags" Target="../tags/tag51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image" Target="../media/image2.png"/><Relationship Id="rId13" Type="http://schemas.openxmlformats.org/officeDocument/2006/relationships/tags" Target="../tags/tag46.xml"/><Relationship Id="rId12" Type="http://schemas.openxmlformats.org/officeDocument/2006/relationships/image" Target="../media/image1.jpeg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4" Type="http://schemas.openxmlformats.org/officeDocument/2006/relationships/tags" Target="../tags/tag83.xml"/><Relationship Id="rId23" Type="http://schemas.openxmlformats.org/officeDocument/2006/relationships/tags" Target="../tags/tag82.xml"/><Relationship Id="rId22" Type="http://schemas.openxmlformats.org/officeDocument/2006/relationships/tags" Target="../tags/tag81.xml"/><Relationship Id="rId21" Type="http://schemas.openxmlformats.org/officeDocument/2006/relationships/tags" Target="../tags/tag80.xml"/><Relationship Id="rId20" Type="http://schemas.openxmlformats.org/officeDocument/2006/relationships/tags" Target="../tags/tag79.xml"/><Relationship Id="rId2" Type="http://schemas.openxmlformats.org/officeDocument/2006/relationships/tags" Target="../tags/tag61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8" Type="http://schemas.openxmlformats.org/officeDocument/2006/relationships/tags" Target="../tags/tag109.xml"/><Relationship Id="rId27" Type="http://schemas.openxmlformats.org/officeDocument/2006/relationships/tags" Target="../tags/tag108.xml"/><Relationship Id="rId26" Type="http://schemas.openxmlformats.org/officeDocument/2006/relationships/tags" Target="../tags/tag107.xml"/><Relationship Id="rId25" Type="http://schemas.openxmlformats.org/officeDocument/2006/relationships/tags" Target="../tags/tag106.xml"/><Relationship Id="rId24" Type="http://schemas.openxmlformats.org/officeDocument/2006/relationships/tags" Target="../tags/tag105.xml"/><Relationship Id="rId23" Type="http://schemas.openxmlformats.org/officeDocument/2006/relationships/image" Target="../media/image3.jpeg"/><Relationship Id="rId22" Type="http://schemas.openxmlformats.org/officeDocument/2006/relationships/tags" Target="../tags/tag104.xml"/><Relationship Id="rId21" Type="http://schemas.openxmlformats.org/officeDocument/2006/relationships/tags" Target="../tags/tag103.xml"/><Relationship Id="rId20" Type="http://schemas.openxmlformats.org/officeDocument/2006/relationships/tags" Target="../tags/tag102.xml"/><Relationship Id="rId2" Type="http://schemas.openxmlformats.org/officeDocument/2006/relationships/tags" Target="../tags/tag84.xml"/><Relationship Id="rId19" Type="http://schemas.openxmlformats.org/officeDocument/2006/relationships/tags" Target="../tags/tag101.xml"/><Relationship Id="rId18" Type="http://schemas.openxmlformats.org/officeDocument/2006/relationships/tags" Target="../tags/tag100.xml"/><Relationship Id="rId17" Type="http://schemas.openxmlformats.org/officeDocument/2006/relationships/tags" Target="../tags/tag99.xml"/><Relationship Id="rId16" Type="http://schemas.openxmlformats.org/officeDocument/2006/relationships/tags" Target="../tags/tag98.xml"/><Relationship Id="rId15" Type="http://schemas.openxmlformats.org/officeDocument/2006/relationships/tags" Target="../tags/tag97.xml"/><Relationship Id="rId14" Type="http://schemas.openxmlformats.org/officeDocument/2006/relationships/tags" Target="../tags/tag96.xml"/><Relationship Id="rId13" Type="http://schemas.openxmlformats.org/officeDocument/2006/relationships/tags" Target="../tags/tag95.xml"/><Relationship Id="rId12" Type="http://schemas.openxmlformats.org/officeDocument/2006/relationships/tags" Target="../tags/tag94.xml"/><Relationship Id="rId11" Type="http://schemas.openxmlformats.org/officeDocument/2006/relationships/tags" Target="../tags/tag93.xml"/><Relationship Id="rId10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5" Type="http://schemas.openxmlformats.org/officeDocument/2006/relationships/tags" Target="../tags/tag133.xml"/><Relationship Id="rId24" Type="http://schemas.openxmlformats.org/officeDocument/2006/relationships/tags" Target="../tags/tag132.xml"/><Relationship Id="rId23" Type="http://schemas.openxmlformats.org/officeDocument/2006/relationships/tags" Target="../tags/tag131.xml"/><Relationship Id="rId22" Type="http://schemas.openxmlformats.org/officeDocument/2006/relationships/tags" Target="../tags/tag130.xml"/><Relationship Id="rId21" Type="http://schemas.openxmlformats.org/officeDocument/2006/relationships/tags" Target="../tags/tag129.xml"/><Relationship Id="rId20" Type="http://schemas.openxmlformats.org/officeDocument/2006/relationships/tags" Target="../tags/tag128.xml"/><Relationship Id="rId2" Type="http://schemas.openxmlformats.org/officeDocument/2006/relationships/tags" Target="../tags/tag110.xml"/><Relationship Id="rId19" Type="http://schemas.openxmlformats.org/officeDocument/2006/relationships/tags" Target="../tags/tag127.xml"/><Relationship Id="rId18" Type="http://schemas.openxmlformats.org/officeDocument/2006/relationships/tags" Target="../tags/tag126.xml"/><Relationship Id="rId17" Type="http://schemas.openxmlformats.org/officeDocument/2006/relationships/tags" Target="../tags/tag125.xml"/><Relationship Id="rId16" Type="http://schemas.openxmlformats.org/officeDocument/2006/relationships/tags" Target="../tags/tag124.xml"/><Relationship Id="rId15" Type="http://schemas.openxmlformats.org/officeDocument/2006/relationships/tags" Target="../tags/tag123.xml"/><Relationship Id="rId14" Type="http://schemas.openxmlformats.org/officeDocument/2006/relationships/tags" Target="../tags/tag122.xml"/><Relationship Id="rId13" Type="http://schemas.openxmlformats.org/officeDocument/2006/relationships/tags" Target="../tags/tag121.xml"/><Relationship Id="rId12" Type="http://schemas.openxmlformats.org/officeDocument/2006/relationships/tags" Target="../tags/tag120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2" Type="http://schemas.openxmlformats.org/officeDocument/2006/relationships/tags" Target="../tags/tag166.xml"/><Relationship Id="rId21" Type="http://schemas.openxmlformats.org/officeDocument/2006/relationships/tags" Target="../tags/tag165.xml"/><Relationship Id="rId20" Type="http://schemas.openxmlformats.org/officeDocument/2006/relationships/tags" Target="../tags/tag164.xml"/><Relationship Id="rId2" Type="http://schemas.openxmlformats.org/officeDocument/2006/relationships/tags" Target="../tags/tag146.xml"/><Relationship Id="rId19" Type="http://schemas.openxmlformats.org/officeDocument/2006/relationships/tags" Target="../tags/tag163.xml"/><Relationship Id="rId18" Type="http://schemas.openxmlformats.org/officeDocument/2006/relationships/tags" Target="../tags/tag162.xml"/><Relationship Id="rId17" Type="http://schemas.openxmlformats.org/officeDocument/2006/relationships/tags" Target="../tags/tag161.xml"/><Relationship Id="rId16" Type="http://schemas.openxmlformats.org/officeDocument/2006/relationships/tags" Target="../tags/tag160.xml"/><Relationship Id="rId15" Type="http://schemas.openxmlformats.org/officeDocument/2006/relationships/tags" Target="../tags/tag159.xml"/><Relationship Id="rId14" Type="http://schemas.openxmlformats.org/officeDocument/2006/relationships/tags" Target="../tags/tag158.xml"/><Relationship Id="rId13" Type="http://schemas.openxmlformats.org/officeDocument/2006/relationships/tags" Target="../tags/tag157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5" Type="http://schemas.openxmlformats.org/officeDocument/2006/relationships/tags" Target="../tags/tag190.xml"/><Relationship Id="rId24" Type="http://schemas.openxmlformats.org/officeDocument/2006/relationships/tags" Target="../tags/tag189.xml"/><Relationship Id="rId23" Type="http://schemas.openxmlformats.org/officeDocument/2006/relationships/tags" Target="../tags/tag188.xml"/><Relationship Id="rId22" Type="http://schemas.openxmlformats.org/officeDocument/2006/relationships/tags" Target="../tags/tag187.xml"/><Relationship Id="rId21" Type="http://schemas.openxmlformats.org/officeDocument/2006/relationships/tags" Target="../tags/tag186.xml"/><Relationship Id="rId20" Type="http://schemas.openxmlformats.org/officeDocument/2006/relationships/tags" Target="../tags/tag185.xml"/><Relationship Id="rId2" Type="http://schemas.openxmlformats.org/officeDocument/2006/relationships/tags" Target="../tags/tag167.xml"/><Relationship Id="rId19" Type="http://schemas.openxmlformats.org/officeDocument/2006/relationships/tags" Target="../tags/tag184.xml"/><Relationship Id="rId18" Type="http://schemas.openxmlformats.org/officeDocument/2006/relationships/tags" Target="../tags/tag183.xml"/><Relationship Id="rId17" Type="http://schemas.openxmlformats.org/officeDocument/2006/relationships/tags" Target="../tags/tag182.xml"/><Relationship Id="rId16" Type="http://schemas.openxmlformats.org/officeDocument/2006/relationships/tags" Target="../tags/tag181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tags" Target="../tags/tag202.xml"/><Relationship Id="rId7" Type="http://schemas.openxmlformats.org/officeDocument/2006/relationships/tags" Target="../tags/tag201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3" Type="http://schemas.openxmlformats.org/officeDocument/2006/relationships/tags" Target="../tags/tag197.xml"/><Relationship Id="rId23" Type="http://schemas.openxmlformats.org/officeDocument/2006/relationships/tags" Target="../tags/tag217.xml"/><Relationship Id="rId22" Type="http://schemas.openxmlformats.org/officeDocument/2006/relationships/tags" Target="../tags/tag216.xml"/><Relationship Id="rId21" Type="http://schemas.openxmlformats.org/officeDocument/2006/relationships/tags" Target="../tags/tag215.xml"/><Relationship Id="rId20" Type="http://schemas.openxmlformats.org/officeDocument/2006/relationships/tags" Target="../tags/tag214.xml"/><Relationship Id="rId2" Type="http://schemas.openxmlformats.org/officeDocument/2006/relationships/tags" Target="../tags/tag196.xml"/><Relationship Id="rId19" Type="http://schemas.openxmlformats.org/officeDocument/2006/relationships/tags" Target="../tags/tag213.xml"/><Relationship Id="rId18" Type="http://schemas.openxmlformats.org/officeDocument/2006/relationships/tags" Target="../tags/tag212.xml"/><Relationship Id="rId17" Type="http://schemas.openxmlformats.org/officeDocument/2006/relationships/tags" Target="../tags/tag211.xml"/><Relationship Id="rId16" Type="http://schemas.openxmlformats.org/officeDocument/2006/relationships/tags" Target="../tags/tag210.xml"/><Relationship Id="rId15" Type="http://schemas.openxmlformats.org/officeDocument/2006/relationships/tags" Target="../tags/tag209.xml"/><Relationship Id="rId14" Type="http://schemas.openxmlformats.org/officeDocument/2006/relationships/tags" Target="../tags/tag208.xml"/><Relationship Id="rId13" Type="http://schemas.openxmlformats.org/officeDocument/2006/relationships/tags" Target="../tags/tag207.xml"/><Relationship Id="rId12" Type="http://schemas.openxmlformats.org/officeDocument/2006/relationships/tags" Target="../tags/tag206.xml"/><Relationship Id="rId11" Type="http://schemas.openxmlformats.org/officeDocument/2006/relationships/tags" Target="../tags/tag205.xml"/><Relationship Id="rId10" Type="http://schemas.openxmlformats.org/officeDocument/2006/relationships/tags" Target="../tags/tag204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8" Type="http://schemas.openxmlformats.org/officeDocument/2006/relationships/tags" Target="../tags/tag242.xml"/><Relationship Id="rId27" Type="http://schemas.openxmlformats.org/officeDocument/2006/relationships/tags" Target="../tags/tag241.xml"/><Relationship Id="rId26" Type="http://schemas.openxmlformats.org/officeDocument/2006/relationships/tags" Target="../tags/tag240.xml"/><Relationship Id="rId25" Type="http://schemas.openxmlformats.org/officeDocument/2006/relationships/tags" Target="../tags/tag239.xml"/><Relationship Id="rId24" Type="http://schemas.openxmlformats.org/officeDocument/2006/relationships/tags" Target="../tags/tag238.xml"/><Relationship Id="rId23" Type="http://schemas.openxmlformats.org/officeDocument/2006/relationships/image" Target="../media/image2.png"/><Relationship Id="rId22" Type="http://schemas.openxmlformats.org/officeDocument/2006/relationships/tags" Target="../tags/tag237.xml"/><Relationship Id="rId21" Type="http://schemas.openxmlformats.org/officeDocument/2006/relationships/image" Target="../media/image1.jpeg"/><Relationship Id="rId20" Type="http://schemas.openxmlformats.org/officeDocument/2006/relationships/tags" Target="../tags/tag236.xml"/><Relationship Id="rId2" Type="http://schemas.openxmlformats.org/officeDocument/2006/relationships/tags" Target="../tags/tag218.xml"/><Relationship Id="rId19" Type="http://schemas.openxmlformats.org/officeDocument/2006/relationships/tags" Target="../tags/tag235.xml"/><Relationship Id="rId18" Type="http://schemas.openxmlformats.org/officeDocument/2006/relationships/tags" Target="../tags/tag234.xml"/><Relationship Id="rId17" Type="http://schemas.openxmlformats.org/officeDocument/2006/relationships/tags" Target="../tags/tag233.xml"/><Relationship Id="rId16" Type="http://schemas.openxmlformats.org/officeDocument/2006/relationships/tags" Target="../tags/tag232.xml"/><Relationship Id="rId15" Type="http://schemas.openxmlformats.org/officeDocument/2006/relationships/tags" Target="../tags/tag231.xml"/><Relationship Id="rId14" Type="http://schemas.openxmlformats.org/officeDocument/2006/relationships/tags" Target="../tags/tag230.xml"/><Relationship Id="rId13" Type="http://schemas.openxmlformats.org/officeDocument/2006/relationships/tags" Target="../tags/tag229.xml"/><Relationship Id="rId12" Type="http://schemas.openxmlformats.org/officeDocument/2006/relationships/tags" Target="../tags/tag228.xm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48.xml"/><Relationship Id="rId8" Type="http://schemas.openxmlformats.org/officeDocument/2006/relationships/tags" Target="../tags/tag247.xml"/><Relationship Id="rId7" Type="http://schemas.openxmlformats.org/officeDocument/2006/relationships/tags" Target="../tags/tag246.xml"/><Relationship Id="rId6" Type="http://schemas.openxmlformats.org/officeDocument/2006/relationships/tags" Target="../tags/tag245.xml"/><Relationship Id="rId5" Type="http://schemas.openxmlformats.org/officeDocument/2006/relationships/image" Target="../media/image5.jpeg"/><Relationship Id="rId4" Type="http://schemas.openxmlformats.org/officeDocument/2006/relationships/tags" Target="../tags/tag244.xml"/><Relationship Id="rId3" Type="http://schemas.openxmlformats.org/officeDocument/2006/relationships/image" Target="../media/image4.png"/><Relationship Id="rId2" Type="http://schemas.openxmlformats.org/officeDocument/2006/relationships/tags" Target="../tags/tag24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tags" Target="../tags/tag254.xml"/><Relationship Id="rId7" Type="http://schemas.openxmlformats.org/officeDocument/2006/relationships/tags" Target="../tags/tag253.xml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image" Target="../media/image4.png"/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0" Type="http://schemas.openxmlformats.org/officeDocument/2006/relationships/tags" Target="../tags/tag256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image" Target="../media/image4.png"/><Relationship Id="rId3" Type="http://schemas.openxmlformats.org/officeDocument/2006/relationships/tags" Target="../tags/tag258.xml"/><Relationship Id="rId2" Type="http://schemas.openxmlformats.org/officeDocument/2006/relationships/tags" Target="../tags/tag257.xml"/><Relationship Id="rId10" Type="http://schemas.openxmlformats.org/officeDocument/2006/relationships/tags" Target="../tags/tag26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71.xml"/><Relationship Id="rId8" Type="http://schemas.openxmlformats.org/officeDocument/2006/relationships/tags" Target="../tags/tag270.xml"/><Relationship Id="rId7" Type="http://schemas.openxmlformats.org/officeDocument/2006/relationships/tags" Target="../tags/tag269.xml"/><Relationship Id="rId6" Type="http://schemas.openxmlformats.org/officeDocument/2006/relationships/tags" Target="../tags/tag268.xml"/><Relationship Id="rId5" Type="http://schemas.openxmlformats.org/officeDocument/2006/relationships/tags" Target="../tags/tag267.xml"/><Relationship Id="rId4" Type="http://schemas.openxmlformats.org/officeDocument/2006/relationships/image" Target="../media/image6.jpeg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1" Type="http://schemas.openxmlformats.org/officeDocument/2006/relationships/tags" Target="../tags/tag273.xml"/><Relationship Id="rId10" Type="http://schemas.openxmlformats.org/officeDocument/2006/relationships/tags" Target="../tags/tag272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80.xml"/><Relationship Id="rId8" Type="http://schemas.openxmlformats.org/officeDocument/2006/relationships/tags" Target="../tags/tag279.xml"/><Relationship Id="rId7" Type="http://schemas.openxmlformats.org/officeDocument/2006/relationships/tags" Target="../tags/tag278.xml"/><Relationship Id="rId6" Type="http://schemas.openxmlformats.org/officeDocument/2006/relationships/tags" Target="../tags/tag277.xml"/><Relationship Id="rId5" Type="http://schemas.openxmlformats.org/officeDocument/2006/relationships/tags" Target="../tags/tag276.xml"/><Relationship Id="rId4" Type="http://schemas.openxmlformats.org/officeDocument/2006/relationships/image" Target="../media/image7.jpeg"/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0" Type="http://schemas.openxmlformats.org/officeDocument/2006/relationships/tags" Target="../tags/tag281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88.xml"/><Relationship Id="rId8" Type="http://schemas.openxmlformats.org/officeDocument/2006/relationships/tags" Target="../tags/tag287.xml"/><Relationship Id="rId7" Type="http://schemas.openxmlformats.org/officeDocument/2006/relationships/tags" Target="../tags/tag286.xml"/><Relationship Id="rId6" Type="http://schemas.openxmlformats.org/officeDocument/2006/relationships/tags" Target="../tags/tag285.xml"/><Relationship Id="rId5" Type="http://schemas.openxmlformats.org/officeDocument/2006/relationships/tags" Target="../tags/tag284.xml"/><Relationship Id="rId4" Type="http://schemas.openxmlformats.org/officeDocument/2006/relationships/image" Target="../media/image6.jpeg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3" Type="http://schemas.openxmlformats.org/officeDocument/2006/relationships/tags" Target="../tags/tag292.xml"/><Relationship Id="rId12" Type="http://schemas.openxmlformats.org/officeDocument/2006/relationships/tags" Target="../tags/tag291.xml"/><Relationship Id="rId11" Type="http://schemas.openxmlformats.org/officeDocument/2006/relationships/tags" Target="../tags/tag290.xml"/><Relationship Id="rId10" Type="http://schemas.openxmlformats.org/officeDocument/2006/relationships/tags" Target="../tags/tag289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tags" Target="../tags/tag297.xml"/><Relationship Id="rId7" Type="http://schemas.openxmlformats.org/officeDocument/2006/relationships/image" Target="../media/image9.jpeg"/><Relationship Id="rId6" Type="http://schemas.openxmlformats.org/officeDocument/2006/relationships/tags" Target="../tags/tag296.xml"/><Relationship Id="rId5" Type="http://schemas.openxmlformats.org/officeDocument/2006/relationships/tags" Target="../tags/tag295.xml"/><Relationship Id="rId4" Type="http://schemas.openxmlformats.org/officeDocument/2006/relationships/image" Target="../media/image8.png"/><Relationship Id="rId3" Type="http://schemas.openxmlformats.org/officeDocument/2006/relationships/tags" Target="../tags/tag294.xml"/><Relationship Id="rId2" Type="http://schemas.openxmlformats.org/officeDocument/2006/relationships/tags" Target="../tags/tag293.xml"/><Relationship Id="rId14" Type="http://schemas.openxmlformats.org/officeDocument/2006/relationships/tags" Target="../tags/tag302.xml"/><Relationship Id="rId13" Type="http://schemas.openxmlformats.org/officeDocument/2006/relationships/tags" Target="../tags/tag301.xml"/><Relationship Id="rId12" Type="http://schemas.openxmlformats.org/officeDocument/2006/relationships/tags" Target="../tags/tag300.xml"/><Relationship Id="rId11" Type="http://schemas.openxmlformats.org/officeDocument/2006/relationships/tags" Target="../tags/tag299.xml"/><Relationship Id="rId10" Type="http://schemas.openxmlformats.org/officeDocument/2006/relationships/tags" Target="../tags/tag29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32000"/>
            <a:ext cx="10852237" cy="648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>
            <p:custDataLst>
              <p:tags r:id="rId2"/>
            </p:custDataLst>
          </p:nvPr>
        </p:nvGrpSpPr>
        <p:grpSpPr>
          <a:xfrm>
            <a:off x="0" y="6691632"/>
            <a:ext cx="12192000" cy="168812"/>
            <a:chOff x="0" y="0"/>
            <a:chExt cx="12192000" cy="168812"/>
          </a:xfrm>
        </p:grpSpPr>
        <p:sp>
          <p:nvSpPr>
            <p:cNvPr id="28" name="矩形 27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>
              <p:custDataLst>
                <p:tags r:id="rId4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>
              <p:custDataLst>
                <p:tags r:id="rId5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>
              <p:custDataLst>
                <p:tags r:id="rId6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>
              <p:custDataLst>
                <p:tags r:id="rId7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>
              <p:custDataLst>
                <p:tags r:id="rId8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>
              <p:custDataLst>
                <p:tags r:id="rId9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>
              <p:custDataLst>
                <p:tags r:id="rId10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8" y="3989299"/>
            <a:ext cx="12190132" cy="26982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/>
          <a:srcRect/>
          <a:stretch>
            <a:fillRect/>
          </a:stretch>
        </p:blipFill>
        <p:spPr>
          <a:xfrm flipH="1">
            <a:off x="0" y="272151"/>
            <a:ext cx="5450060" cy="6501442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15"/>
            </p:custDataLst>
          </p:nvPr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10" name="矩形 9"/>
            <p:cNvSpPr/>
            <p:nvPr>
              <p:custDataLst>
                <p:tags r:id="rId16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17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18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19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>
              <p:custDataLst>
                <p:tags r:id="rId20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>
              <p:custDataLst>
                <p:tags r:id="rId21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>
              <p:custDataLst>
                <p:tags r:id="rId22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23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4"/>
            </p:custDataLst>
          </p:nvPr>
        </p:nvSpPr>
        <p:spPr>
          <a:xfrm>
            <a:off x="3392072" y="1757830"/>
            <a:ext cx="8230772" cy="1195026"/>
          </a:xfrm>
        </p:spPr>
        <p:txBody>
          <a:bodyPr anchor="b">
            <a:normAutofit/>
          </a:bodyPr>
          <a:lstStyle>
            <a:lvl1pPr algn="ctr">
              <a:defRPr sz="5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5"/>
            </p:custDataLst>
          </p:nvPr>
        </p:nvSpPr>
        <p:spPr>
          <a:xfrm>
            <a:off x="3392072" y="2994505"/>
            <a:ext cx="8230772" cy="6630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6"/>
            </p:custDataLst>
          </p:nvPr>
        </p:nvSpPr>
        <p:spPr/>
        <p:txBody>
          <a:bodyPr/>
          <a:lstStyle/>
          <a:p>
            <a:fld id="{F4A108CD-9578-494F-8C12-1F7702B6D2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8"/>
            </p:custDataLst>
          </p:nvPr>
        </p:nvSpPr>
        <p:spPr/>
        <p:txBody>
          <a:bodyPr/>
          <a:lstStyle/>
          <a:p>
            <a:fld id="{B197DC7C-80C9-4C5B-9B76-D64B0223A2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0" y="6691632"/>
            <a:ext cx="12192000" cy="168812"/>
            <a:chOff x="0" y="0"/>
            <a:chExt cx="12192000" cy="168812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7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8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>
              <p:custDataLst>
                <p:tags r:id="rId9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>
              <p:custDataLst>
                <p:tags r:id="rId10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>
            <p:custDataLst>
              <p:tags r:id="rId11"/>
            </p:custDataLst>
          </p:nvPr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17" name="矩形 16"/>
            <p:cNvSpPr/>
            <p:nvPr>
              <p:custDataLst>
                <p:tags r:id="rId12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13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14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>
              <p:custDataLst>
                <p:tags r:id="rId15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>
              <p:custDataLst>
                <p:tags r:id="rId16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17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18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19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1"/>
            </p:custDataLst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0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4A108CD-9578-494F-8C12-1F7702B6D2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97DC7C-80C9-4C5B-9B76-D64B0223A2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>
            <p:custDataLst>
              <p:tags r:id="rId2"/>
            </p:custDataLst>
          </p:nvPr>
        </p:nvGrpSpPr>
        <p:grpSpPr>
          <a:xfrm>
            <a:off x="0" y="6691632"/>
            <a:ext cx="12192000" cy="168812"/>
            <a:chOff x="0" y="0"/>
            <a:chExt cx="12192000" cy="168812"/>
          </a:xfrm>
        </p:grpSpPr>
        <p:sp>
          <p:nvSpPr>
            <p:cNvPr id="11" name="矩形 10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4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5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>
              <p:custDataLst>
                <p:tags r:id="rId6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>
              <p:custDataLst>
                <p:tags r:id="rId7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>
              <p:custDataLst>
                <p:tags r:id="rId8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9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10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20" name="矩形 19"/>
            <p:cNvSpPr/>
            <p:nvPr>
              <p:custDataLst>
                <p:tags r:id="rId12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>
              <p:custDataLst>
                <p:tags r:id="rId13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14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15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16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>
              <p:custDataLst>
                <p:tags r:id="rId17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>
              <p:custDataLst>
                <p:tags r:id="rId18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9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任意多边形 37"/>
          <p:cNvSpPr/>
          <p:nvPr>
            <p:custDataLst>
              <p:tags r:id="rId20"/>
            </p:custDataLst>
          </p:nvPr>
        </p:nvSpPr>
        <p:spPr>
          <a:xfrm>
            <a:off x="10543425" y="3524468"/>
            <a:ext cx="1126225" cy="562194"/>
          </a:xfrm>
          <a:custGeom>
            <a:avLst/>
            <a:gdLst>
              <a:gd name="connsiteX0" fmla="*/ 791913 w 1791140"/>
              <a:gd name="connsiteY0" fmla="*/ 0 h 894110"/>
              <a:gd name="connsiteX1" fmla="*/ 1187129 w 1791140"/>
              <a:gd name="connsiteY1" fmla="*/ 213295 h 894110"/>
              <a:gd name="connsiteX2" fmla="*/ 1191896 w 1791140"/>
              <a:gd name="connsiteY2" fmla="*/ 244607 h 894110"/>
              <a:gd name="connsiteX3" fmla="*/ 1252477 w 1791140"/>
              <a:gd name="connsiteY3" fmla="*/ 257059 h 894110"/>
              <a:gd name="connsiteX4" fmla="*/ 1352059 w 1791140"/>
              <a:gd name="connsiteY4" fmla="*/ 297067 h 894110"/>
              <a:gd name="connsiteX5" fmla="*/ 1387847 w 1791140"/>
              <a:gd name="connsiteY5" fmla="*/ 323148 h 894110"/>
              <a:gd name="connsiteX6" fmla="*/ 1469030 w 1791140"/>
              <a:gd name="connsiteY6" fmla="*/ 328567 h 894110"/>
              <a:gd name="connsiteX7" fmla="*/ 1791140 w 1791140"/>
              <a:gd name="connsiteY7" fmla="*/ 590272 h 894110"/>
              <a:gd name="connsiteX8" fmla="*/ 1387728 w 1791140"/>
              <a:gd name="connsiteY8" fmla="*/ 857404 h 894110"/>
              <a:gd name="connsiteX9" fmla="*/ 1102473 w 1791140"/>
              <a:gd name="connsiteY9" fmla="*/ 779163 h 894110"/>
              <a:gd name="connsiteX10" fmla="*/ 1091107 w 1791140"/>
              <a:gd name="connsiteY10" fmla="*/ 770041 h 894110"/>
              <a:gd name="connsiteX11" fmla="*/ 1014150 w 1791140"/>
              <a:gd name="connsiteY11" fmla="*/ 764904 h 894110"/>
              <a:gd name="connsiteX12" fmla="*/ 993206 w 1791140"/>
              <a:gd name="connsiteY12" fmla="*/ 760599 h 894110"/>
              <a:gd name="connsiteX13" fmla="*/ 980308 w 1791140"/>
              <a:gd name="connsiteY13" fmla="*/ 776334 h 894110"/>
              <a:gd name="connsiteX14" fmla="*/ 645792 w 1791140"/>
              <a:gd name="connsiteY14" fmla="*/ 894110 h 894110"/>
              <a:gd name="connsiteX15" fmla="*/ 360537 w 1791140"/>
              <a:gd name="connsiteY15" fmla="*/ 815869 h 894110"/>
              <a:gd name="connsiteX16" fmla="*/ 305080 w 1791140"/>
              <a:gd name="connsiteY16" fmla="*/ 761402 h 894110"/>
              <a:gd name="connsiteX17" fmla="*/ 246386 w 1791140"/>
              <a:gd name="connsiteY17" fmla="*/ 749338 h 894110"/>
              <a:gd name="connsiteX18" fmla="*/ 0 w 1791140"/>
              <a:gd name="connsiteY18" fmla="*/ 503198 h 894110"/>
              <a:gd name="connsiteX19" fmla="*/ 322111 w 1791140"/>
              <a:gd name="connsiteY19" fmla="*/ 241493 h 894110"/>
              <a:gd name="connsiteX20" fmla="*/ 393126 w 1791140"/>
              <a:gd name="connsiteY20" fmla="*/ 236753 h 894110"/>
              <a:gd name="connsiteX21" fmla="*/ 396697 w 1791140"/>
              <a:gd name="connsiteY21" fmla="*/ 213295 h 894110"/>
              <a:gd name="connsiteX22" fmla="*/ 791913 w 1791140"/>
              <a:gd name="connsiteY22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86861" y="0"/>
                  <a:pt x="1149512" y="91568"/>
                  <a:pt x="1187129" y="213295"/>
                </a:cubicBezTo>
                <a:lnTo>
                  <a:pt x="1191896" y="244607"/>
                </a:lnTo>
                <a:lnTo>
                  <a:pt x="1252477" y="257059"/>
                </a:lnTo>
                <a:cubicBezTo>
                  <a:pt x="1288675" y="267198"/>
                  <a:pt x="1322173" y="280735"/>
                  <a:pt x="1352059" y="297067"/>
                </a:cubicBezTo>
                <a:lnTo>
                  <a:pt x="1387847" y="323148"/>
                </a:lnTo>
                <a:lnTo>
                  <a:pt x="1469030" y="328567"/>
                </a:lnTo>
                <a:cubicBezTo>
                  <a:pt x="1652858" y="353476"/>
                  <a:pt x="1791140" y="461181"/>
                  <a:pt x="1791140" y="590272"/>
                </a:cubicBezTo>
                <a:cubicBezTo>
                  <a:pt x="1791140" y="737805"/>
                  <a:pt x="1610526" y="857404"/>
                  <a:pt x="1387728" y="857404"/>
                </a:cubicBezTo>
                <a:cubicBezTo>
                  <a:pt x="1276329" y="857404"/>
                  <a:pt x="1175476" y="827504"/>
                  <a:pt x="1102473" y="779163"/>
                </a:cubicBezTo>
                <a:lnTo>
                  <a:pt x="1091107" y="770041"/>
                </a:lnTo>
                <a:lnTo>
                  <a:pt x="1014150" y="764904"/>
                </a:lnTo>
                <a:lnTo>
                  <a:pt x="993206" y="760599"/>
                </a:lnTo>
                <a:lnTo>
                  <a:pt x="980308" y="776334"/>
                </a:lnTo>
                <a:cubicBezTo>
                  <a:pt x="907812" y="847392"/>
                  <a:pt x="78504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2" y="266402"/>
                  <a:pt x="322111" y="241493"/>
                </a:cubicBezTo>
                <a:lnTo>
                  <a:pt x="393126" y="236753"/>
                </a:lnTo>
                <a:lnTo>
                  <a:pt x="396697" y="213295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noFill/>
          <a:ln w="254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任意多边形 38"/>
          <p:cNvSpPr/>
          <p:nvPr>
            <p:custDataLst>
              <p:tags r:id="rId21"/>
            </p:custDataLst>
          </p:nvPr>
        </p:nvSpPr>
        <p:spPr>
          <a:xfrm>
            <a:off x="8173978" y="4591666"/>
            <a:ext cx="1789987" cy="893534"/>
          </a:xfrm>
          <a:custGeom>
            <a:avLst/>
            <a:gdLst>
              <a:gd name="connsiteX0" fmla="*/ 791913 w 1791140"/>
              <a:gd name="connsiteY0" fmla="*/ 0 h 894110"/>
              <a:gd name="connsiteX1" fmla="*/ 1163623 w 1791140"/>
              <a:gd name="connsiteY1" fmla="*/ 163152 h 894110"/>
              <a:gd name="connsiteX2" fmla="*/ 1184689 w 1791140"/>
              <a:gd name="connsiteY2" fmla="*/ 208090 h 894110"/>
              <a:gd name="connsiteX3" fmla="*/ 1230702 w 1791140"/>
              <a:gd name="connsiteY3" fmla="*/ 191552 h 894110"/>
              <a:gd name="connsiteX4" fmla="*/ 1387728 w 1791140"/>
              <a:gd name="connsiteY4" fmla="*/ 170560 h 894110"/>
              <a:gd name="connsiteX5" fmla="*/ 1791140 w 1791140"/>
              <a:gd name="connsiteY5" fmla="*/ 437692 h 894110"/>
              <a:gd name="connsiteX6" fmla="*/ 1544754 w 1791140"/>
              <a:gd name="connsiteY6" fmla="*/ 683832 h 894110"/>
              <a:gd name="connsiteX7" fmla="*/ 1500919 w 1791140"/>
              <a:gd name="connsiteY7" fmla="*/ 692842 h 894110"/>
              <a:gd name="connsiteX8" fmla="*/ 1470602 w 1791140"/>
              <a:gd name="connsiteY8" fmla="*/ 729828 h 894110"/>
              <a:gd name="connsiteX9" fmla="*/ 1136086 w 1791140"/>
              <a:gd name="connsiteY9" fmla="*/ 847604 h 894110"/>
              <a:gd name="connsiteX10" fmla="*/ 979060 w 1791140"/>
              <a:gd name="connsiteY10" fmla="*/ 826612 h 894110"/>
              <a:gd name="connsiteX11" fmla="*/ 936653 w 1791140"/>
              <a:gd name="connsiteY11" fmla="*/ 811370 h 894110"/>
              <a:gd name="connsiteX12" fmla="*/ 931047 w 1791140"/>
              <a:gd name="connsiteY12" fmla="*/ 815869 h 894110"/>
              <a:gd name="connsiteX13" fmla="*/ 645792 w 1791140"/>
              <a:gd name="connsiteY13" fmla="*/ 894110 h 894110"/>
              <a:gd name="connsiteX14" fmla="*/ 360537 w 1791140"/>
              <a:gd name="connsiteY14" fmla="*/ 815869 h 894110"/>
              <a:gd name="connsiteX15" fmla="*/ 305080 w 1791140"/>
              <a:gd name="connsiteY15" fmla="*/ 761402 h 894110"/>
              <a:gd name="connsiteX16" fmla="*/ 246386 w 1791140"/>
              <a:gd name="connsiteY16" fmla="*/ 749338 h 894110"/>
              <a:gd name="connsiteX17" fmla="*/ 0 w 1791140"/>
              <a:gd name="connsiteY17" fmla="*/ 503198 h 894110"/>
              <a:gd name="connsiteX18" fmla="*/ 322111 w 1791140"/>
              <a:gd name="connsiteY18" fmla="*/ 241493 h 894110"/>
              <a:gd name="connsiteX19" fmla="*/ 393126 w 1791140"/>
              <a:gd name="connsiteY19" fmla="*/ 236753 h 894110"/>
              <a:gd name="connsiteX20" fmla="*/ 396697 w 1791140"/>
              <a:gd name="connsiteY20" fmla="*/ 213296 h 894110"/>
              <a:gd name="connsiteX21" fmla="*/ 791913 w 1791140"/>
              <a:gd name="connsiteY21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59012" y="0"/>
                  <a:pt x="1102382" y="67274"/>
                  <a:pt x="1163623" y="163152"/>
                </a:cubicBezTo>
                <a:lnTo>
                  <a:pt x="1184689" y="208090"/>
                </a:lnTo>
                <a:lnTo>
                  <a:pt x="1230702" y="191552"/>
                </a:lnTo>
                <a:cubicBezTo>
                  <a:pt x="1278966" y="178035"/>
                  <a:pt x="1332029" y="170560"/>
                  <a:pt x="1387728" y="170560"/>
                </a:cubicBezTo>
                <a:cubicBezTo>
                  <a:pt x="1610526" y="170560"/>
                  <a:pt x="1791140" y="290159"/>
                  <a:pt x="1791140" y="437692"/>
                </a:cubicBezTo>
                <a:cubicBezTo>
                  <a:pt x="1791140" y="548342"/>
                  <a:pt x="1689545" y="643279"/>
                  <a:pt x="1544754" y="683832"/>
                </a:cubicBezTo>
                <a:lnTo>
                  <a:pt x="1500919" y="692842"/>
                </a:lnTo>
                <a:lnTo>
                  <a:pt x="1470602" y="729828"/>
                </a:lnTo>
                <a:cubicBezTo>
                  <a:pt x="1398105" y="800886"/>
                  <a:pt x="1275335" y="847604"/>
                  <a:pt x="1136086" y="847604"/>
                </a:cubicBezTo>
                <a:cubicBezTo>
                  <a:pt x="1080387" y="847604"/>
                  <a:pt x="1027324" y="840129"/>
                  <a:pt x="979060" y="826612"/>
                </a:cubicBezTo>
                <a:lnTo>
                  <a:pt x="936653" y="811370"/>
                </a:lnTo>
                <a:lnTo>
                  <a:pt x="931047" y="815869"/>
                </a:lnTo>
                <a:cubicBezTo>
                  <a:pt x="858044" y="864210"/>
                  <a:pt x="75719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3" y="266402"/>
                  <a:pt x="322111" y="241493"/>
                </a:cubicBezTo>
                <a:lnTo>
                  <a:pt x="393126" y="236753"/>
                </a:lnTo>
                <a:lnTo>
                  <a:pt x="396697" y="213296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solidFill>
            <a:schemeClr val="accent5"/>
          </a:solidFill>
          <a:ln w="254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62" y="630621"/>
            <a:ext cx="4114800" cy="53721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4"/>
            </p:custDataLst>
          </p:nvPr>
        </p:nvSpPr>
        <p:spPr>
          <a:xfrm>
            <a:off x="3876198" y="3312616"/>
            <a:ext cx="6405059" cy="985898"/>
          </a:xfrm>
        </p:spPr>
        <p:txBody>
          <a:bodyPr anchor="t" anchorCtr="0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5"/>
            </p:custDataLst>
          </p:nvPr>
        </p:nvSpPr>
        <p:spPr>
          <a:xfrm>
            <a:off x="3876198" y="1772397"/>
            <a:ext cx="6405059" cy="1500187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5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6"/>
            </p:custDataLst>
          </p:nvPr>
        </p:nvSpPr>
        <p:spPr/>
        <p:txBody>
          <a:bodyPr/>
          <a:lstStyle/>
          <a:p>
            <a:fld id="{F4A108CD-9578-494F-8C12-1F7702B6D2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8"/>
            </p:custDataLst>
          </p:nvPr>
        </p:nvSpPr>
        <p:spPr/>
        <p:txBody>
          <a:bodyPr/>
          <a:lstStyle/>
          <a:p>
            <a:fld id="{B197DC7C-80C9-4C5B-9B76-D64B0223A2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2"/>
            </p:custDataLst>
          </p:nvPr>
        </p:nvGrpSpPr>
        <p:grpSpPr>
          <a:xfrm>
            <a:off x="0" y="6691632"/>
            <a:ext cx="12192000" cy="168812"/>
            <a:chOff x="0" y="0"/>
            <a:chExt cx="12192000" cy="168812"/>
          </a:xfrm>
        </p:grpSpPr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4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5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6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7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>
              <p:custDataLst>
                <p:tags r:id="rId8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>
              <p:custDataLst>
                <p:tags r:id="rId9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>
              <p:custDataLst>
                <p:tags r:id="rId10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>
            <p:custDataLst>
              <p:tags r:id="rId11"/>
            </p:custDataLst>
          </p:nvPr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18" name="矩形 17"/>
            <p:cNvSpPr/>
            <p:nvPr>
              <p:custDataLst>
                <p:tags r:id="rId12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13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>
              <p:custDataLst>
                <p:tags r:id="rId14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>
              <p:custDataLst>
                <p:tags r:id="rId15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16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17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18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>
              <p:custDataLst>
                <p:tags r:id="rId19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1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22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/>
        <p:txBody>
          <a:bodyPr/>
          <a:lstStyle/>
          <a:p>
            <a:fld id="{F4A108CD-9578-494F-8C12-1F7702B6D2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/>
        <p:txBody>
          <a:bodyPr/>
          <a:lstStyle/>
          <a:p>
            <a:fld id="{B197DC7C-80C9-4C5B-9B76-D64B0223A2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27225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F4A108CD-9578-494F-8C12-1F7702B6D2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197DC7C-80C9-4C5B-9B76-D64B0223A2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2"/>
            </p:custDataLst>
          </p:nvPr>
        </p:nvGrpSpPr>
        <p:grpSpPr>
          <a:xfrm>
            <a:off x="0" y="6691632"/>
            <a:ext cx="12192000" cy="168812"/>
            <a:chOff x="0" y="0"/>
            <a:chExt cx="12192000" cy="168812"/>
          </a:xfrm>
        </p:grpSpPr>
        <p:sp>
          <p:nvSpPr>
            <p:cNvPr id="6" name="矩形 5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5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6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7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8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9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10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>
            <p:custDataLst>
              <p:tags r:id="rId11"/>
            </p:custDataLst>
          </p:nvPr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15" name="矩形 14"/>
            <p:cNvSpPr/>
            <p:nvPr>
              <p:custDataLst>
                <p:tags r:id="rId12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>
              <p:custDataLst>
                <p:tags r:id="rId13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4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15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16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>
              <p:custDataLst>
                <p:tags r:id="rId17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>
              <p:custDataLst>
                <p:tags r:id="rId18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19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/>
          <a:lstStyle/>
          <a:p>
            <a:fld id="{F4A108CD-9578-494F-8C12-1F7702B6D2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/>
        <p:txBody>
          <a:bodyPr/>
          <a:lstStyle/>
          <a:p>
            <a:fld id="{B197DC7C-80C9-4C5B-9B76-D64B0223A2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2"/>
            </p:custDataLst>
          </p:nvPr>
        </p:nvGrpSpPr>
        <p:grpSpPr>
          <a:xfrm>
            <a:off x="0" y="6691632"/>
            <a:ext cx="12192000" cy="168812"/>
            <a:chOff x="0" y="0"/>
            <a:chExt cx="12192000" cy="168812"/>
          </a:xfrm>
        </p:grpSpPr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4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5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6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7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>
              <p:custDataLst>
                <p:tags r:id="rId8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>
              <p:custDataLst>
                <p:tags r:id="rId9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>
              <p:custDataLst>
                <p:tags r:id="rId10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>
            <p:custDataLst>
              <p:tags r:id="rId11"/>
            </p:custDataLst>
          </p:nvPr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18" name="矩形 17"/>
            <p:cNvSpPr/>
            <p:nvPr>
              <p:custDataLst>
                <p:tags r:id="rId12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13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>
              <p:custDataLst>
                <p:tags r:id="rId14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>
              <p:custDataLst>
                <p:tags r:id="rId15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16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17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18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>
              <p:custDataLst>
                <p:tags r:id="rId19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1"/>
            </p:custDataLst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2"/>
            </p:custDataLst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123714" y="365125"/>
            <a:ext cx="123008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199" y="365125"/>
            <a:ext cx="9014927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0" y="6691632"/>
            <a:ext cx="12192000" cy="168812"/>
            <a:chOff x="0" y="0"/>
            <a:chExt cx="12192000" cy="168812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7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8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>
              <p:custDataLst>
                <p:tags r:id="rId9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>
              <p:custDataLst>
                <p:tags r:id="rId10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>
            <p:custDataLst>
              <p:tags r:id="rId11"/>
            </p:custDataLst>
          </p:nvPr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17" name="矩形 16"/>
            <p:cNvSpPr/>
            <p:nvPr>
              <p:custDataLst>
                <p:tags r:id="rId12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13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14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>
              <p:custDataLst>
                <p:tags r:id="rId15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>
              <p:custDataLst>
                <p:tags r:id="rId16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17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18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19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23"/>
            </p:custDataLst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>
            <p:custDataLst>
              <p:tags r:id="rId2"/>
            </p:custDataLst>
          </p:nvPr>
        </p:nvGrpSpPr>
        <p:grpSpPr>
          <a:xfrm>
            <a:off x="0" y="6691632"/>
            <a:ext cx="12192000" cy="168812"/>
            <a:chOff x="0" y="0"/>
            <a:chExt cx="12192000" cy="168812"/>
          </a:xfrm>
        </p:grpSpPr>
        <p:sp>
          <p:nvSpPr>
            <p:cNvPr id="11" name="矩形 10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4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5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>
              <p:custDataLst>
                <p:tags r:id="rId6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>
              <p:custDataLst>
                <p:tags r:id="rId7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>
              <p:custDataLst>
                <p:tags r:id="rId8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9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10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20" name="矩形 19"/>
            <p:cNvSpPr/>
            <p:nvPr>
              <p:custDataLst>
                <p:tags r:id="rId12"/>
              </p:custDataLst>
            </p:nvPr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>
              <p:custDataLst>
                <p:tags r:id="rId13"/>
              </p:custDataLst>
            </p:nvPr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14"/>
              </p:custDataLst>
            </p:nvPr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15"/>
              </p:custDataLst>
            </p:nvPr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16"/>
              </p:custDataLst>
            </p:nvPr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>
              <p:custDataLst>
                <p:tags r:id="rId17"/>
              </p:custDataLst>
            </p:nvPr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>
              <p:custDataLst>
                <p:tags r:id="rId18"/>
              </p:custDataLst>
            </p:nvPr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9"/>
              </p:custDataLst>
            </p:nvPr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20"/>
            </p:custDataLst>
          </p:nvPr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8" y="3989299"/>
            <a:ext cx="12190132" cy="26982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22"/>
            </p:custDataLst>
          </p:nvPr>
        </p:nvPicPr>
        <p:blipFill rotWithShape="1">
          <a:blip r:embed="rId23"/>
          <a:srcRect/>
          <a:stretch>
            <a:fillRect/>
          </a:stretch>
        </p:blipFill>
        <p:spPr>
          <a:xfrm flipH="1">
            <a:off x="0" y="272151"/>
            <a:ext cx="5450060" cy="650144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4"/>
            </p:custDataLst>
          </p:nvPr>
        </p:nvSpPr>
        <p:spPr>
          <a:xfrm>
            <a:off x="3149600" y="1480210"/>
            <a:ext cx="8665029" cy="1325563"/>
          </a:xfrm>
        </p:spPr>
        <p:txBody>
          <a:bodyPr anchor="b" anchorCtr="0">
            <a:normAutofit/>
          </a:bodyPr>
          <a:lstStyle>
            <a:lvl1pPr algn="ctr">
              <a:defRPr sz="5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/>
        <p:txBody>
          <a:bodyPr/>
          <a:lstStyle/>
          <a:p>
            <a:fld id="{F4A108CD-9578-494F-8C12-1F7702B6D2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/>
          <a:lstStyle/>
          <a:p>
            <a:fld id="{B197DC7C-80C9-4C5B-9B76-D64B0223A273}" type="slidenum">
              <a:rPr lang="zh-CN" altLang="en-US" smtClean="0"/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  <p:custDataLst>
              <p:tags r:id="rId28"/>
            </p:custDataLst>
          </p:nvPr>
        </p:nvSpPr>
        <p:spPr>
          <a:xfrm>
            <a:off x="3149600" y="2877683"/>
            <a:ext cx="8664575" cy="7366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0" y="0"/>
            <a:ext cx="1181730" cy="14097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00938" y="5303003"/>
            <a:ext cx="1191062" cy="155499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0" y="0"/>
            <a:ext cx="1181730" cy="14097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11010270" y="5448300"/>
            <a:ext cx="1181730" cy="14097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11010270" y="0"/>
            <a:ext cx="1181730" cy="14097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89468" y="5810250"/>
            <a:ext cx="802532" cy="10477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810250"/>
            <a:ext cx="802532" cy="10477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9401" y="0"/>
            <a:ext cx="1752600" cy="228811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802532" cy="10477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77600" y="5724525"/>
            <a:ext cx="802532" cy="10477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-1" y="-1"/>
            <a:ext cx="1895475" cy="2261135"/>
          </a:xfrm>
          <a:prstGeom prst="rect">
            <a:avLst/>
          </a:prstGeom>
        </p:spPr>
      </p:pic>
      <p:grpSp>
        <p:nvGrpSpPr>
          <p:cNvPr id="6" name="组合 5"/>
          <p:cNvGrpSpPr/>
          <p:nvPr userDrawn="1">
            <p:custDataLst>
              <p:tags r:id="rId5"/>
            </p:custDataLst>
          </p:nvPr>
        </p:nvGrpSpPr>
        <p:grpSpPr>
          <a:xfrm>
            <a:off x="10736295" y="5019675"/>
            <a:ext cx="1455705" cy="1838326"/>
            <a:chOff x="10736295" y="5019675"/>
            <a:chExt cx="1455705" cy="1838326"/>
          </a:xfrm>
        </p:grpSpPr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783920" y="5019675"/>
              <a:ext cx="1408080" cy="183832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9730074">
              <a:off x="10736295" y="6010275"/>
              <a:ext cx="649322" cy="84772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4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3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308.xml"/><Relationship Id="rId23" Type="http://schemas.openxmlformats.org/officeDocument/2006/relationships/tags" Target="../tags/tag307.xml"/><Relationship Id="rId22" Type="http://schemas.openxmlformats.org/officeDocument/2006/relationships/tags" Target="../tags/tag306.xml"/><Relationship Id="rId21" Type="http://schemas.openxmlformats.org/officeDocument/2006/relationships/tags" Target="../tags/tag305.xml"/><Relationship Id="rId20" Type="http://schemas.openxmlformats.org/officeDocument/2006/relationships/tags" Target="../tags/tag304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303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4A108CD-9578-494F-8C12-1F7702B6D2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97DC7C-80C9-4C5B-9B76-D64B0223A273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10.xml"/><Relationship Id="rId1" Type="http://schemas.openxmlformats.org/officeDocument/2006/relationships/tags" Target="../tags/tag30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19.xml"/><Relationship Id="rId8" Type="http://schemas.openxmlformats.org/officeDocument/2006/relationships/tags" Target="../tags/tag318.xml"/><Relationship Id="rId7" Type="http://schemas.openxmlformats.org/officeDocument/2006/relationships/tags" Target="../tags/tag317.xml"/><Relationship Id="rId6" Type="http://schemas.openxmlformats.org/officeDocument/2006/relationships/tags" Target="../tags/tag316.xml"/><Relationship Id="rId5" Type="http://schemas.openxmlformats.org/officeDocument/2006/relationships/tags" Target="../tags/tag315.xml"/><Relationship Id="rId4" Type="http://schemas.openxmlformats.org/officeDocument/2006/relationships/tags" Target="../tags/tag314.xml"/><Relationship Id="rId3" Type="http://schemas.openxmlformats.org/officeDocument/2006/relationships/tags" Target="../tags/tag313.xml"/><Relationship Id="rId2" Type="http://schemas.openxmlformats.org/officeDocument/2006/relationships/tags" Target="../tags/tag312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324.xml"/><Relationship Id="rId13" Type="http://schemas.openxmlformats.org/officeDocument/2006/relationships/tags" Target="../tags/tag323.xml"/><Relationship Id="rId12" Type="http://schemas.openxmlformats.org/officeDocument/2006/relationships/tags" Target="../tags/tag322.xml"/><Relationship Id="rId11" Type="http://schemas.openxmlformats.org/officeDocument/2006/relationships/tags" Target="../tags/tag321.xml"/><Relationship Id="rId10" Type="http://schemas.openxmlformats.org/officeDocument/2006/relationships/tags" Target="../tags/tag320.xml"/><Relationship Id="rId1" Type="http://schemas.openxmlformats.org/officeDocument/2006/relationships/tags" Target="../tags/tag31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27.xml"/><Relationship Id="rId4" Type="http://schemas.openxmlformats.org/officeDocument/2006/relationships/image" Target="../media/image5.jpeg"/><Relationship Id="rId3" Type="http://schemas.openxmlformats.org/officeDocument/2006/relationships/tags" Target="../tags/tag326.xml"/><Relationship Id="rId2" Type="http://schemas.openxmlformats.org/officeDocument/2006/relationships/image" Target="../media/image4.png"/><Relationship Id="rId1" Type="http://schemas.openxmlformats.org/officeDocument/2006/relationships/tags" Target="../tags/tag325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30.xml"/><Relationship Id="rId4" Type="http://schemas.openxmlformats.org/officeDocument/2006/relationships/image" Target="../media/image5.jpeg"/><Relationship Id="rId3" Type="http://schemas.openxmlformats.org/officeDocument/2006/relationships/tags" Target="../tags/tag329.xml"/><Relationship Id="rId2" Type="http://schemas.openxmlformats.org/officeDocument/2006/relationships/image" Target="../media/image4.png"/><Relationship Id="rId1" Type="http://schemas.openxmlformats.org/officeDocument/2006/relationships/tags" Target="../tags/tag328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33.xml"/><Relationship Id="rId4" Type="http://schemas.openxmlformats.org/officeDocument/2006/relationships/image" Target="../media/image5.jpeg"/><Relationship Id="rId3" Type="http://schemas.openxmlformats.org/officeDocument/2006/relationships/tags" Target="../tags/tag332.xml"/><Relationship Id="rId2" Type="http://schemas.openxmlformats.org/officeDocument/2006/relationships/image" Target="../media/image4.png"/><Relationship Id="rId1" Type="http://schemas.openxmlformats.org/officeDocument/2006/relationships/tags" Target="../tags/tag33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36.xml"/><Relationship Id="rId4" Type="http://schemas.openxmlformats.org/officeDocument/2006/relationships/image" Target="../media/image5.jpeg"/><Relationship Id="rId3" Type="http://schemas.openxmlformats.org/officeDocument/2006/relationships/tags" Target="../tags/tag335.xml"/><Relationship Id="rId2" Type="http://schemas.openxmlformats.org/officeDocument/2006/relationships/image" Target="../media/image4.png"/><Relationship Id="rId1" Type="http://schemas.openxmlformats.org/officeDocument/2006/relationships/tags" Target="../tags/tag3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392072" y="1864510"/>
            <a:ext cx="8230772" cy="11950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 dirty="0">
                <a:solidFill>
                  <a:schemeClr val="accent1">
                    <a:lumMod val="50000"/>
                  </a:schemeClr>
                </a:solidFill>
              </a:rPr>
              <a:t>读后续写攻略---动作</a:t>
            </a:r>
            <a:r>
              <a:rPr lang="en-US" altLang="zh-CN" sz="5400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endParaRPr lang="en-US" altLang="zh-CN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>
            <p:custDataLst>
              <p:tags r:id="rId1"/>
            </p:custDataLst>
          </p:nvPr>
        </p:nvGrpSpPr>
        <p:grpSpPr>
          <a:xfrm>
            <a:off x="2294358" y="3659952"/>
            <a:ext cx="899403" cy="988076"/>
            <a:chOff x="2269022" y="2987480"/>
            <a:chExt cx="899403" cy="988076"/>
          </a:xfrm>
        </p:grpSpPr>
        <p:sp>
          <p:nvSpPr>
            <p:cNvPr id="40" name="Freeform 6"/>
            <p:cNvSpPr/>
            <p:nvPr>
              <p:custDataLst>
                <p:tags r:id="rId2"/>
              </p:custDataLst>
            </p:nvPr>
          </p:nvSpPr>
          <p:spPr bwMode="auto">
            <a:xfrm>
              <a:off x="2319693" y="3102756"/>
              <a:ext cx="539642" cy="727123"/>
            </a:xfrm>
            <a:custGeom>
              <a:avLst/>
              <a:gdLst>
                <a:gd name="T0" fmla="*/ 0 w 426"/>
                <a:gd name="T1" fmla="*/ 0 h 574"/>
                <a:gd name="T2" fmla="*/ 72 w 426"/>
                <a:gd name="T3" fmla="*/ 574 h 574"/>
                <a:gd name="T4" fmla="*/ 426 w 426"/>
                <a:gd name="T5" fmla="*/ 224 h 574"/>
                <a:gd name="T6" fmla="*/ 0 w 426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6" h="574">
                  <a:moveTo>
                    <a:pt x="0" y="0"/>
                  </a:moveTo>
                  <a:lnTo>
                    <a:pt x="72" y="574"/>
                  </a:lnTo>
                  <a:lnTo>
                    <a:pt x="426" y="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p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43" name="Freeform 5"/>
            <p:cNvSpPr/>
            <p:nvPr>
              <p:custDataLst>
                <p:tags r:id="rId3"/>
              </p:custDataLst>
            </p:nvPr>
          </p:nvSpPr>
          <p:spPr bwMode="auto">
            <a:xfrm>
              <a:off x="2410900" y="2987480"/>
              <a:ext cx="623249" cy="842398"/>
            </a:xfrm>
            <a:custGeom>
              <a:avLst/>
              <a:gdLst>
                <a:gd name="T0" fmla="*/ 30 w 492"/>
                <a:gd name="T1" fmla="*/ 0 h 665"/>
                <a:gd name="T2" fmla="*/ 0 w 492"/>
                <a:gd name="T3" fmla="*/ 665 h 665"/>
                <a:gd name="T4" fmla="*/ 492 w 492"/>
                <a:gd name="T5" fmla="*/ 181 h 665"/>
                <a:gd name="T6" fmla="*/ 30 w 492"/>
                <a:gd name="T7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2" h="665">
                  <a:moveTo>
                    <a:pt x="30" y="0"/>
                  </a:moveTo>
                  <a:lnTo>
                    <a:pt x="0" y="665"/>
                  </a:lnTo>
                  <a:lnTo>
                    <a:pt x="492" y="18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p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48" name="Freeform 7"/>
            <p:cNvSpPr/>
            <p:nvPr>
              <p:custDataLst>
                <p:tags r:id="rId4"/>
              </p:custDataLst>
            </p:nvPr>
          </p:nvSpPr>
          <p:spPr bwMode="auto">
            <a:xfrm>
              <a:off x="2269022" y="3083754"/>
              <a:ext cx="899403" cy="891802"/>
            </a:xfrm>
            <a:custGeom>
              <a:avLst/>
              <a:gdLst>
                <a:gd name="T0" fmla="*/ 705 w 710"/>
                <a:gd name="T1" fmla="*/ 0 h 704"/>
                <a:gd name="T2" fmla="*/ 710 w 710"/>
                <a:gd name="T3" fmla="*/ 5 h 704"/>
                <a:gd name="T4" fmla="*/ 0 w 710"/>
                <a:gd name="T5" fmla="*/ 704 h 704"/>
                <a:gd name="T6" fmla="*/ 0 w 710"/>
                <a:gd name="T7" fmla="*/ 704 h 704"/>
                <a:gd name="T8" fmla="*/ 705 w 710"/>
                <a:gd name="T9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0" h="704">
                  <a:moveTo>
                    <a:pt x="705" y="0"/>
                  </a:moveTo>
                  <a:lnTo>
                    <a:pt x="710" y="5"/>
                  </a:lnTo>
                  <a:lnTo>
                    <a:pt x="0" y="704"/>
                  </a:lnTo>
                  <a:lnTo>
                    <a:pt x="0" y="704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p>
              <a:endParaRPr lang="zh-CN" altLang="en-US">
                <a:solidFill>
                  <a:schemeClr val="dk1"/>
                </a:solidFill>
              </a:endParaRPr>
            </a:p>
          </p:txBody>
        </p:sp>
      </p:grpSp>
      <p:cxnSp>
        <p:nvCxnSpPr>
          <p:cNvPr id="38" name="直接连接符 37"/>
          <p:cNvCxnSpPr/>
          <p:nvPr>
            <p:custDataLst>
              <p:tags r:id="rId5"/>
            </p:custDataLst>
          </p:nvPr>
        </p:nvCxnSpPr>
        <p:spPr>
          <a:xfrm flipH="1">
            <a:off x="2574311" y="4520868"/>
            <a:ext cx="2463702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6"/>
            </p:custDataLst>
          </p:nvPr>
        </p:nvCxnSpPr>
        <p:spPr>
          <a:xfrm flipH="1">
            <a:off x="3193761" y="3987546"/>
            <a:ext cx="1844252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>
            <p:custDataLst>
              <p:tags r:id="rId7"/>
            </p:custDataLst>
          </p:nvPr>
        </p:nvGrpSpPr>
        <p:grpSpPr>
          <a:xfrm>
            <a:off x="6991901" y="3659952"/>
            <a:ext cx="899403" cy="988076"/>
            <a:chOff x="6941230" y="2987480"/>
            <a:chExt cx="899403" cy="988076"/>
          </a:xfrm>
        </p:grpSpPr>
        <p:sp>
          <p:nvSpPr>
            <p:cNvPr id="54" name="Freeform 6"/>
            <p:cNvSpPr/>
            <p:nvPr>
              <p:custDataLst>
                <p:tags r:id="rId8"/>
              </p:custDataLst>
            </p:nvPr>
          </p:nvSpPr>
          <p:spPr bwMode="auto">
            <a:xfrm>
              <a:off x="6991901" y="3102756"/>
              <a:ext cx="539642" cy="727123"/>
            </a:xfrm>
            <a:custGeom>
              <a:avLst/>
              <a:gdLst>
                <a:gd name="T0" fmla="*/ 0 w 426"/>
                <a:gd name="T1" fmla="*/ 0 h 574"/>
                <a:gd name="T2" fmla="*/ 72 w 426"/>
                <a:gd name="T3" fmla="*/ 574 h 574"/>
                <a:gd name="T4" fmla="*/ 426 w 426"/>
                <a:gd name="T5" fmla="*/ 224 h 574"/>
                <a:gd name="T6" fmla="*/ 0 w 426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6" h="574">
                  <a:moveTo>
                    <a:pt x="0" y="0"/>
                  </a:moveTo>
                  <a:lnTo>
                    <a:pt x="72" y="574"/>
                  </a:lnTo>
                  <a:lnTo>
                    <a:pt x="426" y="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p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55" name="Freeform 5"/>
            <p:cNvSpPr/>
            <p:nvPr>
              <p:custDataLst>
                <p:tags r:id="rId9"/>
              </p:custDataLst>
            </p:nvPr>
          </p:nvSpPr>
          <p:spPr bwMode="auto">
            <a:xfrm>
              <a:off x="7083108" y="2987480"/>
              <a:ext cx="623249" cy="842398"/>
            </a:xfrm>
            <a:custGeom>
              <a:avLst/>
              <a:gdLst>
                <a:gd name="T0" fmla="*/ 30 w 492"/>
                <a:gd name="T1" fmla="*/ 0 h 665"/>
                <a:gd name="T2" fmla="*/ 0 w 492"/>
                <a:gd name="T3" fmla="*/ 665 h 665"/>
                <a:gd name="T4" fmla="*/ 492 w 492"/>
                <a:gd name="T5" fmla="*/ 181 h 665"/>
                <a:gd name="T6" fmla="*/ 30 w 492"/>
                <a:gd name="T7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2" h="665">
                  <a:moveTo>
                    <a:pt x="30" y="0"/>
                  </a:moveTo>
                  <a:lnTo>
                    <a:pt x="0" y="665"/>
                  </a:lnTo>
                  <a:lnTo>
                    <a:pt x="492" y="18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p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56" name="Freeform 7"/>
            <p:cNvSpPr/>
            <p:nvPr>
              <p:custDataLst>
                <p:tags r:id="rId10"/>
              </p:custDataLst>
            </p:nvPr>
          </p:nvSpPr>
          <p:spPr bwMode="auto">
            <a:xfrm>
              <a:off x="6941230" y="3083754"/>
              <a:ext cx="899403" cy="891802"/>
            </a:xfrm>
            <a:custGeom>
              <a:avLst/>
              <a:gdLst>
                <a:gd name="T0" fmla="*/ 705 w 710"/>
                <a:gd name="T1" fmla="*/ 0 h 704"/>
                <a:gd name="T2" fmla="*/ 710 w 710"/>
                <a:gd name="T3" fmla="*/ 5 h 704"/>
                <a:gd name="T4" fmla="*/ 0 w 710"/>
                <a:gd name="T5" fmla="*/ 704 h 704"/>
                <a:gd name="T6" fmla="*/ 0 w 710"/>
                <a:gd name="T7" fmla="*/ 704 h 704"/>
                <a:gd name="T8" fmla="*/ 705 w 710"/>
                <a:gd name="T9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0" h="704">
                  <a:moveTo>
                    <a:pt x="705" y="0"/>
                  </a:moveTo>
                  <a:lnTo>
                    <a:pt x="710" y="5"/>
                  </a:lnTo>
                  <a:lnTo>
                    <a:pt x="0" y="704"/>
                  </a:lnTo>
                  <a:lnTo>
                    <a:pt x="0" y="704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p>
              <a:endParaRPr lang="zh-CN" altLang="en-US">
                <a:solidFill>
                  <a:schemeClr val="dk1"/>
                </a:solidFill>
              </a:endParaRPr>
            </a:p>
          </p:txBody>
        </p:sp>
      </p:grpSp>
      <p:cxnSp>
        <p:nvCxnSpPr>
          <p:cNvPr id="52" name="直接连接符 51"/>
          <p:cNvCxnSpPr/>
          <p:nvPr>
            <p:custDataLst>
              <p:tags r:id="rId11"/>
            </p:custDataLst>
          </p:nvPr>
        </p:nvCxnSpPr>
        <p:spPr>
          <a:xfrm flipH="1">
            <a:off x="7304840" y="4520868"/>
            <a:ext cx="2463702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>
            <p:custDataLst>
              <p:tags r:id="rId12"/>
            </p:custDataLst>
          </p:nvPr>
        </p:nvCxnSpPr>
        <p:spPr>
          <a:xfrm flipH="1">
            <a:off x="7924290" y="3987546"/>
            <a:ext cx="1844252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452120" y="1866265"/>
            <a:ext cx="11036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Think of words and phrases related to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crying</a:t>
            </a:r>
            <a:r>
              <a:rPr lang="en-US" altLang="zh-CN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en-US" altLang="zh-CN" sz="3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0" y="0"/>
            <a:ext cx="854075" cy="1019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16335" y="5714365"/>
            <a:ext cx="875665" cy="114363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1170940" y="476250"/>
            <a:ext cx="11031855" cy="60090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一、词汇</a:t>
            </a:r>
            <a:endParaRPr lang="en-US"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低声哭：</a:t>
            </a:r>
            <a:endParaRPr sz="3000" b="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chok</a:t>
            </a:r>
            <a:r>
              <a:rPr lang="en-US" sz="3000" b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e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v. 哽咽 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		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weep v.小声哭或无声流泪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weep for joy 高兴得流泪 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sob v. 呜咽，啜泣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*whimper 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抽泣；低声抽抽搭搭地说（侧重声音小）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(突然)大哭：</a:t>
            </a:r>
            <a:endParaRPr sz="3000" b="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cry v.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   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				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be in </a:t>
            </a: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floods of 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tears 泪流满面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burst/break into tears 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		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burst out crying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cry with a sudden </a:t>
            </a: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burst 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of tears 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</a:t>
            </a:r>
            <a:r>
              <a:rPr sz="3000" b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wail 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v.嚎啕大哭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0" y="0"/>
            <a:ext cx="1181730" cy="1409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00938" y="5303003"/>
            <a:ext cx="1191062" cy="1554997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304165" y="715010"/>
            <a:ext cx="11814810" cy="56629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有泪水的哭：</a:t>
            </a:r>
            <a:endParaRPr sz="3000" b="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cloud 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v. (使)模糊 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			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be </a:t>
            </a: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dim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with tears 泪眼朦胧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tears pour down 泪水不断地涌出 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	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tears stream/roll/ flow down 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water 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v. (眼睛)充满眼泪 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		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with tears 噙着眼泪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shed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tears 落泪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其他：</a:t>
            </a:r>
            <a:endParaRPr sz="3000" b="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cry one’s eyes/ heart out 哭得很伤心 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be close to tears 差点哭了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break down 失控痛哭 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			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fight back tears 强忍着泪水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wipe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(away) the tears 擦掉眼泪 </a:t>
            </a:r>
            <a:r>
              <a:rPr lang="en-US"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		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hold back tears 抑制住眼泪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*a </a:t>
            </a:r>
            <a:r>
              <a:rPr sz="3000" b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lump</a:t>
            </a:r>
            <a:r>
              <a:rPr sz="30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in your throat（因情绪激动而）哽咽，喉咙哽住</a:t>
            </a:r>
            <a:endParaRPr sz="30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0" y="0"/>
            <a:ext cx="1181730" cy="14097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00938" y="5303003"/>
            <a:ext cx="1191062" cy="155499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9915" y="650240"/>
            <a:ext cx="11530330" cy="53035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二、句子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1. </a:t>
            </a:r>
            <a:r>
              <a:rPr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“I can’t bear it!” he said </a:t>
            </a:r>
            <a:r>
              <a:rPr sz="28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in a choked voice</a:t>
            </a:r>
            <a:r>
              <a:rPr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 </a:t>
            </a:r>
            <a:endParaRPr sz="28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“我实在忍不下去了。”他声音哽咽地说道。</a:t>
            </a:r>
            <a:endParaRPr lang="en-US" altLang="zh-CN" sz="28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2. </a:t>
            </a:r>
            <a:r>
              <a:rPr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Her eyes were red from crying</a:t>
            </a:r>
            <a:r>
              <a:rPr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 </a:t>
            </a:r>
            <a:endParaRPr sz="28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她哭红了眼。</a:t>
            </a:r>
            <a:endParaRPr sz="28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</a:t>
            </a:r>
            <a:r>
              <a:rPr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She was crying/ weeping tears of anger/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frustration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/ shame.</a:t>
            </a:r>
            <a:endParaRPr lang="en-US" sz="28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她流下了愤怒/挫败/羞愧的泪水。</a:t>
            </a:r>
            <a:endParaRPr sz="28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4. </a:t>
            </a:r>
            <a:r>
              <a:rPr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Tears </a:t>
            </a:r>
            <a:r>
              <a:rPr sz="28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cloud</a:t>
            </a:r>
            <a:r>
              <a:rPr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ed her eyes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lang="en-US" sz="28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泪水模糊了她的双眼。</a:t>
            </a:r>
            <a:endParaRPr sz="28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5. </a:t>
            </a:r>
            <a:r>
              <a:rPr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His eyes </a:t>
            </a:r>
            <a:r>
              <a:rPr sz="28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were </a:t>
            </a:r>
            <a:r>
              <a:rPr sz="28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drown</a:t>
            </a:r>
            <a:r>
              <a:rPr sz="28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ed in tears</a:t>
            </a:r>
            <a:r>
              <a:rPr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 </a:t>
            </a:r>
            <a:endParaRPr sz="28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sz="2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他眼泪汪汪的。drown v. 淹没；浸透。</a:t>
            </a:r>
            <a:endParaRPr sz="28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0" y="0"/>
            <a:ext cx="1181730" cy="14097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00938" y="5303003"/>
            <a:ext cx="1191062" cy="155499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8435" y="26670"/>
            <a:ext cx="12013565" cy="68306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三、翻译练习</a:t>
            </a:r>
            <a:endParaRPr lang="zh-CN" altLang="en-US" sz="32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1.His eyes </a:t>
            </a:r>
            <a:r>
              <a:rPr lang="en-US" altLang="zh-CN" sz="32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water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ed </a:t>
            </a:r>
            <a:r>
              <a:rPr lang="en-US" altLang="zh-CN" sz="3200" u="sng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at 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the words.</a:t>
            </a:r>
            <a:endParaRPr lang="en-US" altLang="zh-CN" sz="3200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2.He was 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so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sad 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that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tears began to pour down his face.</a:t>
            </a:r>
            <a:endParaRPr lang="en-US" altLang="zh-CN" sz="3200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---He was 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sorrowful/</a:t>
            </a:r>
            <a:r>
              <a:rPr lang="en-US" altLang="zh-CN" sz="32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hearbroken,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He abandoned himself to deep sorrow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 </a:t>
            </a:r>
            <a:r>
              <a:rPr lang="en-US" altLang="zh-CN" sz="3200" u="sng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tears streaming down his </a:t>
            </a:r>
            <a:r>
              <a:rPr lang="en-US" altLang="zh-CN" sz="3200" u="sng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cheek</a:t>
            </a:r>
            <a:r>
              <a:rPr lang="en-US" altLang="zh-CN" sz="3200" u="sng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s. (</a:t>
            </a:r>
            <a:r>
              <a:rPr lang="zh-CN" altLang="en-US" sz="3200" u="sng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独立主格结构</a:t>
            </a:r>
            <a:r>
              <a:rPr lang="en-US" altLang="zh-CN" sz="3200" u="sng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</a:t>
            </a:r>
            <a:endParaRPr lang="en-US" altLang="zh-CN" sz="3200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3.</a:t>
            </a:r>
            <a:r>
              <a:rPr lang="en-US" altLang="zh-CN" sz="32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On seeing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his father’s 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remains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 he broke down.</a:t>
            </a:r>
            <a:endParaRPr lang="en-US" altLang="zh-CN" sz="3200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4.The movie’s final </a:t>
            </a:r>
            <a:r>
              <a:rPr lang="en-US" altLang="zh-CN" sz="32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scene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left me </a:t>
            </a:r>
            <a:r>
              <a:rPr lang="en-US" altLang="zh-CN" sz="3200" u="sng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with a lump in my throat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lang="en-US" altLang="zh-CN" sz="3200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......made me 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choke (with emotion)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lang="en-US" altLang="zh-CN" sz="3200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5.Rose </a:t>
            </a:r>
            <a:r>
              <a:rPr lang="en-US" altLang="zh-CN" sz="32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was close to tears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as she told her mom what had happened./</a:t>
            </a:r>
            <a:endParaRPr lang="en-US" altLang="zh-CN" sz="3200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......told her mom 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the whole story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r>
              <a:rPr lang="en-US" altLang="zh-CN" sz="32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endParaRPr lang="en-US" altLang="zh-CN" sz="320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4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4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5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5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5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6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6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6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6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6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6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7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8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9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9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79873"/>
</p:tagLst>
</file>

<file path=ppt/tags/tag304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79873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77556_1"/>
  <p:tag name="KSO_WM_TEMPLATE_CATEGORY" val="custom"/>
  <p:tag name="KSO_WM_TEMPLATE_INDEX" val="20179873"/>
  <p:tag name="KSO_WM_TEMPLATE_SUBCATEGORY" val="combine"/>
  <p:tag name="KSO_WM_TEMPLATE_THUMBS_INDEX" val="1、6、12、13、18、21、27、32、33、35、36"/>
  <p:tag name="KSO_WM_TEMPLATE_MASTER_TYPE" val="1"/>
</p:tagLst>
</file>

<file path=ppt/tags/tag30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a"/>
  <p:tag name="KSO_WM_UNIT_INDEX" val="1"/>
  <p:tag name="KSO_WM_UNIT_LAYERLEVEL" val="1"/>
  <p:tag name="KSO_WM_UNIT_VALUE" val="13"/>
  <p:tag name="KSO_WM_UNIT_ISCONTENTSTITLE" val="0"/>
  <p:tag name="KSO_WM_UNIT_HIGHLIGHT" val="0"/>
  <p:tag name="KSO_WM_UNIT_COMPATIBLE" val="0"/>
  <p:tag name="KSO_WM_UNIT_ID" val="custom20179873_1*a*1"/>
  <p:tag name="KSO_WM_UNIT_PRESET_TEXT" val="小清新手绘总结通用模板"/>
  <p:tag name="KSO_WM_UNIT_ISNUMDGMTITLE" val="0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</p:tagLst>
</file>

<file path=ppt/tags/tag310.xml><?xml version="1.0" encoding="utf-8"?>
<p:tagLst xmlns:p="http://schemas.openxmlformats.org/presentationml/2006/main">
  <p:tag name="KSO_WM_TEMPLATE_THUMBS_INDEX" val="1、6、12、13、18、21、27、32、33、35、36、"/>
  <p:tag name="KSO_WM_SLIDE_ID" val="custom20179873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79873"/>
  <p:tag name="KSO_WM_SLIDE_LAYOUT" val="a_b"/>
  <p:tag name="KSO_WM_SLIDE_LAYOUT_CNT" val="1_1"/>
  <p:tag name="KSO_WM_COMBINE_RELATE_SLIDE_ID" val="background20177556_1"/>
  <p:tag name="KSO_WM_TEMPLATE_MASTER_TYPE" val="1"/>
  <p:tag name="KSO_WM_TEMPLATE_COLOR_TYPE" val="0"/>
</p:tagLst>
</file>

<file path=ppt/tags/tag311.xml><?xml version="1.0" encoding="utf-8"?>
<p:tagLst xmlns:p="http://schemas.openxmlformats.org/presentationml/2006/main">
  <p:tag name="KSO_WM_DIAGRAM_GROUP_CODE" val="l1-1"/>
  <p:tag name="KSO_WM_TAG_VERSION" val="1.0"/>
  <p:tag name="KSO_WM_BEAUTIFY_FLAG" val="#wm#"/>
  <p:tag name="KSO_WM_UNIT_TYPE" val="i"/>
  <p:tag name="KSO_WM_UNIT_ID" val="custom20179873_7*i*1"/>
  <p:tag name="KSO_WM_TEMPLATE_CATEGORY" val="custom"/>
  <p:tag name="KSO_WM_TEMPLATE_INDEX" val="20179873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USESOURCEFORMAT_APPLY" val="1"/>
</p:tagLst>
</file>

<file path=ppt/tags/tag31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l_h_i"/>
  <p:tag name="KSO_WM_UNIT_INDEX" val="1_1_1"/>
  <p:tag name="KSO_WM_UNIT_LAYERLEVEL" val="1_1_1"/>
  <p:tag name="KSO_WM_DIAGRAM_GROUP_CODE" val="l1-1"/>
  <p:tag name="KSO_WM_UNIT_ID" val="custom20179873_7*l_h_i*1_1_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1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l_h_i"/>
  <p:tag name="KSO_WM_UNIT_INDEX" val="1_1_2"/>
  <p:tag name="KSO_WM_UNIT_LAYERLEVEL" val="1_1_1"/>
  <p:tag name="KSO_WM_DIAGRAM_GROUP_CODE" val="l1-1"/>
  <p:tag name="KSO_WM_UNIT_ID" val="custom20179873_7*l_h_i*1_1_2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1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l_h_i"/>
  <p:tag name="KSO_WM_UNIT_INDEX" val="1_1_3"/>
  <p:tag name="KSO_WM_UNIT_LAYERLEVEL" val="1_1_1"/>
  <p:tag name="KSO_WM_DIAGRAM_GROUP_CODE" val="l1-1"/>
  <p:tag name="KSO_WM_UNIT_ID" val="custom20179873_7*l_h_i*1_1_3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1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l_h_i"/>
  <p:tag name="KSO_WM_UNIT_INDEX" val="1_1_4"/>
  <p:tag name="KSO_WM_UNIT_LAYERLEVEL" val="1_1_1"/>
  <p:tag name="KSO_WM_DIAGRAM_GROUP_CODE" val="l1-1"/>
  <p:tag name="KSO_WM_UNIT_ID" val="custom20179873_7*l_h_i*1_1_4"/>
  <p:tag name="KSO_WM_UNIT_HIGHLIGHT" val="0"/>
  <p:tag name="KSO_WM_UNIT_COMPATIBLE" val="0"/>
  <p:tag name="KSO_WM_UNIT_DIAGRAM_ISNUMVISUAL" val="0"/>
  <p:tag name="KSO_WM_UNIT_DIAGRAM_ISREFERUNIT" val="0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31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l_h_i"/>
  <p:tag name="KSO_WM_UNIT_INDEX" val="1_1_5"/>
  <p:tag name="KSO_WM_UNIT_LAYERLEVEL" val="1_1_1"/>
  <p:tag name="KSO_WM_DIAGRAM_GROUP_CODE" val="l1-1"/>
  <p:tag name="KSO_WM_UNIT_ID" val="custom20179873_7*l_h_i*1_1_5"/>
  <p:tag name="KSO_WM_UNIT_HIGHLIGHT" val="0"/>
  <p:tag name="KSO_WM_UNIT_COMPATIBLE" val="0"/>
  <p:tag name="KSO_WM_UNIT_DIAGRAM_ISNUMVISUAL" val="0"/>
  <p:tag name="KSO_WM_UNIT_DIAGRAM_ISREFERUNIT" val="0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317.xml><?xml version="1.0" encoding="utf-8"?>
<p:tagLst xmlns:p="http://schemas.openxmlformats.org/presentationml/2006/main">
  <p:tag name="KSO_WM_DIAGRAM_GROUP_CODE" val="l1-1"/>
  <p:tag name="KSO_WM_TAG_VERSION" val="1.0"/>
  <p:tag name="KSO_WM_BEAUTIFY_FLAG" val="#wm#"/>
  <p:tag name="KSO_WM_UNIT_TYPE" val="i"/>
  <p:tag name="KSO_WM_UNIT_ID" val="custom20179873_7*i*2"/>
  <p:tag name="KSO_WM_TEMPLATE_CATEGORY" val="custom"/>
  <p:tag name="KSO_WM_TEMPLATE_INDEX" val="20179873"/>
  <p:tag name="KSO_WM_UNIT_INDEX" val="2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USESOURCEFORMAT_APPLY" val="1"/>
</p:tagLst>
</file>

<file path=ppt/tags/tag31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l_h_i"/>
  <p:tag name="KSO_WM_UNIT_INDEX" val="1_2_1"/>
  <p:tag name="KSO_WM_UNIT_LAYERLEVEL" val="1_1_1"/>
  <p:tag name="KSO_WM_DIAGRAM_GROUP_CODE" val="l1-1"/>
  <p:tag name="KSO_WM_UNIT_ID" val="custom20179873_7*l_h_i*1_2_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-0.25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l_h_i"/>
  <p:tag name="KSO_WM_UNIT_INDEX" val="1_2_2"/>
  <p:tag name="KSO_WM_UNIT_LAYERLEVEL" val="1_1_1"/>
  <p:tag name="KSO_WM_DIAGRAM_GROUP_CODE" val="l1-1"/>
  <p:tag name="KSO_WM_UNIT_ID" val="custom20179873_7*l_h_i*1_2_2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2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l_h_i"/>
  <p:tag name="KSO_WM_UNIT_INDEX" val="1_2_3"/>
  <p:tag name="KSO_WM_UNIT_LAYERLEVEL" val="1_1_1"/>
  <p:tag name="KSO_WM_DIAGRAM_GROUP_CODE" val="l1-1"/>
  <p:tag name="KSO_WM_UNIT_ID" val="custom20179873_7*l_h_i*1_2_3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2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l_h_i"/>
  <p:tag name="KSO_WM_UNIT_INDEX" val="1_2_4"/>
  <p:tag name="KSO_WM_UNIT_LAYERLEVEL" val="1_1_1"/>
  <p:tag name="KSO_WM_DIAGRAM_GROUP_CODE" val="l1-1"/>
  <p:tag name="KSO_WM_UNIT_ID" val="custom20179873_7*l_h_i*1_2_4"/>
  <p:tag name="KSO_WM_UNIT_HIGHLIGHT" val="0"/>
  <p:tag name="KSO_WM_UNIT_COMPATIBLE" val="0"/>
  <p:tag name="KSO_WM_UNIT_DIAGRAM_ISNUMVISUAL" val="0"/>
  <p:tag name="KSO_WM_UNIT_DIAGRAM_ISREFERUNIT" val="0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32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l_h_i"/>
  <p:tag name="KSO_WM_UNIT_INDEX" val="1_2_5"/>
  <p:tag name="KSO_WM_UNIT_LAYERLEVEL" val="1_1_1"/>
  <p:tag name="KSO_WM_DIAGRAM_GROUP_CODE" val="l1-1"/>
  <p:tag name="KSO_WM_UNIT_ID" val="custom20179873_7*l_h_i*1_2_5"/>
  <p:tag name="KSO_WM_UNIT_HIGHLIGHT" val="0"/>
  <p:tag name="KSO_WM_UNIT_COMPATIBLE" val="0"/>
  <p:tag name="KSO_WM_UNIT_DIAGRAM_ISNUMVISUAL" val="0"/>
  <p:tag name="KSO_WM_UNIT_DIAGRAM_ISREFERUNIT" val="0"/>
  <p:tag name="KSO_WM_UNIT_LINE_FORE_SCHEMECOLOR_INDEX_BRIGHTNESS" val="-0.25"/>
  <p:tag name="KSO_WM_UNIT_LINE_FORE_SCHEMECOLOR_INDEX" val="14"/>
  <p:tag name="KSO_WM_UNIT_LINE_FILL_TYPE" val="2"/>
  <p:tag name="KSO_WM_UNIT_USESOURCEFORMAT_APPLY" val="1"/>
</p:tagLst>
</file>

<file path=ppt/tags/tag32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79873"/>
  <p:tag name="KSO_WM_UNIT_TYPE" val="a"/>
  <p:tag name="KSO_WM_UNIT_INDEX" val="1"/>
  <p:tag name="KSO_WM_UNIT_LAYERLEVEL" val="1"/>
  <p:tag name="KSO_WM_UNIT_ISCONTENTSTITLE" val="1"/>
  <p:tag name="KSO_WM_UNIT_VALUE" val="16"/>
  <p:tag name="KSO_WM_UNIT_HIGHLIGHT" val="0"/>
  <p:tag name="KSO_WM_UNIT_COMPATIBLE" val="0"/>
  <p:tag name="KSO_WM_UNIT_PRESET_TEXT_INDEX" val="0"/>
  <p:tag name="KSO_WM_UNIT_PRESET_TEXT_LEN" val="9"/>
  <p:tag name="KSO_WM_DIAGRAM_GROUP_CODE" val="l1-1"/>
  <p:tag name="KSO_WM_UNIT_ID" val="custom20179873_7*a*1"/>
  <p:tag name="KSO_WM_UNIT_ISNUMDGMTITLE" val="0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24.xml><?xml version="1.0" encoding="utf-8"?>
<p:tagLst xmlns:p="http://schemas.openxmlformats.org/presentationml/2006/main">
  <p:tag name="KSO_WM_BEAUTIFY_FLAG" val="#wm#"/>
  <p:tag name="KSO_WM_TEMPLATE_CATEGORY" val="custom"/>
  <p:tag name="KSO_WM_TEMPLATE_INDEX" val="20179873"/>
  <p:tag name="KSO_WM_TAG_VERSION" val="1.0"/>
  <p:tag name="KSO_WM_SLIDE_ITEM_CNT" val="2"/>
  <p:tag name="KSO_WM_SLIDE_LAYOUT" val="a_l"/>
  <p:tag name="KSO_WM_SLIDE_LAYOUT_CNT" val="1_1"/>
  <p:tag name="KSO_WM_SLIDE_TYPE" val="contents"/>
  <p:tag name="KSO_WM_COMBINE_RELATE_SLIDE_ID" val="diagram20174747_2"/>
  <p:tag name="KSO_WM_SLIDE_ID" val="custom20179873_7"/>
  <p:tag name="KSO_WM_SLIDE_INDEX" val="7"/>
  <p:tag name="KSO_WM_DIAGRAM_GROUP_CODE" val="l1-1"/>
  <p:tag name="KSO_WM_TEMPLATE_SUBCATEGORY" val="0"/>
  <p:tag name="KSO_WM_TEMPLATE_MASTER_TYPE" val="1"/>
  <p:tag name="KSO_WM_TEMPLATE_COLOR_TYPE" val="0"/>
  <p:tag name="KSO_WM_SLIDE_DIAGTYPE" val="l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LIDE_BACKGROUND_TYPE" val="general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3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LIDE_BACKGROUND_TYPE" val="general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LIDE_BACKGROUND_TYPE" val="general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33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LIDE_BACKGROUND_TYPE" val="general"/>
</p:tagLst>
</file>

<file path=ppt/tags/tag337.xml><?xml version="1.0" encoding="utf-8"?>
<p:tagLst xmlns:p="http://schemas.openxmlformats.org/presentationml/2006/main">
  <p:tag name="commondata" val="eyJoZGlkIjoiODA5NDRjZGZiYjYyZWQzNDA0ZGE3MTVkM2M0NDVkND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F3F3F3"/>
      </a:dk2>
      <a:lt2>
        <a:srgbClr val="FFFFFF"/>
      </a:lt2>
      <a:accent1>
        <a:srgbClr val="F5B531"/>
      </a:accent1>
      <a:accent2>
        <a:srgbClr val="059BA3"/>
      </a:accent2>
      <a:accent3>
        <a:srgbClr val="E13E1A"/>
      </a:accent3>
      <a:accent4>
        <a:srgbClr val="A85628"/>
      </a:accent4>
      <a:accent5>
        <a:srgbClr val="F47974"/>
      </a:accent5>
      <a:accent6>
        <a:srgbClr val="4F9ADC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1358</Words>
  <Application>WPS 演示</Application>
  <PresentationFormat>宽屏</PresentationFormat>
  <Paragraphs>48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微软雅黑 Light</vt:lpstr>
      <vt:lpstr>微软雅黑</vt:lpstr>
      <vt:lpstr>Times New Roman</vt:lpstr>
      <vt:lpstr>黑体</vt:lpstr>
      <vt:lpstr>Arial Unicode MS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黄菊</dc:creator>
  <cp:lastModifiedBy>Daisy</cp:lastModifiedBy>
  <cp:revision>60</cp:revision>
  <dcterms:created xsi:type="dcterms:W3CDTF">2023-11-06T00:38:00Z</dcterms:created>
  <dcterms:modified xsi:type="dcterms:W3CDTF">2023-12-13T16:19:33Z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2F35B098E6FD4F5BAC3A1943B0DAFF2C_12</vt:lpwstr>
  </property>
  <property fmtid="{D5CDD505-2E9C-101B-9397-08002B2CF9AE}" pid="3" name="KSOProductBuildVer">
    <vt:lpwstr>2052-12.1.0.15712</vt:lpwstr>
  </property>
</Properties>
</file>