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2"/>
  </p:sldMasterIdLst>
  <p:notesMasterIdLst>
    <p:notesMasterId r:id="rId27"/>
  </p:notesMasterIdLst>
  <p:sldIdLst>
    <p:sldId id="714" r:id="rId3"/>
    <p:sldId id="467" r:id="rId4"/>
    <p:sldId id="468" r:id="rId5"/>
    <p:sldId id="272" r:id="rId6"/>
    <p:sldId id="557" r:id="rId7"/>
    <p:sldId id="715" r:id="rId8"/>
    <p:sldId id="740" r:id="rId9"/>
    <p:sldId id="741" r:id="rId10"/>
    <p:sldId id="844" r:id="rId11"/>
    <p:sldId id="760" r:id="rId12"/>
    <p:sldId id="761" r:id="rId13"/>
    <p:sldId id="762" r:id="rId14"/>
    <p:sldId id="763" r:id="rId15"/>
    <p:sldId id="778" r:id="rId16"/>
    <p:sldId id="801" r:id="rId17"/>
    <p:sldId id="680" r:id="rId18"/>
    <p:sldId id="845" r:id="rId19"/>
    <p:sldId id="846" r:id="rId20"/>
    <p:sldId id="811" r:id="rId21"/>
    <p:sldId id="812" r:id="rId22"/>
    <p:sldId id="830" r:id="rId23"/>
    <p:sldId id="821" r:id="rId24"/>
    <p:sldId id="840" r:id="rId25"/>
    <p:sldId id="843" r:id="rId26"/>
  </p:sldIdLst>
  <p:sldSz cx="12192000" cy="6858000"/>
  <p:notesSz cx="7104063" cy="10234613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06C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167998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2025/3/25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42770" y="1431824"/>
            <a:ext cx="6872756" cy="3865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35830" y="5512523"/>
            <a:ext cx="5886637" cy="451024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167998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2025/3/25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2025/3/25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2025/3/25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2025/3/25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2025/3/25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2025/3/25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2025/3/25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2025/3/25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2025/3/25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2025/3/25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9798" y="5661270"/>
            <a:ext cx="891943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2025/3/25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10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9.png"/><Relationship Id="rId5" Type="http://schemas.openxmlformats.org/officeDocument/2006/relationships/tags" Target="../tags/tag6.xml"/><Relationship Id="rId10" Type="http://schemas.openxmlformats.org/officeDocument/2006/relationships/image" Target="../media/image6.png"/><Relationship Id="rId4" Type="http://schemas.openxmlformats.org/officeDocument/2006/relationships/tags" Target="../tags/tag5.xml"/><Relationship Id="rId9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12.xml"/><Relationship Id="rId7" Type="http://schemas.openxmlformats.org/officeDocument/2006/relationships/image" Target="../media/image3.pn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6.png"/><Relationship Id="rId4" Type="http://schemas.openxmlformats.org/officeDocument/2006/relationships/tags" Target="../tags/tag13.xml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6458" y="0"/>
            <a:ext cx="12185542" cy="6867481"/>
          </a:xfrm>
          <a:prstGeom prst="rect">
            <a:avLst/>
          </a:prstGeom>
          <a:solidFill>
            <a:srgbClr val="F7E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5"/>
          <p:cNvSpPr/>
          <p:nvPr/>
        </p:nvSpPr>
        <p:spPr bwMode="auto">
          <a:xfrm>
            <a:off x="-6095" y="-4592"/>
            <a:ext cx="4469484" cy="1934520"/>
          </a:xfrm>
          <a:custGeom>
            <a:avLst/>
            <a:gdLst>
              <a:gd name="T0" fmla="*/ 0 w 1566"/>
              <a:gd name="T1" fmla="*/ 0 h 617"/>
              <a:gd name="T2" fmla="*/ 1566 w 1566"/>
              <a:gd name="T3" fmla="*/ 0 h 617"/>
              <a:gd name="T4" fmla="*/ 1102 w 1566"/>
              <a:gd name="T5" fmla="*/ 159 h 617"/>
              <a:gd name="T6" fmla="*/ 680 w 1566"/>
              <a:gd name="T7" fmla="*/ 298 h 617"/>
              <a:gd name="T8" fmla="*/ 175 w 1566"/>
              <a:gd name="T9" fmla="*/ 603 h 617"/>
              <a:gd name="T10" fmla="*/ 0 w 1566"/>
              <a:gd name="T11" fmla="*/ 597 h 617"/>
              <a:gd name="T12" fmla="*/ 0 w 1566"/>
              <a:gd name="T13" fmla="*/ 0 h 6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66" h="617">
                <a:moveTo>
                  <a:pt x="0" y="0"/>
                </a:moveTo>
                <a:cubicBezTo>
                  <a:pt x="1566" y="0"/>
                  <a:pt x="1566" y="0"/>
                  <a:pt x="1566" y="0"/>
                </a:cubicBezTo>
                <a:cubicBezTo>
                  <a:pt x="1499" y="105"/>
                  <a:pt x="1351" y="183"/>
                  <a:pt x="1102" y="159"/>
                </a:cubicBezTo>
                <a:cubicBezTo>
                  <a:pt x="859" y="136"/>
                  <a:pt x="917" y="347"/>
                  <a:pt x="680" y="298"/>
                </a:cubicBezTo>
                <a:cubicBezTo>
                  <a:pt x="214" y="202"/>
                  <a:pt x="487" y="523"/>
                  <a:pt x="175" y="603"/>
                </a:cubicBezTo>
                <a:cubicBezTo>
                  <a:pt x="119" y="617"/>
                  <a:pt x="59" y="613"/>
                  <a:pt x="0" y="597"/>
                </a:cubicBezTo>
                <a:lnTo>
                  <a:pt x="0" y="0"/>
                </a:lnTo>
                <a:close/>
              </a:path>
            </a:pathLst>
          </a:custGeom>
          <a:solidFill>
            <a:srgbClr val="F0CD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Freeform 47"/>
          <p:cNvSpPr/>
          <p:nvPr/>
        </p:nvSpPr>
        <p:spPr bwMode="auto">
          <a:xfrm rot="10800000">
            <a:off x="-4495" y="1366"/>
            <a:ext cx="1610302" cy="1166251"/>
          </a:xfrm>
          <a:custGeom>
            <a:avLst/>
            <a:gdLst>
              <a:gd name="T0" fmla="*/ 1251 w 1251"/>
              <a:gd name="T1" fmla="*/ 0 h 907"/>
              <a:gd name="T2" fmla="*/ 1251 w 1251"/>
              <a:gd name="T3" fmla="*/ 907 h 907"/>
              <a:gd name="T4" fmla="*/ 0 w 1251"/>
              <a:gd name="T5" fmla="*/ 907 h 907"/>
              <a:gd name="T6" fmla="*/ 718 w 1251"/>
              <a:gd name="T7" fmla="*/ 281 h 907"/>
              <a:gd name="T8" fmla="*/ 1251 w 1251"/>
              <a:gd name="T9" fmla="*/ 0 h 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1" h="907">
                <a:moveTo>
                  <a:pt x="1251" y="0"/>
                </a:moveTo>
                <a:cubicBezTo>
                  <a:pt x="1251" y="907"/>
                  <a:pt x="1251" y="907"/>
                  <a:pt x="1251" y="907"/>
                </a:cubicBezTo>
                <a:cubicBezTo>
                  <a:pt x="0" y="907"/>
                  <a:pt x="0" y="907"/>
                  <a:pt x="0" y="907"/>
                </a:cubicBezTo>
                <a:cubicBezTo>
                  <a:pt x="58" y="548"/>
                  <a:pt x="250" y="224"/>
                  <a:pt x="718" y="281"/>
                </a:cubicBezTo>
                <a:cubicBezTo>
                  <a:pt x="1090" y="327"/>
                  <a:pt x="1184" y="205"/>
                  <a:pt x="1251" y="0"/>
                </a:cubicBezTo>
                <a:close/>
              </a:path>
            </a:pathLst>
          </a:custGeom>
          <a:solidFill>
            <a:srgbClr val="D4DDC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3906520" y="1858010"/>
            <a:ext cx="4255770" cy="230695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72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Cloze Tests</a:t>
            </a:r>
          </a:p>
          <a:p>
            <a:pPr algn="ctr"/>
            <a:r>
              <a:rPr lang="zh-CN" altLang="en-US" sz="72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完形填空</a:t>
            </a:r>
          </a:p>
        </p:txBody>
      </p:sp>
      <p:pic>
        <p:nvPicPr>
          <p:cNvPr id="253" name="图片 252"/>
          <p:cNvPicPr>
            <a:picLocks noChangeAspect="1"/>
          </p:cNvPicPr>
          <p:nvPr/>
        </p:nvPicPr>
        <p:blipFill rotWithShape="1">
          <a:blip r:embed="rId2"/>
          <a:srcRect t="53495" r="51856"/>
          <a:stretch>
            <a:fillRect/>
          </a:stretch>
        </p:blipFill>
        <p:spPr>
          <a:xfrm>
            <a:off x="9326791" y="0"/>
            <a:ext cx="2858793" cy="1851388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9355455" y="1270"/>
            <a:ext cx="2827655" cy="1768475"/>
            <a:chOff x="14733" y="2"/>
            <a:chExt cx="4453" cy="2785"/>
          </a:xfrm>
        </p:grpSpPr>
        <p:sp>
          <p:nvSpPr>
            <p:cNvPr id="241" name="任意多边形 240"/>
            <p:cNvSpPr/>
            <p:nvPr/>
          </p:nvSpPr>
          <p:spPr bwMode="auto">
            <a:xfrm rot="10800000">
              <a:off x="14733" y="2"/>
              <a:ext cx="4453" cy="2725"/>
            </a:xfrm>
            <a:custGeom>
              <a:avLst/>
              <a:gdLst>
                <a:gd name="connsiteX0" fmla="*/ 1570907 w 3070412"/>
                <a:gd name="connsiteY0" fmla="*/ 1878984 h 1878984"/>
                <a:gd name="connsiteX1" fmla="*/ 0 w 3070412"/>
                <a:gd name="connsiteY1" fmla="*/ 1878984 h 1878984"/>
                <a:gd name="connsiteX2" fmla="*/ 0 w 3070412"/>
                <a:gd name="connsiteY2" fmla="*/ 1532776 h 1878984"/>
                <a:gd name="connsiteX3" fmla="*/ 75237 w 3070412"/>
                <a:gd name="connsiteY3" fmla="*/ 1531560 h 1878984"/>
                <a:gd name="connsiteX4" fmla="*/ 902492 w 3070412"/>
                <a:gd name="connsiteY4" fmla="*/ 834687 h 1878984"/>
                <a:gd name="connsiteX5" fmla="*/ 2224188 w 3070412"/>
                <a:gd name="connsiteY5" fmla="*/ 50300 h 1878984"/>
                <a:gd name="connsiteX6" fmla="*/ 2699069 w 3070412"/>
                <a:gd name="connsiteY6" fmla="*/ 884437 h 1878984"/>
                <a:gd name="connsiteX7" fmla="*/ 1574963 w 3070412"/>
                <a:gd name="connsiteY7" fmla="*/ 1869482 h 187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70412" h="1878984">
                  <a:moveTo>
                    <a:pt x="1570907" y="1878984"/>
                  </a:moveTo>
                  <a:lnTo>
                    <a:pt x="0" y="1878984"/>
                  </a:lnTo>
                  <a:lnTo>
                    <a:pt x="0" y="1532776"/>
                  </a:lnTo>
                  <a:lnTo>
                    <a:pt x="75237" y="1531560"/>
                  </a:lnTo>
                  <a:cubicBezTo>
                    <a:pt x="447853" y="1481823"/>
                    <a:pt x="475971" y="811367"/>
                    <a:pt x="902492" y="834687"/>
                  </a:cubicBezTo>
                  <a:cubicBezTo>
                    <a:pt x="1800780" y="884437"/>
                    <a:pt x="1500244" y="310657"/>
                    <a:pt x="2224188" y="50300"/>
                  </a:cubicBezTo>
                  <a:cubicBezTo>
                    <a:pt x="2948133" y="-211716"/>
                    <a:pt x="3447920" y="622422"/>
                    <a:pt x="2699069" y="884437"/>
                  </a:cubicBezTo>
                  <a:cubicBezTo>
                    <a:pt x="1950219" y="1146453"/>
                    <a:pt x="1925312" y="1008812"/>
                    <a:pt x="1574963" y="1869482"/>
                  </a:cubicBezTo>
                  <a:close/>
                </a:path>
              </a:pathLst>
            </a:custGeom>
            <a:solidFill>
              <a:srgbClr val="F1D3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grpSp>
          <p:nvGrpSpPr>
            <p:cNvPr id="164" name="Group 164"/>
            <p:cNvGrpSpPr>
              <a:grpSpLocks noChangeAspect="1"/>
            </p:cNvGrpSpPr>
            <p:nvPr/>
          </p:nvGrpSpPr>
          <p:grpSpPr bwMode="auto">
            <a:xfrm>
              <a:off x="16532" y="453"/>
              <a:ext cx="2655" cy="2334"/>
              <a:chOff x="4807" y="218"/>
              <a:chExt cx="1078" cy="948"/>
            </a:xfrm>
          </p:grpSpPr>
          <p:sp>
            <p:nvSpPr>
              <p:cNvPr id="166" name="Freeform 165"/>
              <p:cNvSpPr/>
              <p:nvPr/>
            </p:nvSpPr>
            <p:spPr bwMode="auto">
              <a:xfrm>
                <a:off x="4903" y="398"/>
                <a:ext cx="821" cy="639"/>
              </a:xfrm>
              <a:custGeom>
                <a:avLst/>
                <a:gdLst>
                  <a:gd name="T0" fmla="*/ 363 w 525"/>
                  <a:gd name="T1" fmla="*/ 401 h 409"/>
                  <a:gd name="T2" fmla="*/ 191 w 525"/>
                  <a:gd name="T3" fmla="*/ 310 h 409"/>
                  <a:gd name="T4" fmla="*/ 6 w 525"/>
                  <a:gd name="T5" fmla="*/ 139 h 409"/>
                  <a:gd name="T6" fmla="*/ 293 w 525"/>
                  <a:gd name="T7" fmla="*/ 10 h 409"/>
                  <a:gd name="T8" fmla="*/ 363 w 525"/>
                  <a:gd name="T9" fmla="*/ 401 h 4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5" h="409">
                    <a:moveTo>
                      <a:pt x="363" y="401"/>
                    </a:moveTo>
                    <a:cubicBezTo>
                      <a:pt x="315" y="409"/>
                      <a:pt x="212" y="379"/>
                      <a:pt x="191" y="310"/>
                    </a:cubicBezTo>
                    <a:cubicBezTo>
                      <a:pt x="170" y="242"/>
                      <a:pt x="13" y="246"/>
                      <a:pt x="6" y="139"/>
                    </a:cubicBezTo>
                    <a:cubicBezTo>
                      <a:pt x="0" y="31"/>
                      <a:pt x="245" y="0"/>
                      <a:pt x="293" y="10"/>
                    </a:cubicBezTo>
                    <a:cubicBezTo>
                      <a:pt x="465" y="47"/>
                      <a:pt x="525" y="377"/>
                      <a:pt x="363" y="401"/>
                    </a:cubicBezTo>
                    <a:close/>
                  </a:path>
                </a:pathLst>
              </a:custGeom>
              <a:solidFill>
                <a:srgbClr val="D267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7" name="Freeform 166"/>
              <p:cNvSpPr/>
              <p:nvPr/>
            </p:nvSpPr>
            <p:spPr bwMode="auto">
              <a:xfrm>
                <a:off x="5479" y="581"/>
                <a:ext cx="89" cy="444"/>
              </a:xfrm>
              <a:custGeom>
                <a:avLst/>
                <a:gdLst>
                  <a:gd name="T0" fmla="*/ 0 w 57"/>
                  <a:gd name="T1" fmla="*/ 283 h 284"/>
                  <a:gd name="T2" fmla="*/ 43 w 57"/>
                  <a:gd name="T3" fmla="*/ 130 h 284"/>
                  <a:gd name="T4" fmla="*/ 52 w 57"/>
                  <a:gd name="T5" fmla="*/ 0 h 284"/>
                  <a:gd name="T6" fmla="*/ 54 w 57"/>
                  <a:gd name="T7" fmla="*/ 0 h 284"/>
                  <a:gd name="T8" fmla="*/ 45 w 57"/>
                  <a:gd name="T9" fmla="*/ 130 h 284"/>
                  <a:gd name="T10" fmla="*/ 2 w 57"/>
                  <a:gd name="T11" fmla="*/ 284 h 284"/>
                  <a:gd name="T12" fmla="*/ 0 w 57"/>
                  <a:gd name="T13" fmla="*/ 283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284">
                    <a:moveTo>
                      <a:pt x="0" y="283"/>
                    </a:moveTo>
                    <a:cubicBezTo>
                      <a:pt x="13" y="248"/>
                      <a:pt x="31" y="191"/>
                      <a:pt x="43" y="130"/>
                    </a:cubicBezTo>
                    <a:cubicBezTo>
                      <a:pt x="50" y="87"/>
                      <a:pt x="55" y="43"/>
                      <a:pt x="52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7" y="43"/>
                      <a:pt x="53" y="88"/>
                      <a:pt x="45" y="130"/>
                    </a:cubicBezTo>
                    <a:cubicBezTo>
                      <a:pt x="34" y="192"/>
                      <a:pt x="15" y="248"/>
                      <a:pt x="2" y="284"/>
                    </a:cubicBezTo>
                    <a:lnTo>
                      <a:pt x="0" y="28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8" name="Freeform 167"/>
              <p:cNvSpPr/>
              <p:nvPr/>
            </p:nvSpPr>
            <p:spPr bwMode="auto">
              <a:xfrm>
                <a:off x="5330" y="512"/>
                <a:ext cx="186" cy="493"/>
              </a:xfrm>
              <a:custGeom>
                <a:avLst/>
                <a:gdLst>
                  <a:gd name="T0" fmla="*/ 0 w 119"/>
                  <a:gd name="T1" fmla="*/ 314 h 315"/>
                  <a:gd name="T2" fmla="*/ 71 w 119"/>
                  <a:gd name="T3" fmla="*/ 169 h 315"/>
                  <a:gd name="T4" fmla="*/ 117 w 119"/>
                  <a:gd name="T5" fmla="*/ 0 h 315"/>
                  <a:gd name="T6" fmla="*/ 119 w 119"/>
                  <a:gd name="T7" fmla="*/ 1 h 315"/>
                  <a:gd name="T8" fmla="*/ 73 w 119"/>
                  <a:gd name="T9" fmla="*/ 170 h 315"/>
                  <a:gd name="T10" fmla="*/ 2 w 119"/>
                  <a:gd name="T11" fmla="*/ 315 h 315"/>
                  <a:gd name="T12" fmla="*/ 0 w 119"/>
                  <a:gd name="T13" fmla="*/ 314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9" h="315">
                    <a:moveTo>
                      <a:pt x="0" y="314"/>
                    </a:moveTo>
                    <a:cubicBezTo>
                      <a:pt x="12" y="295"/>
                      <a:pt x="42" y="245"/>
                      <a:pt x="71" y="169"/>
                    </a:cubicBezTo>
                    <a:cubicBezTo>
                      <a:pt x="88" y="122"/>
                      <a:pt x="105" y="66"/>
                      <a:pt x="117" y="0"/>
                    </a:cubicBezTo>
                    <a:cubicBezTo>
                      <a:pt x="119" y="1"/>
                      <a:pt x="119" y="1"/>
                      <a:pt x="119" y="1"/>
                    </a:cubicBezTo>
                    <a:cubicBezTo>
                      <a:pt x="107" y="66"/>
                      <a:pt x="90" y="123"/>
                      <a:pt x="73" y="170"/>
                    </a:cubicBezTo>
                    <a:cubicBezTo>
                      <a:pt x="44" y="247"/>
                      <a:pt x="14" y="297"/>
                      <a:pt x="2" y="315"/>
                    </a:cubicBezTo>
                    <a:lnTo>
                      <a:pt x="0" y="3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9" name="Freeform 168"/>
              <p:cNvSpPr/>
              <p:nvPr/>
            </p:nvSpPr>
            <p:spPr bwMode="auto">
              <a:xfrm>
                <a:off x="5220" y="493"/>
                <a:ext cx="279" cy="432"/>
              </a:xfrm>
              <a:custGeom>
                <a:avLst/>
                <a:gdLst>
                  <a:gd name="T0" fmla="*/ 0 w 178"/>
                  <a:gd name="T1" fmla="*/ 275 h 276"/>
                  <a:gd name="T2" fmla="*/ 112 w 178"/>
                  <a:gd name="T3" fmla="*/ 111 h 276"/>
                  <a:gd name="T4" fmla="*/ 176 w 178"/>
                  <a:gd name="T5" fmla="*/ 0 h 276"/>
                  <a:gd name="T6" fmla="*/ 178 w 178"/>
                  <a:gd name="T7" fmla="*/ 1 h 276"/>
                  <a:gd name="T8" fmla="*/ 114 w 178"/>
                  <a:gd name="T9" fmla="*/ 112 h 276"/>
                  <a:gd name="T10" fmla="*/ 2 w 178"/>
                  <a:gd name="T11" fmla="*/ 276 h 276"/>
                  <a:gd name="T12" fmla="*/ 0 w 178"/>
                  <a:gd name="T13" fmla="*/ 275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8" h="276">
                    <a:moveTo>
                      <a:pt x="0" y="275"/>
                    </a:moveTo>
                    <a:cubicBezTo>
                      <a:pt x="34" y="227"/>
                      <a:pt x="76" y="167"/>
                      <a:pt x="112" y="111"/>
                    </a:cubicBezTo>
                    <a:cubicBezTo>
                      <a:pt x="138" y="69"/>
                      <a:pt x="162" y="30"/>
                      <a:pt x="176" y="0"/>
                    </a:cubicBezTo>
                    <a:cubicBezTo>
                      <a:pt x="178" y="1"/>
                      <a:pt x="178" y="1"/>
                      <a:pt x="178" y="1"/>
                    </a:cubicBezTo>
                    <a:cubicBezTo>
                      <a:pt x="164" y="31"/>
                      <a:pt x="140" y="70"/>
                      <a:pt x="114" y="112"/>
                    </a:cubicBezTo>
                    <a:cubicBezTo>
                      <a:pt x="78" y="168"/>
                      <a:pt x="36" y="228"/>
                      <a:pt x="2" y="276"/>
                    </a:cubicBezTo>
                    <a:lnTo>
                      <a:pt x="0" y="27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0" name="Freeform 169"/>
              <p:cNvSpPr/>
              <p:nvPr/>
            </p:nvSpPr>
            <p:spPr bwMode="auto">
              <a:xfrm>
                <a:off x="4912" y="420"/>
                <a:ext cx="474" cy="209"/>
              </a:xfrm>
              <a:custGeom>
                <a:avLst/>
                <a:gdLst>
                  <a:gd name="T0" fmla="*/ 0 w 303"/>
                  <a:gd name="T1" fmla="*/ 132 h 134"/>
                  <a:gd name="T2" fmla="*/ 159 w 303"/>
                  <a:gd name="T3" fmla="*/ 40 h 134"/>
                  <a:gd name="T4" fmla="*/ 302 w 303"/>
                  <a:gd name="T5" fmla="*/ 0 h 134"/>
                  <a:gd name="T6" fmla="*/ 303 w 303"/>
                  <a:gd name="T7" fmla="*/ 2 h 134"/>
                  <a:gd name="T8" fmla="*/ 160 w 303"/>
                  <a:gd name="T9" fmla="*/ 42 h 134"/>
                  <a:gd name="T10" fmla="*/ 2 w 303"/>
                  <a:gd name="T11" fmla="*/ 134 h 134"/>
                  <a:gd name="T12" fmla="*/ 0 w 303"/>
                  <a:gd name="T13" fmla="*/ 132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3" h="134">
                    <a:moveTo>
                      <a:pt x="0" y="132"/>
                    </a:moveTo>
                    <a:cubicBezTo>
                      <a:pt x="31" y="110"/>
                      <a:pt x="90" y="70"/>
                      <a:pt x="159" y="40"/>
                    </a:cubicBezTo>
                    <a:cubicBezTo>
                      <a:pt x="204" y="20"/>
                      <a:pt x="254" y="4"/>
                      <a:pt x="302" y="0"/>
                    </a:cubicBezTo>
                    <a:cubicBezTo>
                      <a:pt x="303" y="2"/>
                      <a:pt x="303" y="2"/>
                      <a:pt x="303" y="2"/>
                    </a:cubicBezTo>
                    <a:cubicBezTo>
                      <a:pt x="254" y="7"/>
                      <a:pt x="205" y="22"/>
                      <a:pt x="160" y="42"/>
                    </a:cubicBezTo>
                    <a:cubicBezTo>
                      <a:pt x="91" y="73"/>
                      <a:pt x="32" y="112"/>
                      <a:pt x="2" y="134"/>
                    </a:cubicBezTo>
                    <a:lnTo>
                      <a:pt x="0" y="1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1" name="Freeform 170"/>
              <p:cNvSpPr/>
              <p:nvPr/>
            </p:nvSpPr>
            <p:spPr bwMode="auto">
              <a:xfrm>
                <a:off x="4981" y="447"/>
                <a:ext cx="462" cy="289"/>
              </a:xfrm>
              <a:custGeom>
                <a:avLst/>
                <a:gdLst>
                  <a:gd name="T0" fmla="*/ 0 w 295"/>
                  <a:gd name="T1" fmla="*/ 183 h 185"/>
                  <a:gd name="T2" fmla="*/ 129 w 295"/>
                  <a:gd name="T3" fmla="*/ 79 h 185"/>
                  <a:gd name="T4" fmla="*/ 294 w 295"/>
                  <a:gd name="T5" fmla="*/ 0 h 185"/>
                  <a:gd name="T6" fmla="*/ 295 w 295"/>
                  <a:gd name="T7" fmla="*/ 2 h 185"/>
                  <a:gd name="T8" fmla="*/ 130 w 295"/>
                  <a:gd name="T9" fmla="*/ 81 h 185"/>
                  <a:gd name="T10" fmla="*/ 2 w 295"/>
                  <a:gd name="T11" fmla="*/ 185 h 185"/>
                  <a:gd name="T12" fmla="*/ 0 w 295"/>
                  <a:gd name="T13" fmla="*/ 183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5" h="185">
                    <a:moveTo>
                      <a:pt x="0" y="183"/>
                    </a:moveTo>
                    <a:cubicBezTo>
                      <a:pt x="18" y="164"/>
                      <a:pt x="59" y="123"/>
                      <a:pt x="129" y="79"/>
                    </a:cubicBezTo>
                    <a:cubicBezTo>
                      <a:pt x="172" y="52"/>
                      <a:pt x="227" y="24"/>
                      <a:pt x="294" y="0"/>
                    </a:cubicBezTo>
                    <a:cubicBezTo>
                      <a:pt x="295" y="2"/>
                      <a:pt x="295" y="2"/>
                      <a:pt x="295" y="2"/>
                    </a:cubicBezTo>
                    <a:cubicBezTo>
                      <a:pt x="228" y="26"/>
                      <a:pt x="173" y="54"/>
                      <a:pt x="130" y="81"/>
                    </a:cubicBezTo>
                    <a:cubicBezTo>
                      <a:pt x="61" y="124"/>
                      <a:pt x="20" y="165"/>
                      <a:pt x="2" y="185"/>
                    </a:cubicBezTo>
                    <a:lnTo>
                      <a:pt x="0" y="18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" name="Freeform 171"/>
              <p:cNvSpPr/>
              <p:nvPr/>
            </p:nvSpPr>
            <p:spPr bwMode="auto">
              <a:xfrm>
                <a:off x="5134" y="458"/>
                <a:ext cx="324" cy="357"/>
              </a:xfrm>
              <a:custGeom>
                <a:avLst/>
                <a:gdLst>
                  <a:gd name="T0" fmla="*/ 0 w 207"/>
                  <a:gd name="T1" fmla="*/ 228 h 229"/>
                  <a:gd name="T2" fmla="*/ 119 w 207"/>
                  <a:gd name="T3" fmla="*/ 84 h 229"/>
                  <a:gd name="T4" fmla="*/ 206 w 207"/>
                  <a:gd name="T5" fmla="*/ 0 h 229"/>
                  <a:gd name="T6" fmla="*/ 207 w 207"/>
                  <a:gd name="T7" fmla="*/ 2 h 229"/>
                  <a:gd name="T8" fmla="*/ 120 w 207"/>
                  <a:gd name="T9" fmla="*/ 86 h 229"/>
                  <a:gd name="T10" fmla="*/ 2 w 207"/>
                  <a:gd name="T11" fmla="*/ 229 h 229"/>
                  <a:gd name="T12" fmla="*/ 0 w 207"/>
                  <a:gd name="T13" fmla="*/ 228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7" h="229">
                    <a:moveTo>
                      <a:pt x="0" y="228"/>
                    </a:moveTo>
                    <a:cubicBezTo>
                      <a:pt x="35" y="183"/>
                      <a:pt x="78" y="130"/>
                      <a:pt x="119" y="84"/>
                    </a:cubicBezTo>
                    <a:cubicBezTo>
                      <a:pt x="150" y="50"/>
                      <a:pt x="180" y="19"/>
                      <a:pt x="206" y="0"/>
                    </a:cubicBezTo>
                    <a:cubicBezTo>
                      <a:pt x="207" y="2"/>
                      <a:pt x="207" y="2"/>
                      <a:pt x="207" y="2"/>
                    </a:cubicBezTo>
                    <a:cubicBezTo>
                      <a:pt x="182" y="21"/>
                      <a:pt x="152" y="51"/>
                      <a:pt x="120" y="86"/>
                    </a:cubicBezTo>
                    <a:cubicBezTo>
                      <a:pt x="80" y="131"/>
                      <a:pt x="37" y="184"/>
                      <a:pt x="2" y="229"/>
                    </a:cubicBezTo>
                    <a:lnTo>
                      <a:pt x="0" y="2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" name="Freeform 172"/>
              <p:cNvSpPr/>
              <p:nvPr/>
            </p:nvSpPr>
            <p:spPr bwMode="auto">
              <a:xfrm>
                <a:off x="4901" y="467"/>
                <a:ext cx="426" cy="295"/>
              </a:xfrm>
              <a:custGeom>
                <a:avLst/>
                <a:gdLst>
                  <a:gd name="T0" fmla="*/ 271 w 272"/>
                  <a:gd name="T1" fmla="*/ 0 h 189"/>
                  <a:gd name="T2" fmla="*/ 0 w 272"/>
                  <a:gd name="T3" fmla="*/ 189 h 189"/>
                  <a:gd name="T4" fmla="*/ 272 w 272"/>
                  <a:gd name="T5" fmla="*/ 6 h 189"/>
                  <a:gd name="T6" fmla="*/ 271 w 272"/>
                  <a:gd name="T7" fmla="*/ 0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2" h="189">
                    <a:moveTo>
                      <a:pt x="271" y="0"/>
                    </a:moveTo>
                    <a:cubicBezTo>
                      <a:pt x="270" y="0"/>
                      <a:pt x="32" y="80"/>
                      <a:pt x="0" y="189"/>
                    </a:cubicBezTo>
                    <a:cubicBezTo>
                      <a:pt x="4" y="185"/>
                      <a:pt x="24" y="97"/>
                      <a:pt x="272" y="6"/>
                    </a:cubicBez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" name="Freeform 173"/>
              <p:cNvSpPr/>
              <p:nvPr/>
            </p:nvSpPr>
            <p:spPr bwMode="auto">
              <a:xfrm>
                <a:off x="4878" y="725"/>
                <a:ext cx="55" cy="55"/>
              </a:xfrm>
              <a:custGeom>
                <a:avLst/>
                <a:gdLst>
                  <a:gd name="T0" fmla="*/ 13 w 35"/>
                  <a:gd name="T1" fmla="*/ 32 h 35"/>
                  <a:gd name="T2" fmla="*/ 2 w 35"/>
                  <a:gd name="T3" fmla="*/ 13 h 35"/>
                  <a:gd name="T4" fmla="*/ 22 w 35"/>
                  <a:gd name="T5" fmla="*/ 3 h 35"/>
                  <a:gd name="T6" fmla="*/ 32 w 35"/>
                  <a:gd name="T7" fmla="*/ 22 h 35"/>
                  <a:gd name="T8" fmla="*/ 13 w 35"/>
                  <a:gd name="T9" fmla="*/ 3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3" y="32"/>
                    </a:moveTo>
                    <a:cubicBezTo>
                      <a:pt x="5" y="30"/>
                      <a:pt x="0" y="21"/>
                      <a:pt x="2" y="13"/>
                    </a:cubicBezTo>
                    <a:cubicBezTo>
                      <a:pt x="5" y="5"/>
                      <a:pt x="14" y="0"/>
                      <a:pt x="22" y="3"/>
                    </a:cubicBezTo>
                    <a:cubicBezTo>
                      <a:pt x="30" y="5"/>
                      <a:pt x="35" y="14"/>
                      <a:pt x="32" y="22"/>
                    </a:cubicBezTo>
                    <a:cubicBezTo>
                      <a:pt x="30" y="30"/>
                      <a:pt x="21" y="35"/>
                      <a:pt x="13" y="32"/>
                    </a:cubicBez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" name="Freeform 174"/>
              <p:cNvSpPr/>
              <p:nvPr/>
            </p:nvSpPr>
            <p:spPr bwMode="auto">
              <a:xfrm>
                <a:off x="5012" y="411"/>
                <a:ext cx="340" cy="392"/>
              </a:xfrm>
              <a:custGeom>
                <a:avLst/>
                <a:gdLst>
                  <a:gd name="T0" fmla="*/ 213 w 217"/>
                  <a:gd name="T1" fmla="*/ 0 h 251"/>
                  <a:gd name="T2" fmla="*/ 0 w 217"/>
                  <a:gd name="T3" fmla="*/ 251 h 251"/>
                  <a:gd name="T4" fmla="*/ 217 w 217"/>
                  <a:gd name="T5" fmla="*/ 5 h 251"/>
                  <a:gd name="T6" fmla="*/ 213 w 217"/>
                  <a:gd name="T7" fmla="*/ 0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51">
                    <a:moveTo>
                      <a:pt x="213" y="0"/>
                    </a:moveTo>
                    <a:cubicBezTo>
                      <a:pt x="213" y="0"/>
                      <a:pt x="3" y="138"/>
                      <a:pt x="0" y="251"/>
                    </a:cubicBezTo>
                    <a:cubicBezTo>
                      <a:pt x="3" y="247"/>
                      <a:pt x="0" y="157"/>
                      <a:pt x="217" y="5"/>
                    </a:cubicBezTo>
                    <a:lnTo>
                      <a:pt x="213" y="0"/>
                    </a:ln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" name="Freeform 175"/>
              <p:cNvSpPr/>
              <p:nvPr/>
            </p:nvSpPr>
            <p:spPr bwMode="auto">
              <a:xfrm>
                <a:off x="4989" y="769"/>
                <a:ext cx="48" cy="50"/>
              </a:xfrm>
              <a:custGeom>
                <a:avLst/>
                <a:gdLst>
                  <a:gd name="T0" fmla="*/ 15 w 31"/>
                  <a:gd name="T1" fmla="*/ 32 h 32"/>
                  <a:gd name="T2" fmla="*/ 0 w 31"/>
                  <a:gd name="T3" fmla="*/ 16 h 32"/>
                  <a:gd name="T4" fmla="*/ 16 w 31"/>
                  <a:gd name="T5" fmla="*/ 1 h 32"/>
                  <a:gd name="T6" fmla="*/ 31 w 31"/>
                  <a:gd name="T7" fmla="*/ 17 h 32"/>
                  <a:gd name="T8" fmla="*/ 15 w 31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2">
                    <a:moveTo>
                      <a:pt x="15" y="32"/>
                    </a:moveTo>
                    <a:cubicBezTo>
                      <a:pt x="7" y="31"/>
                      <a:pt x="0" y="24"/>
                      <a:pt x="0" y="16"/>
                    </a:cubicBezTo>
                    <a:cubicBezTo>
                      <a:pt x="0" y="7"/>
                      <a:pt x="8" y="0"/>
                      <a:pt x="16" y="1"/>
                    </a:cubicBezTo>
                    <a:cubicBezTo>
                      <a:pt x="25" y="1"/>
                      <a:pt x="31" y="8"/>
                      <a:pt x="31" y="17"/>
                    </a:cubicBezTo>
                    <a:cubicBezTo>
                      <a:pt x="31" y="25"/>
                      <a:pt x="24" y="32"/>
                      <a:pt x="15" y="32"/>
                    </a:cubicBez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7" name="Freeform 176"/>
              <p:cNvSpPr/>
              <p:nvPr/>
            </p:nvSpPr>
            <p:spPr bwMode="auto">
              <a:xfrm>
                <a:off x="5050" y="501"/>
                <a:ext cx="339" cy="393"/>
              </a:xfrm>
              <a:custGeom>
                <a:avLst/>
                <a:gdLst>
                  <a:gd name="T0" fmla="*/ 214 w 217"/>
                  <a:gd name="T1" fmla="*/ 0 h 251"/>
                  <a:gd name="T2" fmla="*/ 1 w 217"/>
                  <a:gd name="T3" fmla="*/ 251 h 251"/>
                  <a:gd name="T4" fmla="*/ 217 w 217"/>
                  <a:gd name="T5" fmla="*/ 5 h 251"/>
                  <a:gd name="T6" fmla="*/ 214 w 217"/>
                  <a:gd name="T7" fmla="*/ 0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51">
                    <a:moveTo>
                      <a:pt x="214" y="0"/>
                    </a:moveTo>
                    <a:cubicBezTo>
                      <a:pt x="213" y="0"/>
                      <a:pt x="3" y="138"/>
                      <a:pt x="1" y="251"/>
                    </a:cubicBezTo>
                    <a:cubicBezTo>
                      <a:pt x="3" y="247"/>
                      <a:pt x="0" y="157"/>
                      <a:pt x="217" y="5"/>
                    </a:cubicBezTo>
                    <a:lnTo>
                      <a:pt x="214" y="0"/>
                    </a:ln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" name="Freeform 177"/>
              <p:cNvSpPr/>
              <p:nvPr/>
            </p:nvSpPr>
            <p:spPr bwMode="auto">
              <a:xfrm>
                <a:off x="5026" y="859"/>
                <a:ext cx="51" cy="50"/>
              </a:xfrm>
              <a:custGeom>
                <a:avLst/>
                <a:gdLst>
                  <a:gd name="T0" fmla="*/ 15 w 32"/>
                  <a:gd name="T1" fmla="*/ 31 h 32"/>
                  <a:gd name="T2" fmla="*/ 0 w 32"/>
                  <a:gd name="T3" fmla="*/ 15 h 32"/>
                  <a:gd name="T4" fmla="*/ 16 w 32"/>
                  <a:gd name="T5" fmla="*/ 1 h 32"/>
                  <a:gd name="T6" fmla="*/ 31 w 32"/>
                  <a:gd name="T7" fmla="*/ 17 h 32"/>
                  <a:gd name="T8" fmla="*/ 15 w 32"/>
                  <a:gd name="T9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2">
                    <a:moveTo>
                      <a:pt x="15" y="31"/>
                    </a:moveTo>
                    <a:cubicBezTo>
                      <a:pt x="7" y="31"/>
                      <a:pt x="0" y="24"/>
                      <a:pt x="0" y="15"/>
                    </a:cubicBezTo>
                    <a:cubicBezTo>
                      <a:pt x="1" y="7"/>
                      <a:pt x="8" y="0"/>
                      <a:pt x="16" y="1"/>
                    </a:cubicBezTo>
                    <a:cubicBezTo>
                      <a:pt x="25" y="1"/>
                      <a:pt x="32" y="8"/>
                      <a:pt x="31" y="17"/>
                    </a:cubicBezTo>
                    <a:cubicBezTo>
                      <a:pt x="31" y="25"/>
                      <a:pt x="24" y="32"/>
                      <a:pt x="15" y="31"/>
                    </a:cubicBez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" name="Freeform 178"/>
              <p:cNvSpPr/>
              <p:nvPr/>
            </p:nvSpPr>
            <p:spPr bwMode="auto">
              <a:xfrm>
                <a:off x="5142" y="542"/>
                <a:ext cx="279" cy="436"/>
              </a:xfrm>
              <a:custGeom>
                <a:avLst/>
                <a:gdLst>
                  <a:gd name="T0" fmla="*/ 178 w 178"/>
                  <a:gd name="T1" fmla="*/ 2 h 279"/>
                  <a:gd name="T2" fmla="*/ 0 w 178"/>
                  <a:gd name="T3" fmla="*/ 279 h 279"/>
                  <a:gd name="T4" fmla="*/ 173 w 178"/>
                  <a:gd name="T5" fmla="*/ 0 h 279"/>
                  <a:gd name="T6" fmla="*/ 178 w 178"/>
                  <a:gd name="T7" fmla="*/ 2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8" h="279">
                    <a:moveTo>
                      <a:pt x="178" y="2"/>
                    </a:moveTo>
                    <a:cubicBezTo>
                      <a:pt x="178" y="3"/>
                      <a:pt x="107" y="243"/>
                      <a:pt x="0" y="279"/>
                    </a:cubicBezTo>
                    <a:cubicBezTo>
                      <a:pt x="3" y="275"/>
                      <a:pt x="90" y="252"/>
                      <a:pt x="173" y="0"/>
                    </a:cubicBezTo>
                    <a:lnTo>
                      <a:pt x="178" y="2"/>
                    </a:ln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0" name="Freeform 179"/>
              <p:cNvSpPr/>
              <p:nvPr/>
            </p:nvSpPr>
            <p:spPr bwMode="auto">
              <a:xfrm>
                <a:off x="5123" y="947"/>
                <a:ext cx="55" cy="54"/>
              </a:xfrm>
              <a:custGeom>
                <a:avLst/>
                <a:gdLst>
                  <a:gd name="T0" fmla="*/ 3 w 35"/>
                  <a:gd name="T1" fmla="*/ 23 h 35"/>
                  <a:gd name="T2" fmla="*/ 22 w 35"/>
                  <a:gd name="T3" fmla="*/ 32 h 35"/>
                  <a:gd name="T4" fmla="*/ 32 w 35"/>
                  <a:gd name="T5" fmla="*/ 13 h 35"/>
                  <a:gd name="T6" fmla="*/ 13 w 35"/>
                  <a:gd name="T7" fmla="*/ 3 h 35"/>
                  <a:gd name="T8" fmla="*/ 3 w 35"/>
                  <a:gd name="T9" fmla="*/ 2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3" y="23"/>
                    </a:moveTo>
                    <a:cubicBezTo>
                      <a:pt x="6" y="31"/>
                      <a:pt x="14" y="35"/>
                      <a:pt x="22" y="32"/>
                    </a:cubicBezTo>
                    <a:cubicBezTo>
                      <a:pt x="31" y="30"/>
                      <a:pt x="35" y="21"/>
                      <a:pt x="32" y="13"/>
                    </a:cubicBezTo>
                    <a:cubicBezTo>
                      <a:pt x="29" y="5"/>
                      <a:pt x="21" y="0"/>
                      <a:pt x="13" y="3"/>
                    </a:cubicBezTo>
                    <a:cubicBezTo>
                      <a:pt x="4" y="6"/>
                      <a:pt x="0" y="15"/>
                      <a:pt x="3" y="23"/>
                    </a:cubicBez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1" name="Freeform 180"/>
              <p:cNvSpPr/>
              <p:nvPr/>
            </p:nvSpPr>
            <p:spPr bwMode="auto">
              <a:xfrm>
                <a:off x="5255" y="486"/>
                <a:ext cx="278" cy="434"/>
              </a:xfrm>
              <a:custGeom>
                <a:avLst/>
                <a:gdLst>
                  <a:gd name="T0" fmla="*/ 178 w 178"/>
                  <a:gd name="T1" fmla="*/ 1 h 278"/>
                  <a:gd name="T2" fmla="*/ 0 w 178"/>
                  <a:gd name="T3" fmla="*/ 278 h 278"/>
                  <a:gd name="T4" fmla="*/ 173 w 178"/>
                  <a:gd name="T5" fmla="*/ 0 h 278"/>
                  <a:gd name="T6" fmla="*/ 178 w 178"/>
                  <a:gd name="T7" fmla="*/ 1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8" h="278">
                    <a:moveTo>
                      <a:pt x="178" y="1"/>
                    </a:moveTo>
                    <a:cubicBezTo>
                      <a:pt x="178" y="2"/>
                      <a:pt x="107" y="243"/>
                      <a:pt x="0" y="278"/>
                    </a:cubicBezTo>
                    <a:cubicBezTo>
                      <a:pt x="3" y="274"/>
                      <a:pt x="90" y="251"/>
                      <a:pt x="173" y="0"/>
                    </a:cubicBezTo>
                    <a:lnTo>
                      <a:pt x="178" y="1"/>
                    </a:ln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" name="Freeform 181"/>
              <p:cNvSpPr/>
              <p:nvPr/>
            </p:nvSpPr>
            <p:spPr bwMode="auto">
              <a:xfrm>
                <a:off x="5236" y="890"/>
                <a:ext cx="55" cy="55"/>
              </a:xfrm>
              <a:custGeom>
                <a:avLst/>
                <a:gdLst>
                  <a:gd name="T0" fmla="*/ 3 w 35"/>
                  <a:gd name="T1" fmla="*/ 22 h 35"/>
                  <a:gd name="T2" fmla="*/ 22 w 35"/>
                  <a:gd name="T3" fmla="*/ 32 h 35"/>
                  <a:gd name="T4" fmla="*/ 32 w 35"/>
                  <a:gd name="T5" fmla="*/ 12 h 35"/>
                  <a:gd name="T6" fmla="*/ 12 w 35"/>
                  <a:gd name="T7" fmla="*/ 2 h 35"/>
                  <a:gd name="T8" fmla="*/ 3 w 35"/>
                  <a:gd name="T9" fmla="*/ 2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3" y="22"/>
                    </a:moveTo>
                    <a:cubicBezTo>
                      <a:pt x="6" y="30"/>
                      <a:pt x="14" y="35"/>
                      <a:pt x="22" y="32"/>
                    </a:cubicBezTo>
                    <a:cubicBezTo>
                      <a:pt x="31" y="29"/>
                      <a:pt x="35" y="20"/>
                      <a:pt x="32" y="12"/>
                    </a:cubicBezTo>
                    <a:cubicBezTo>
                      <a:pt x="29" y="4"/>
                      <a:pt x="21" y="0"/>
                      <a:pt x="12" y="2"/>
                    </a:cubicBezTo>
                    <a:cubicBezTo>
                      <a:pt x="4" y="5"/>
                      <a:pt x="0" y="14"/>
                      <a:pt x="3" y="22"/>
                    </a:cubicBez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" name="Freeform 182"/>
              <p:cNvSpPr/>
              <p:nvPr/>
            </p:nvSpPr>
            <p:spPr bwMode="auto">
              <a:xfrm>
                <a:off x="5177" y="617"/>
                <a:ext cx="278" cy="436"/>
              </a:xfrm>
              <a:custGeom>
                <a:avLst/>
                <a:gdLst>
                  <a:gd name="T0" fmla="*/ 178 w 178"/>
                  <a:gd name="T1" fmla="*/ 2 h 279"/>
                  <a:gd name="T2" fmla="*/ 0 w 178"/>
                  <a:gd name="T3" fmla="*/ 279 h 279"/>
                  <a:gd name="T4" fmla="*/ 172 w 178"/>
                  <a:gd name="T5" fmla="*/ 0 h 279"/>
                  <a:gd name="T6" fmla="*/ 178 w 178"/>
                  <a:gd name="T7" fmla="*/ 2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8" h="279">
                    <a:moveTo>
                      <a:pt x="178" y="2"/>
                    </a:moveTo>
                    <a:cubicBezTo>
                      <a:pt x="178" y="2"/>
                      <a:pt x="107" y="243"/>
                      <a:pt x="0" y="279"/>
                    </a:cubicBezTo>
                    <a:cubicBezTo>
                      <a:pt x="3" y="275"/>
                      <a:pt x="90" y="251"/>
                      <a:pt x="172" y="0"/>
                    </a:cubicBezTo>
                    <a:lnTo>
                      <a:pt x="178" y="2"/>
                    </a:ln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" name="Freeform 183"/>
              <p:cNvSpPr/>
              <p:nvPr/>
            </p:nvSpPr>
            <p:spPr bwMode="auto">
              <a:xfrm>
                <a:off x="5158" y="1022"/>
                <a:ext cx="55" cy="54"/>
              </a:xfrm>
              <a:custGeom>
                <a:avLst/>
                <a:gdLst>
                  <a:gd name="T0" fmla="*/ 3 w 35"/>
                  <a:gd name="T1" fmla="*/ 22 h 35"/>
                  <a:gd name="T2" fmla="*/ 22 w 35"/>
                  <a:gd name="T3" fmla="*/ 32 h 35"/>
                  <a:gd name="T4" fmla="*/ 32 w 35"/>
                  <a:gd name="T5" fmla="*/ 12 h 35"/>
                  <a:gd name="T6" fmla="*/ 12 w 35"/>
                  <a:gd name="T7" fmla="*/ 3 h 35"/>
                  <a:gd name="T8" fmla="*/ 3 w 35"/>
                  <a:gd name="T9" fmla="*/ 2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3" y="22"/>
                    </a:moveTo>
                    <a:cubicBezTo>
                      <a:pt x="5" y="30"/>
                      <a:pt x="14" y="35"/>
                      <a:pt x="22" y="32"/>
                    </a:cubicBezTo>
                    <a:cubicBezTo>
                      <a:pt x="30" y="29"/>
                      <a:pt x="35" y="21"/>
                      <a:pt x="32" y="12"/>
                    </a:cubicBezTo>
                    <a:cubicBezTo>
                      <a:pt x="29" y="4"/>
                      <a:pt x="20" y="0"/>
                      <a:pt x="12" y="3"/>
                    </a:cubicBezTo>
                    <a:cubicBezTo>
                      <a:pt x="4" y="5"/>
                      <a:pt x="0" y="14"/>
                      <a:pt x="3" y="22"/>
                    </a:cubicBez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" name="Freeform 184"/>
              <p:cNvSpPr/>
              <p:nvPr/>
            </p:nvSpPr>
            <p:spPr bwMode="auto">
              <a:xfrm>
                <a:off x="5288" y="581"/>
                <a:ext cx="280" cy="435"/>
              </a:xfrm>
              <a:custGeom>
                <a:avLst/>
                <a:gdLst>
                  <a:gd name="T0" fmla="*/ 179 w 179"/>
                  <a:gd name="T1" fmla="*/ 1 h 278"/>
                  <a:gd name="T2" fmla="*/ 0 w 179"/>
                  <a:gd name="T3" fmla="*/ 278 h 278"/>
                  <a:gd name="T4" fmla="*/ 173 w 179"/>
                  <a:gd name="T5" fmla="*/ 0 h 278"/>
                  <a:gd name="T6" fmla="*/ 179 w 179"/>
                  <a:gd name="T7" fmla="*/ 1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9" h="278">
                    <a:moveTo>
                      <a:pt x="179" y="1"/>
                    </a:moveTo>
                    <a:cubicBezTo>
                      <a:pt x="179" y="2"/>
                      <a:pt x="108" y="243"/>
                      <a:pt x="0" y="278"/>
                    </a:cubicBezTo>
                    <a:cubicBezTo>
                      <a:pt x="4" y="274"/>
                      <a:pt x="91" y="251"/>
                      <a:pt x="173" y="0"/>
                    </a:cubicBezTo>
                    <a:lnTo>
                      <a:pt x="179" y="1"/>
                    </a:ln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6" name="Freeform 185"/>
              <p:cNvSpPr/>
              <p:nvPr/>
            </p:nvSpPr>
            <p:spPr bwMode="auto">
              <a:xfrm>
                <a:off x="5270" y="986"/>
                <a:ext cx="55" cy="55"/>
              </a:xfrm>
              <a:custGeom>
                <a:avLst/>
                <a:gdLst>
                  <a:gd name="T0" fmla="*/ 2 w 35"/>
                  <a:gd name="T1" fmla="*/ 22 h 35"/>
                  <a:gd name="T2" fmla="*/ 22 w 35"/>
                  <a:gd name="T3" fmla="*/ 32 h 35"/>
                  <a:gd name="T4" fmla="*/ 32 w 35"/>
                  <a:gd name="T5" fmla="*/ 12 h 35"/>
                  <a:gd name="T6" fmla="*/ 12 w 35"/>
                  <a:gd name="T7" fmla="*/ 2 h 35"/>
                  <a:gd name="T8" fmla="*/ 2 w 35"/>
                  <a:gd name="T9" fmla="*/ 2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2" y="22"/>
                    </a:moveTo>
                    <a:cubicBezTo>
                      <a:pt x="5" y="30"/>
                      <a:pt x="14" y="35"/>
                      <a:pt x="22" y="32"/>
                    </a:cubicBezTo>
                    <a:cubicBezTo>
                      <a:pt x="30" y="29"/>
                      <a:pt x="35" y="20"/>
                      <a:pt x="32" y="12"/>
                    </a:cubicBezTo>
                    <a:cubicBezTo>
                      <a:pt x="29" y="4"/>
                      <a:pt x="20" y="0"/>
                      <a:pt x="12" y="2"/>
                    </a:cubicBezTo>
                    <a:cubicBezTo>
                      <a:pt x="4" y="5"/>
                      <a:pt x="0" y="14"/>
                      <a:pt x="2" y="22"/>
                    </a:cubicBez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" name="Freeform 186"/>
              <p:cNvSpPr/>
              <p:nvPr/>
            </p:nvSpPr>
            <p:spPr bwMode="auto">
              <a:xfrm>
                <a:off x="5330" y="669"/>
                <a:ext cx="291" cy="447"/>
              </a:xfrm>
              <a:custGeom>
                <a:avLst/>
                <a:gdLst>
                  <a:gd name="T0" fmla="*/ 182 w 186"/>
                  <a:gd name="T1" fmla="*/ 0 h 286"/>
                  <a:gd name="T2" fmla="*/ 18 w 186"/>
                  <a:gd name="T3" fmla="*/ 286 h 286"/>
                  <a:gd name="T4" fmla="*/ 186 w 186"/>
                  <a:gd name="T5" fmla="*/ 5 h 286"/>
                  <a:gd name="T6" fmla="*/ 182 w 186"/>
                  <a:gd name="T7" fmla="*/ 0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6" h="286">
                    <a:moveTo>
                      <a:pt x="182" y="0"/>
                    </a:moveTo>
                    <a:cubicBezTo>
                      <a:pt x="182" y="1"/>
                      <a:pt x="0" y="174"/>
                      <a:pt x="18" y="286"/>
                    </a:cubicBezTo>
                    <a:cubicBezTo>
                      <a:pt x="20" y="281"/>
                      <a:pt x="0" y="193"/>
                      <a:pt x="186" y="5"/>
                    </a:cubicBezTo>
                    <a:lnTo>
                      <a:pt x="182" y="0"/>
                    </a:ln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" name="Freeform 187"/>
              <p:cNvSpPr/>
              <p:nvPr/>
            </p:nvSpPr>
            <p:spPr bwMode="auto">
              <a:xfrm>
                <a:off x="5330" y="1080"/>
                <a:ext cx="53" cy="51"/>
              </a:xfrm>
              <a:custGeom>
                <a:avLst/>
                <a:gdLst>
                  <a:gd name="T0" fmla="*/ 19 w 34"/>
                  <a:gd name="T1" fmla="*/ 32 h 33"/>
                  <a:gd name="T2" fmla="*/ 2 w 34"/>
                  <a:gd name="T3" fmla="*/ 19 h 33"/>
                  <a:gd name="T4" fmla="*/ 15 w 34"/>
                  <a:gd name="T5" fmla="*/ 1 h 33"/>
                  <a:gd name="T6" fmla="*/ 32 w 34"/>
                  <a:gd name="T7" fmla="*/ 14 h 33"/>
                  <a:gd name="T8" fmla="*/ 19 w 34"/>
                  <a:gd name="T9" fmla="*/ 3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3">
                    <a:moveTo>
                      <a:pt x="19" y="32"/>
                    </a:moveTo>
                    <a:cubicBezTo>
                      <a:pt x="11" y="33"/>
                      <a:pt x="3" y="27"/>
                      <a:pt x="2" y="19"/>
                    </a:cubicBezTo>
                    <a:cubicBezTo>
                      <a:pt x="0" y="10"/>
                      <a:pt x="6" y="3"/>
                      <a:pt x="15" y="1"/>
                    </a:cubicBezTo>
                    <a:cubicBezTo>
                      <a:pt x="23" y="0"/>
                      <a:pt x="31" y="6"/>
                      <a:pt x="32" y="14"/>
                    </a:cubicBezTo>
                    <a:cubicBezTo>
                      <a:pt x="34" y="23"/>
                      <a:pt x="28" y="31"/>
                      <a:pt x="19" y="32"/>
                    </a:cubicBez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9" name="Freeform 188"/>
              <p:cNvSpPr/>
              <p:nvPr/>
            </p:nvSpPr>
            <p:spPr bwMode="auto">
              <a:xfrm>
                <a:off x="5361" y="634"/>
                <a:ext cx="154" cy="513"/>
              </a:xfrm>
              <a:custGeom>
                <a:avLst/>
                <a:gdLst>
                  <a:gd name="T0" fmla="*/ 93 w 98"/>
                  <a:gd name="T1" fmla="*/ 0 h 328"/>
                  <a:gd name="T2" fmla="*/ 63 w 98"/>
                  <a:gd name="T3" fmla="*/ 328 h 328"/>
                  <a:gd name="T4" fmla="*/ 98 w 98"/>
                  <a:gd name="T5" fmla="*/ 2 h 328"/>
                  <a:gd name="T6" fmla="*/ 93 w 98"/>
                  <a:gd name="T7" fmla="*/ 0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8" h="328">
                    <a:moveTo>
                      <a:pt x="93" y="0"/>
                    </a:moveTo>
                    <a:cubicBezTo>
                      <a:pt x="92" y="0"/>
                      <a:pt x="0" y="234"/>
                      <a:pt x="63" y="328"/>
                    </a:cubicBezTo>
                    <a:cubicBezTo>
                      <a:pt x="63" y="323"/>
                      <a:pt x="8" y="251"/>
                      <a:pt x="98" y="2"/>
                    </a:cubicBezTo>
                    <a:lnTo>
                      <a:pt x="93" y="0"/>
                    </a:ln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" name="Freeform 189"/>
              <p:cNvSpPr/>
              <p:nvPr/>
            </p:nvSpPr>
            <p:spPr bwMode="auto">
              <a:xfrm>
                <a:off x="5427" y="1111"/>
                <a:ext cx="55" cy="55"/>
              </a:xfrm>
              <a:custGeom>
                <a:avLst/>
                <a:gdLst>
                  <a:gd name="T0" fmla="*/ 26 w 35"/>
                  <a:gd name="T1" fmla="*/ 31 h 35"/>
                  <a:gd name="T2" fmla="*/ 5 w 35"/>
                  <a:gd name="T3" fmla="*/ 26 h 35"/>
                  <a:gd name="T4" fmla="*/ 9 w 35"/>
                  <a:gd name="T5" fmla="*/ 5 h 35"/>
                  <a:gd name="T6" fmla="*/ 31 w 35"/>
                  <a:gd name="T7" fmla="*/ 9 h 35"/>
                  <a:gd name="T8" fmla="*/ 26 w 35"/>
                  <a:gd name="T9" fmla="*/ 3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26" y="31"/>
                    </a:moveTo>
                    <a:cubicBezTo>
                      <a:pt x="19" y="35"/>
                      <a:pt x="9" y="33"/>
                      <a:pt x="5" y="26"/>
                    </a:cubicBezTo>
                    <a:cubicBezTo>
                      <a:pt x="0" y="19"/>
                      <a:pt x="2" y="10"/>
                      <a:pt x="9" y="5"/>
                    </a:cubicBezTo>
                    <a:cubicBezTo>
                      <a:pt x="16" y="0"/>
                      <a:pt x="26" y="2"/>
                      <a:pt x="31" y="9"/>
                    </a:cubicBezTo>
                    <a:cubicBezTo>
                      <a:pt x="35" y="17"/>
                      <a:pt x="33" y="26"/>
                      <a:pt x="26" y="31"/>
                    </a:cubicBez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" name="Freeform 190"/>
              <p:cNvSpPr/>
              <p:nvPr/>
            </p:nvSpPr>
            <p:spPr bwMode="auto">
              <a:xfrm>
                <a:off x="5391" y="554"/>
                <a:ext cx="116" cy="516"/>
              </a:xfrm>
              <a:custGeom>
                <a:avLst/>
                <a:gdLst>
                  <a:gd name="T0" fmla="*/ 69 w 74"/>
                  <a:gd name="T1" fmla="*/ 0 h 330"/>
                  <a:gd name="T2" fmla="*/ 72 w 74"/>
                  <a:gd name="T3" fmla="*/ 330 h 330"/>
                  <a:gd name="T4" fmla="*/ 74 w 74"/>
                  <a:gd name="T5" fmla="*/ 2 h 330"/>
                  <a:gd name="T6" fmla="*/ 69 w 74"/>
                  <a:gd name="T7" fmla="*/ 0 h 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" h="330">
                    <a:moveTo>
                      <a:pt x="69" y="0"/>
                    </a:moveTo>
                    <a:cubicBezTo>
                      <a:pt x="68" y="1"/>
                      <a:pt x="0" y="242"/>
                      <a:pt x="72" y="330"/>
                    </a:cubicBezTo>
                    <a:cubicBezTo>
                      <a:pt x="72" y="324"/>
                      <a:pt x="10" y="258"/>
                      <a:pt x="74" y="2"/>
                    </a:cubicBez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" name="Freeform 191"/>
              <p:cNvSpPr/>
              <p:nvPr/>
            </p:nvSpPr>
            <p:spPr bwMode="auto">
              <a:xfrm>
                <a:off x="5471" y="1034"/>
                <a:ext cx="55" cy="55"/>
              </a:xfrm>
              <a:custGeom>
                <a:avLst/>
                <a:gdLst>
                  <a:gd name="T0" fmla="*/ 27 w 35"/>
                  <a:gd name="T1" fmla="*/ 30 h 35"/>
                  <a:gd name="T2" fmla="*/ 6 w 35"/>
                  <a:gd name="T3" fmla="*/ 27 h 35"/>
                  <a:gd name="T4" fmla="*/ 8 w 35"/>
                  <a:gd name="T5" fmla="*/ 6 h 35"/>
                  <a:gd name="T6" fmla="*/ 30 w 35"/>
                  <a:gd name="T7" fmla="*/ 8 h 35"/>
                  <a:gd name="T8" fmla="*/ 27 w 35"/>
                  <a:gd name="T9" fmla="*/ 3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27" y="30"/>
                    </a:moveTo>
                    <a:cubicBezTo>
                      <a:pt x="21" y="35"/>
                      <a:pt x="11" y="34"/>
                      <a:pt x="6" y="27"/>
                    </a:cubicBezTo>
                    <a:cubicBezTo>
                      <a:pt x="0" y="21"/>
                      <a:pt x="1" y="11"/>
                      <a:pt x="8" y="6"/>
                    </a:cubicBezTo>
                    <a:cubicBezTo>
                      <a:pt x="15" y="0"/>
                      <a:pt x="24" y="1"/>
                      <a:pt x="30" y="8"/>
                    </a:cubicBezTo>
                    <a:cubicBezTo>
                      <a:pt x="35" y="14"/>
                      <a:pt x="34" y="24"/>
                      <a:pt x="27" y="30"/>
                    </a:cubicBez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" name="Freeform 192"/>
              <p:cNvSpPr/>
              <p:nvPr/>
            </p:nvSpPr>
            <p:spPr bwMode="auto">
              <a:xfrm>
                <a:off x="4850" y="429"/>
                <a:ext cx="500" cy="208"/>
              </a:xfrm>
              <a:custGeom>
                <a:avLst/>
                <a:gdLst>
                  <a:gd name="T0" fmla="*/ 320 w 320"/>
                  <a:gd name="T1" fmla="*/ 5 h 133"/>
                  <a:gd name="T2" fmla="*/ 0 w 320"/>
                  <a:gd name="T3" fmla="*/ 85 h 133"/>
                  <a:gd name="T4" fmla="*/ 317 w 320"/>
                  <a:gd name="T5" fmla="*/ 0 h 133"/>
                  <a:gd name="T6" fmla="*/ 320 w 320"/>
                  <a:gd name="T7" fmla="*/ 5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0" h="133">
                    <a:moveTo>
                      <a:pt x="320" y="5"/>
                    </a:moveTo>
                    <a:cubicBezTo>
                      <a:pt x="319" y="6"/>
                      <a:pt x="103" y="133"/>
                      <a:pt x="0" y="85"/>
                    </a:cubicBezTo>
                    <a:cubicBezTo>
                      <a:pt x="5" y="85"/>
                      <a:pt x="85" y="128"/>
                      <a:pt x="317" y="0"/>
                    </a:cubicBezTo>
                    <a:lnTo>
                      <a:pt x="320" y="5"/>
                    </a:ln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" name="Freeform 193"/>
              <p:cNvSpPr/>
              <p:nvPr/>
            </p:nvSpPr>
            <p:spPr bwMode="auto">
              <a:xfrm>
                <a:off x="4831" y="539"/>
                <a:ext cx="56" cy="55"/>
              </a:xfrm>
              <a:custGeom>
                <a:avLst/>
                <a:gdLst>
                  <a:gd name="T0" fmla="*/ 4 w 36"/>
                  <a:gd name="T1" fmla="*/ 11 h 35"/>
                  <a:gd name="T2" fmla="*/ 12 w 36"/>
                  <a:gd name="T3" fmla="*/ 32 h 35"/>
                  <a:gd name="T4" fmla="*/ 32 w 36"/>
                  <a:gd name="T5" fmla="*/ 24 h 35"/>
                  <a:gd name="T6" fmla="*/ 24 w 36"/>
                  <a:gd name="T7" fmla="*/ 4 h 35"/>
                  <a:gd name="T8" fmla="*/ 4 w 36"/>
                  <a:gd name="T9" fmla="*/ 1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5">
                    <a:moveTo>
                      <a:pt x="4" y="11"/>
                    </a:moveTo>
                    <a:cubicBezTo>
                      <a:pt x="0" y="19"/>
                      <a:pt x="4" y="28"/>
                      <a:pt x="12" y="32"/>
                    </a:cubicBezTo>
                    <a:cubicBezTo>
                      <a:pt x="19" y="35"/>
                      <a:pt x="29" y="32"/>
                      <a:pt x="32" y="24"/>
                    </a:cubicBezTo>
                    <a:cubicBezTo>
                      <a:pt x="36" y="16"/>
                      <a:pt x="32" y="7"/>
                      <a:pt x="24" y="4"/>
                    </a:cubicBezTo>
                    <a:cubicBezTo>
                      <a:pt x="17" y="0"/>
                      <a:pt x="7" y="4"/>
                      <a:pt x="4" y="11"/>
                    </a:cubicBez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" name="Freeform 194"/>
              <p:cNvSpPr/>
              <p:nvPr/>
            </p:nvSpPr>
            <p:spPr bwMode="auto">
              <a:xfrm>
                <a:off x="4861" y="492"/>
                <a:ext cx="500" cy="208"/>
              </a:xfrm>
              <a:custGeom>
                <a:avLst/>
                <a:gdLst>
                  <a:gd name="T0" fmla="*/ 320 w 320"/>
                  <a:gd name="T1" fmla="*/ 6 h 133"/>
                  <a:gd name="T2" fmla="*/ 0 w 320"/>
                  <a:gd name="T3" fmla="*/ 86 h 133"/>
                  <a:gd name="T4" fmla="*/ 317 w 320"/>
                  <a:gd name="T5" fmla="*/ 0 h 133"/>
                  <a:gd name="T6" fmla="*/ 320 w 320"/>
                  <a:gd name="T7" fmla="*/ 6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0" h="133">
                    <a:moveTo>
                      <a:pt x="320" y="6"/>
                    </a:moveTo>
                    <a:cubicBezTo>
                      <a:pt x="319" y="6"/>
                      <a:pt x="103" y="133"/>
                      <a:pt x="0" y="86"/>
                    </a:cubicBezTo>
                    <a:cubicBezTo>
                      <a:pt x="6" y="85"/>
                      <a:pt x="85" y="128"/>
                      <a:pt x="317" y="0"/>
                    </a:cubicBezTo>
                    <a:lnTo>
                      <a:pt x="320" y="6"/>
                    </a:ln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" name="Freeform 195"/>
              <p:cNvSpPr/>
              <p:nvPr/>
            </p:nvSpPr>
            <p:spPr bwMode="auto">
              <a:xfrm>
                <a:off x="4842" y="601"/>
                <a:ext cx="56" cy="57"/>
              </a:xfrm>
              <a:custGeom>
                <a:avLst/>
                <a:gdLst>
                  <a:gd name="T0" fmla="*/ 4 w 36"/>
                  <a:gd name="T1" fmla="*/ 12 h 36"/>
                  <a:gd name="T2" fmla="*/ 12 w 36"/>
                  <a:gd name="T3" fmla="*/ 32 h 36"/>
                  <a:gd name="T4" fmla="*/ 32 w 36"/>
                  <a:gd name="T5" fmla="*/ 24 h 36"/>
                  <a:gd name="T6" fmla="*/ 24 w 36"/>
                  <a:gd name="T7" fmla="*/ 4 h 36"/>
                  <a:gd name="T8" fmla="*/ 4 w 36"/>
                  <a:gd name="T9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6">
                    <a:moveTo>
                      <a:pt x="4" y="12"/>
                    </a:moveTo>
                    <a:cubicBezTo>
                      <a:pt x="0" y="20"/>
                      <a:pt x="4" y="29"/>
                      <a:pt x="12" y="32"/>
                    </a:cubicBezTo>
                    <a:cubicBezTo>
                      <a:pt x="19" y="36"/>
                      <a:pt x="29" y="32"/>
                      <a:pt x="32" y="24"/>
                    </a:cubicBezTo>
                    <a:cubicBezTo>
                      <a:pt x="36" y="17"/>
                      <a:pt x="32" y="8"/>
                      <a:pt x="24" y="4"/>
                    </a:cubicBezTo>
                    <a:cubicBezTo>
                      <a:pt x="17" y="0"/>
                      <a:pt x="7" y="4"/>
                      <a:pt x="4" y="12"/>
                    </a:cubicBez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7" name="Freeform 196"/>
              <p:cNvSpPr/>
              <p:nvPr/>
            </p:nvSpPr>
            <p:spPr bwMode="auto">
              <a:xfrm>
                <a:off x="4967" y="456"/>
                <a:ext cx="455" cy="281"/>
              </a:xfrm>
              <a:custGeom>
                <a:avLst/>
                <a:gdLst>
                  <a:gd name="T0" fmla="*/ 291 w 291"/>
                  <a:gd name="T1" fmla="*/ 4 h 180"/>
                  <a:gd name="T2" fmla="*/ 0 w 291"/>
                  <a:gd name="T3" fmla="*/ 158 h 180"/>
                  <a:gd name="T4" fmla="*/ 287 w 291"/>
                  <a:gd name="T5" fmla="*/ 0 h 180"/>
                  <a:gd name="T6" fmla="*/ 291 w 291"/>
                  <a:gd name="T7" fmla="*/ 4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1" h="180">
                    <a:moveTo>
                      <a:pt x="291" y="4"/>
                    </a:moveTo>
                    <a:cubicBezTo>
                      <a:pt x="291" y="5"/>
                      <a:pt x="111" y="180"/>
                      <a:pt x="0" y="158"/>
                    </a:cubicBezTo>
                    <a:cubicBezTo>
                      <a:pt x="5" y="157"/>
                      <a:pt x="93" y="179"/>
                      <a:pt x="287" y="0"/>
                    </a:cubicBezTo>
                    <a:lnTo>
                      <a:pt x="291" y="4"/>
                    </a:ln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8" name="Freeform 197"/>
              <p:cNvSpPr/>
              <p:nvPr/>
            </p:nvSpPr>
            <p:spPr bwMode="auto">
              <a:xfrm>
                <a:off x="4950" y="679"/>
                <a:ext cx="53" cy="52"/>
              </a:xfrm>
              <a:custGeom>
                <a:avLst/>
                <a:gdLst>
                  <a:gd name="T0" fmla="*/ 2 w 34"/>
                  <a:gd name="T1" fmla="*/ 14 h 33"/>
                  <a:gd name="T2" fmla="*/ 14 w 34"/>
                  <a:gd name="T3" fmla="*/ 32 h 33"/>
                  <a:gd name="T4" fmla="*/ 32 w 34"/>
                  <a:gd name="T5" fmla="*/ 19 h 33"/>
                  <a:gd name="T6" fmla="*/ 20 w 34"/>
                  <a:gd name="T7" fmla="*/ 1 h 33"/>
                  <a:gd name="T8" fmla="*/ 2 w 34"/>
                  <a:gd name="T9" fmla="*/ 14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3">
                    <a:moveTo>
                      <a:pt x="2" y="14"/>
                    </a:moveTo>
                    <a:cubicBezTo>
                      <a:pt x="0" y="22"/>
                      <a:pt x="6" y="30"/>
                      <a:pt x="14" y="32"/>
                    </a:cubicBezTo>
                    <a:cubicBezTo>
                      <a:pt x="23" y="33"/>
                      <a:pt x="31" y="28"/>
                      <a:pt x="32" y="19"/>
                    </a:cubicBezTo>
                    <a:cubicBezTo>
                      <a:pt x="34" y="11"/>
                      <a:pt x="28" y="3"/>
                      <a:pt x="20" y="1"/>
                    </a:cubicBezTo>
                    <a:cubicBezTo>
                      <a:pt x="12" y="0"/>
                      <a:pt x="4" y="5"/>
                      <a:pt x="2" y="14"/>
                    </a:cubicBez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" name="Freeform 198"/>
              <p:cNvSpPr/>
              <p:nvPr/>
            </p:nvSpPr>
            <p:spPr bwMode="auto">
              <a:xfrm>
                <a:off x="5112" y="440"/>
                <a:ext cx="213" cy="472"/>
              </a:xfrm>
              <a:custGeom>
                <a:avLst/>
                <a:gdLst>
                  <a:gd name="T0" fmla="*/ 136 w 136"/>
                  <a:gd name="T1" fmla="*/ 1 h 302"/>
                  <a:gd name="T2" fmla="*/ 0 w 136"/>
                  <a:gd name="T3" fmla="*/ 302 h 302"/>
                  <a:gd name="T4" fmla="*/ 129 w 136"/>
                  <a:gd name="T5" fmla="*/ 0 h 302"/>
                  <a:gd name="T6" fmla="*/ 136 w 136"/>
                  <a:gd name="T7" fmla="*/ 1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" h="302">
                    <a:moveTo>
                      <a:pt x="136" y="1"/>
                    </a:moveTo>
                    <a:cubicBezTo>
                      <a:pt x="135" y="2"/>
                      <a:pt x="101" y="250"/>
                      <a:pt x="0" y="302"/>
                    </a:cubicBezTo>
                    <a:cubicBezTo>
                      <a:pt x="3" y="297"/>
                      <a:pt x="86" y="261"/>
                      <a:pt x="129" y="0"/>
                    </a:cubicBezTo>
                    <a:lnTo>
                      <a:pt x="136" y="1"/>
                    </a:ln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0" name="Freeform 199"/>
              <p:cNvSpPr/>
              <p:nvPr/>
            </p:nvSpPr>
            <p:spPr bwMode="auto">
              <a:xfrm>
                <a:off x="5094" y="880"/>
                <a:ext cx="54" cy="54"/>
              </a:xfrm>
              <a:custGeom>
                <a:avLst/>
                <a:gdLst>
                  <a:gd name="T0" fmla="*/ 4 w 35"/>
                  <a:gd name="T1" fmla="*/ 25 h 35"/>
                  <a:gd name="T2" fmla="*/ 25 w 35"/>
                  <a:gd name="T3" fmla="*/ 31 h 35"/>
                  <a:gd name="T4" fmla="*/ 31 w 35"/>
                  <a:gd name="T5" fmla="*/ 11 h 35"/>
                  <a:gd name="T6" fmla="*/ 11 w 35"/>
                  <a:gd name="T7" fmla="*/ 4 h 35"/>
                  <a:gd name="T8" fmla="*/ 4 w 35"/>
                  <a:gd name="T9" fmla="*/ 2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4" y="25"/>
                    </a:moveTo>
                    <a:cubicBezTo>
                      <a:pt x="8" y="32"/>
                      <a:pt x="17" y="35"/>
                      <a:pt x="25" y="31"/>
                    </a:cubicBezTo>
                    <a:cubicBezTo>
                      <a:pt x="32" y="28"/>
                      <a:pt x="35" y="18"/>
                      <a:pt x="31" y="11"/>
                    </a:cubicBezTo>
                    <a:cubicBezTo>
                      <a:pt x="27" y="3"/>
                      <a:pt x="18" y="0"/>
                      <a:pt x="11" y="4"/>
                    </a:cubicBezTo>
                    <a:cubicBezTo>
                      <a:pt x="3" y="8"/>
                      <a:pt x="0" y="17"/>
                      <a:pt x="4" y="25"/>
                    </a:cubicBez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" name="Freeform 200"/>
              <p:cNvSpPr/>
              <p:nvPr/>
            </p:nvSpPr>
            <p:spPr bwMode="auto">
              <a:xfrm>
                <a:off x="5378" y="392"/>
                <a:ext cx="507" cy="688"/>
              </a:xfrm>
              <a:custGeom>
                <a:avLst/>
                <a:gdLst>
                  <a:gd name="T0" fmla="*/ 160 w 324"/>
                  <a:gd name="T1" fmla="*/ 424 h 440"/>
                  <a:gd name="T2" fmla="*/ 71 w 324"/>
                  <a:gd name="T3" fmla="*/ 334 h 440"/>
                  <a:gd name="T4" fmla="*/ 19 w 324"/>
                  <a:gd name="T5" fmla="*/ 298 h 440"/>
                  <a:gd name="T6" fmla="*/ 93 w 324"/>
                  <a:gd name="T7" fmla="*/ 10 h 440"/>
                  <a:gd name="T8" fmla="*/ 160 w 324"/>
                  <a:gd name="T9" fmla="*/ 424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4" h="440">
                    <a:moveTo>
                      <a:pt x="160" y="424"/>
                    </a:moveTo>
                    <a:cubicBezTo>
                      <a:pt x="111" y="420"/>
                      <a:pt x="73" y="370"/>
                      <a:pt x="71" y="334"/>
                    </a:cubicBezTo>
                    <a:cubicBezTo>
                      <a:pt x="69" y="299"/>
                      <a:pt x="39" y="321"/>
                      <a:pt x="19" y="298"/>
                    </a:cubicBezTo>
                    <a:cubicBezTo>
                      <a:pt x="0" y="274"/>
                      <a:pt x="45" y="0"/>
                      <a:pt x="93" y="10"/>
                    </a:cubicBezTo>
                    <a:cubicBezTo>
                      <a:pt x="265" y="48"/>
                      <a:pt x="324" y="440"/>
                      <a:pt x="160" y="424"/>
                    </a:cubicBezTo>
                    <a:close/>
                  </a:path>
                </a:pathLst>
              </a:custGeom>
              <a:solidFill>
                <a:srgbClr val="D97D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" name="Freeform 201"/>
              <p:cNvSpPr/>
              <p:nvPr/>
            </p:nvSpPr>
            <p:spPr bwMode="auto">
              <a:xfrm>
                <a:off x="5613" y="451"/>
                <a:ext cx="113" cy="596"/>
              </a:xfrm>
              <a:custGeom>
                <a:avLst/>
                <a:gdLst>
                  <a:gd name="T0" fmla="*/ 50 w 72"/>
                  <a:gd name="T1" fmla="*/ 380 h 381"/>
                  <a:gd name="T2" fmla="*/ 57 w 72"/>
                  <a:gd name="T3" fmla="*/ 156 h 381"/>
                  <a:gd name="T4" fmla="*/ 0 w 72"/>
                  <a:gd name="T5" fmla="*/ 1 h 381"/>
                  <a:gd name="T6" fmla="*/ 1 w 72"/>
                  <a:gd name="T7" fmla="*/ 0 h 381"/>
                  <a:gd name="T8" fmla="*/ 60 w 72"/>
                  <a:gd name="T9" fmla="*/ 156 h 381"/>
                  <a:gd name="T10" fmla="*/ 52 w 72"/>
                  <a:gd name="T11" fmla="*/ 381 h 381"/>
                  <a:gd name="T12" fmla="*/ 50 w 72"/>
                  <a:gd name="T13" fmla="*/ 380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2" h="381">
                    <a:moveTo>
                      <a:pt x="50" y="380"/>
                    </a:moveTo>
                    <a:cubicBezTo>
                      <a:pt x="56" y="344"/>
                      <a:pt x="70" y="250"/>
                      <a:pt x="57" y="156"/>
                    </a:cubicBezTo>
                    <a:cubicBezTo>
                      <a:pt x="50" y="100"/>
                      <a:pt x="33" y="44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35" y="43"/>
                      <a:pt x="52" y="99"/>
                      <a:pt x="60" y="156"/>
                    </a:cubicBezTo>
                    <a:cubicBezTo>
                      <a:pt x="72" y="250"/>
                      <a:pt x="59" y="345"/>
                      <a:pt x="52" y="381"/>
                    </a:cubicBezTo>
                    <a:lnTo>
                      <a:pt x="50" y="38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3" name="Freeform 202"/>
              <p:cNvSpPr/>
              <p:nvPr/>
            </p:nvSpPr>
            <p:spPr bwMode="auto">
              <a:xfrm>
                <a:off x="5530" y="418"/>
                <a:ext cx="144" cy="638"/>
              </a:xfrm>
              <a:custGeom>
                <a:avLst/>
                <a:gdLst>
                  <a:gd name="T0" fmla="*/ 66 w 92"/>
                  <a:gd name="T1" fmla="*/ 407 h 408"/>
                  <a:gd name="T2" fmla="*/ 73 w 92"/>
                  <a:gd name="T3" fmla="*/ 161 h 408"/>
                  <a:gd name="T4" fmla="*/ 0 w 92"/>
                  <a:gd name="T5" fmla="*/ 2 h 408"/>
                  <a:gd name="T6" fmla="*/ 2 w 92"/>
                  <a:gd name="T7" fmla="*/ 0 h 408"/>
                  <a:gd name="T8" fmla="*/ 75 w 92"/>
                  <a:gd name="T9" fmla="*/ 161 h 408"/>
                  <a:gd name="T10" fmla="*/ 68 w 92"/>
                  <a:gd name="T11" fmla="*/ 408 h 408"/>
                  <a:gd name="T12" fmla="*/ 66 w 92"/>
                  <a:gd name="T13" fmla="*/ 407 h 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2" h="408">
                    <a:moveTo>
                      <a:pt x="66" y="407"/>
                    </a:moveTo>
                    <a:cubicBezTo>
                      <a:pt x="72" y="377"/>
                      <a:pt x="90" y="267"/>
                      <a:pt x="73" y="161"/>
                    </a:cubicBezTo>
                    <a:cubicBezTo>
                      <a:pt x="63" y="101"/>
                      <a:pt x="42" y="43"/>
                      <a:pt x="0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44" y="41"/>
                      <a:pt x="65" y="100"/>
                      <a:pt x="75" y="161"/>
                    </a:cubicBezTo>
                    <a:cubicBezTo>
                      <a:pt x="92" y="267"/>
                      <a:pt x="74" y="378"/>
                      <a:pt x="68" y="408"/>
                    </a:cubicBezTo>
                    <a:lnTo>
                      <a:pt x="66" y="40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" name="Freeform 203"/>
              <p:cNvSpPr/>
              <p:nvPr/>
            </p:nvSpPr>
            <p:spPr bwMode="auto">
              <a:xfrm>
                <a:off x="5488" y="428"/>
                <a:ext cx="105" cy="598"/>
              </a:xfrm>
              <a:custGeom>
                <a:avLst/>
                <a:gdLst>
                  <a:gd name="T0" fmla="*/ 43 w 67"/>
                  <a:gd name="T1" fmla="*/ 382 h 383"/>
                  <a:gd name="T2" fmla="*/ 53 w 67"/>
                  <a:gd name="T3" fmla="*/ 159 h 383"/>
                  <a:gd name="T4" fmla="*/ 0 w 67"/>
                  <a:gd name="T5" fmla="*/ 2 h 383"/>
                  <a:gd name="T6" fmla="*/ 2 w 67"/>
                  <a:gd name="T7" fmla="*/ 0 h 383"/>
                  <a:gd name="T8" fmla="*/ 56 w 67"/>
                  <a:gd name="T9" fmla="*/ 159 h 383"/>
                  <a:gd name="T10" fmla="*/ 45 w 67"/>
                  <a:gd name="T11" fmla="*/ 383 h 383"/>
                  <a:gd name="T12" fmla="*/ 43 w 67"/>
                  <a:gd name="T13" fmla="*/ 382 h 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383">
                    <a:moveTo>
                      <a:pt x="43" y="382"/>
                    </a:moveTo>
                    <a:cubicBezTo>
                      <a:pt x="48" y="357"/>
                      <a:pt x="64" y="259"/>
                      <a:pt x="53" y="159"/>
                    </a:cubicBezTo>
                    <a:cubicBezTo>
                      <a:pt x="47" y="103"/>
                      <a:pt x="32" y="46"/>
                      <a:pt x="0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4" y="45"/>
                      <a:pt x="49" y="102"/>
                      <a:pt x="56" y="159"/>
                    </a:cubicBezTo>
                    <a:cubicBezTo>
                      <a:pt x="67" y="259"/>
                      <a:pt x="50" y="357"/>
                      <a:pt x="45" y="383"/>
                    </a:cubicBezTo>
                    <a:lnTo>
                      <a:pt x="43" y="38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" name="Freeform 204"/>
              <p:cNvSpPr/>
              <p:nvPr/>
            </p:nvSpPr>
            <p:spPr bwMode="auto">
              <a:xfrm>
                <a:off x="5471" y="461"/>
                <a:ext cx="28" cy="425"/>
              </a:xfrm>
              <a:custGeom>
                <a:avLst/>
                <a:gdLst>
                  <a:gd name="T0" fmla="*/ 3 w 18"/>
                  <a:gd name="T1" fmla="*/ 272 h 272"/>
                  <a:gd name="T2" fmla="*/ 14 w 18"/>
                  <a:gd name="T3" fmla="*/ 126 h 272"/>
                  <a:gd name="T4" fmla="*/ 0 w 18"/>
                  <a:gd name="T5" fmla="*/ 1 h 272"/>
                  <a:gd name="T6" fmla="*/ 2 w 18"/>
                  <a:gd name="T7" fmla="*/ 0 h 272"/>
                  <a:gd name="T8" fmla="*/ 17 w 18"/>
                  <a:gd name="T9" fmla="*/ 126 h 272"/>
                  <a:gd name="T10" fmla="*/ 5 w 18"/>
                  <a:gd name="T11" fmla="*/ 272 h 272"/>
                  <a:gd name="T12" fmla="*/ 3 w 18"/>
                  <a:gd name="T13" fmla="*/ 272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72">
                    <a:moveTo>
                      <a:pt x="3" y="272"/>
                    </a:moveTo>
                    <a:cubicBezTo>
                      <a:pt x="8" y="243"/>
                      <a:pt x="15" y="188"/>
                      <a:pt x="14" y="126"/>
                    </a:cubicBezTo>
                    <a:cubicBezTo>
                      <a:pt x="14" y="85"/>
                      <a:pt x="10" y="42"/>
                      <a:pt x="0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2" y="42"/>
                      <a:pt x="16" y="85"/>
                      <a:pt x="17" y="126"/>
                    </a:cubicBezTo>
                    <a:cubicBezTo>
                      <a:pt x="18" y="188"/>
                      <a:pt x="10" y="243"/>
                      <a:pt x="5" y="272"/>
                    </a:cubicBezTo>
                    <a:lnTo>
                      <a:pt x="3" y="2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" name="Freeform 205"/>
              <p:cNvSpPr/>
              <p:nvPr/>
            </p:nvSpPr>
            <p:spPr bwMode="auto">
              <a:xfrm>
                <a:off x="4807" y="218"/>
                <a:ext cx="754" cy="430"/>
              </a:xfrm>
              <a:custGeom>
                <a:avLst/>
                <a:gdLst>
                  <a:gd name="T0" fmla="*/ 164 w 482"/>
                  <a:gd name="T1" fmla="*/ 24 h 275"/>
                  <a:gd name="T2" fmla="*/ 59 w 482"/>
                  <a:gd name="T3" fmla="*/ 165 h 275"/>
                  <a:gd name="T4" fmla="*/ 171 w 482"/>
                  <a:gd name="T5" fmla="*/ 225 h 275"/>
                  <a:gd name="T6" fmla="*/ 221 w 482"/>
                  <a:gd name="T7" fmla="*/ 263 h 275"/>
                  <a:gd name="T8" fmla="*/ 458 w 482"/>
                  <a:gd name="T9" fmla="*/ 121 h 275"/>
                  <a:gd name="T10" fmla="*/ 164 w 482"/>
                  <a:gd name="T11" fmla="*/ 24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2" h="275">
                    <a:moveTo>
                      <a:pt x="164" y="24"/>
                    </a:moveTo>
                    <a:cubicBezTo>
                      <a:pt x="155" y="32"/>
                      <a:pt x="0" y="64"/>
                      <a:pt x="59" y="165"/>
                    </a:cubicBezTo>
                    <a:cubicBezTo>
                      <a:pt x="84" y="208"/>
                      <a:pt x="137" y="233"/>
                      <a:pt x="171" y="225"/>
                    </a:cubicBezTo>
                    <a:cubicBezTo>
                      <a:pt x="206" y="216"/>
                      <a:pt x="193" y="251"/>
                      <a:pt x="221" y="263"/>
                    </a:cubicBezTo>
                    <a:cubicBezTo>
                      <a:pt x="249" y="275"/>
                      <a:pt x="482" y="164"/>
                      <a:pt x="458" y="121"/>
                    </a:cubicBezTo>
                    <a:cubicBezTo>
                      <a:pt x="416" y="45"/>
                      <a:pt x="196" y="0"/>
                      <a:pt x="164" y="24"/>
                    </a:cubicBezTo>
                    <a:close/>
                  </a:path>
                </a:pathLst>
              </a:custGeom>
              <a:solidFill>
                <a:srgbClr val="D97D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7" name="Freeform 206"/>
              <p:cNvSpPr/>
              <p:nvPr/>
            </p:nvSpPr>
            <p:spPr bwMode="auto">
              <a:xfrm>
                <a:off x="4879" y="276"/>
                <a:ext cx="431" cy="114"/>
              </a:xfrm>
              <a:custGeom>
                <a:avLst/>
                <a:gdLst>
                  <a:gd name="T0" fmla="*/ 0 w 275"/>
                  <a:gd name="T1" fmla="*/ 71 h 73"/>
                  <a:gd name="T2" fmla="*/ 147 w 275"/>
                  <a:gd name="T3" fmla="*/ 18 h 73"/>
                  <a:gd name="T4" fmla="*/ 275 w 275"/>
                  <a:gd name="T5" fmla="*/ 1 h 73"/>
                  <a:gd name="T6" fmla="*/ 275 w 275"/>
                  <a:gd name="T7" fmla="*/ 3 h 73"/>
                  <a:gd name="T8" fmla="*/ 147 w 275"/>
                  <a:gd name="T9" fmla="*/ 20 h 73"/>
                  <a:gd name="T10" fmla="*/ 1 w 275"/>
                  <a:gd name="T11" fmla="*/ 73 h 73"/>
                  <a:gd name="T12" fmla="*/ 0 w 275"/>
                  <a:gd name="T13" fmla="*/ 71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5" h="73">
                    <a:moveTo>
                      <a:pt x="0" y="71"/>
                    </a:moveTo>
                    <a:cubicBezTo>
                      <a:pt x="32" y="56"/>
                      <a:pt x="86" y="33"/>
                      <a:pt x="147" y="18"/>
                    </a:cubicBezTo>
                    <a:cubicBezTo>
                      <a:pt x="188" y="7"/>
                      <a:pt x="232" y="0"/>
                      <a:pt x="275" y="1"/>
                    </a:cubicBezTo>
                    <a:cubicBezTo>
                      <a:pt x="275" y="3"/>
                      <a:pt x="275" y="3"/>
                      <a:pt x="275" y="3"/>
                    </a:cubicBezTo>
                    <a:cubicBezTo>
                      <a:pt x="232" y="2"/>
                      <a:pt x="188" y="9"/>
                      <a:pt x="147" y="20"/>
                    </a:cubicBezTo>
                    <a:cubicBezTo>
                      <a:pt x="87" y="35"/>
                      <a:pt x="33" y="58"/>
                      <a:pt x="1" y="73"/>
                    </a:cubicBezTo>
                    <a:lnTo>
                      <a:pt x="0" y="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8" name="Freeform 207"/>
              <p:cNvSpPr/>
              <p:nvPr/>
            </p:nvSpPr>
            <p:spPr bwMode="auto">
              <a:xfrm>
                <a:off x="4886" y="325"/>
                <a:ext cx="604" cy="125"/>
              </a:xfrm>
              <a:custGeom>
                <a:avLst/>
                <a:gdLst>
                  <a:gd name="T0" fmla="*/ 0 w 386"/>
                  <a:gd name="T1" fmla="*/ 78 h 80"/>
                  <a:gd name="T2" fmla="*/ 219 w 386"/>
                  <a:gd name="T3" fmla="*/ 7 h 80"/>
                  <a:gd name="T4" fmla="*/ 386 w 386"/>
                  <a:gd name="T5" fmla="*/ 26 h 80"/>
                  <a:gd name="T6" fmla="*/ 385 w 386"/>
                  <a:gd name="T7" fmla="*/ 28 h 80"/>
                  <a:gd name="T8" fmla="*/ 220 w 386"/>
                  <a:gd name="T9" fmla="*/ 9 h 80"/>
                  <a:gd name="T10" fmla="*/ 1 w 386"/>
                  <a:gd name="T11" fmla="*/ 80 h 80"/>
                  <a:gd name="T12" fmla="*/ 0 w 386"/>
                  <a:gd name="T13" fmla="*/ 7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6" h="80">
                    <a:moveTo>
                      <a:pt x="0" y="78"/>
                    </a:moveTo>
                    <a:cubicBezTo>
                      <a:pt x="40" y="58"/>
                      <a:pt x="128" y="19"/>
                      <a:pt x="219" y="7"/>
                    </a:cubicBezTo>
                    <a:cubicBezTo>
                      <a:pt x="277" y="0"/>
                      <a:pt x="336" y="2"/>
                      <a:pt x="386" y="26"/>
                    </a:cubicBezTo>
                    <a:cubicBezTo>
                      <a:pt x="385" y="28"/>
                      <a:pt x="385" y="28"/>
                      <a:pt x="385" y="28"/>
                    </a:cubicBezTo>
                    <a:cubicBezTo>
                      <a:pt x="336" y="4"/>
                      <a:pt x="277" y="2"/>
                      <a:pt x="220" y="9"/>
                    </a:cubicBezTo>
                    <a:cubicBezTo>
                      <a:pt x="128" y="22"/>
                      <a:pt x="41" y="60"/>
                      <a:pt x="1" y="80"/>
                    </a:cubicBezTo>
                    <a:lnTo>
                      <a:pt x="0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9" name="Freeform 208"/>
              <p:cNvSpPr/>
              <p:nvPr/>
            </p:nvSpPr>
            <p:spPr bwMode="auto">
              <a:xfrm>
                <a:off x="4931" y="390"/>
                <a:ext cx="596" cy="128"/>
              </a:xfrm>
              <a:custGeom>
                <a:avLst/>
                <a:gdLst>
                  <a:gd name="T0" fmla="*/ 0 w 381"/>
                  <a:gd name="T1" fmla="*/ 80 h 82"/>
                  <a:gd name="T2" fmla="*/ 215 w 381"/>
                  <a:gd name="T3" fmla="*/ 8 h 82"/>
                  <a:gd name="T4" fmla="*/ 381 w 381"/>
                  <a:gd name="T5" fmla="*/ 21 h 82"/>
                  <a:gd name="T6" fmla="*/ 380 w 381"/>
                  <a:gd name="T7" fmla="*/ 23 h 82"/>
                  <a:gd name="T8" fmla="*/ 215 w 381"/>
                  <a:gd name="T9" fmla="*/ 11 h 82"/>
                  <a:gd name="T10" fmla="*/ 1 w 381"/>
                  <a:gd name="T11" fmla="*/ 82 h 82"/>
                  <a:gd name="T12" fmla="*/ 0 w 381"/>
                  <a:gd name="T13" fmla="*/ 8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1" h="82">
                    <a:moveTo>
                      <a:pt x="0" y="80"/>
                    </a:moveTo>
                    <a:cubicBezTo>
                      <a:pt x="36" y="62"/>
                      <a:pt x="122" y="23"/>
                      <a:pt x="215" y="8"/>
                    </a:cubicBezTo>
                    <a:cubicBezTo>
                      <a:pt x="271" y="0"/>
                      <a:pt x="330" y="0"/>
                      <a:pt x="381" y="21"/>
                    </a:cubicBezTo>
                    <a:cubicBezTo>
                      <a:pt x="380" y="23"/>
                      <a:pt x="380" y="23"/>
                      <a:pt x="380" y="23"/>
                    </a:cubicBezTo>
                    <a:cubicBezTo>
                      <a:pt x="330" y="2"/>
                      <a:pt x="271" y="2"/>
                      <a:pt x="215" y="11"/>
                    </a:cubicBezTo>
                    <a:cubicBezTo>
                      <a:pt x="123" y="25"/>
                      <a:pt x="36" y="64"/>
                      <a:pt x="1" y="82"/>
                    </a:cubicBezTo>
                    <a:lnTo>
                      <a:pt x="0" y="8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0" name="Freeform 209"/>
              <p:cNvSpPr/>
              <p:nvPr/>
            </p:nvSpPr>
            <p:spPr bwMode="auto">
              <a:xfrm>
                <a:off x="5050" y="439"/>
                <a:ext cx="468" cy="134"/>
              </a:xfrm>
              <a:custGeom>
                <a:avLst/>
                <a:gdLst>
                  <a:gd name="T0" fmla="*/ 0 w 299"/>
                  <a:gd name="T1" fmla="*/ 84 h 86"/>
                  <a:gd name="T2" fmla="*/ 158 w 299"/>
                  <a:gd name="T3" fmla="*/ 22 h 86"/>
                  <a:gd name="T4" fmla="*/ 299 w 299"/>
                  <a:gd name="T5" fmla="*/ 1 h 86"/>
                  <a:gd name="T6" fmla="*/ 299 w 299"/>
                  <a:gd name="T7" fmla="*/ 4 h 86"/>
                  <a:gd name="T8" fmla="*/ 159 w 299"/>
                  <a:gd name="T9" fmla="*/ 24 h 86"/>
                  <a:gd name="T10" fmla="*/ 1 w 299"/>
                  <a:gd name="T11" fmla="*/ 86 h 86"/>
                  <a:gd name="T12" fmla="*/ 0 w 299"/>
                  <a:gd name="T13" fmla="*/ 84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9" h="86">
                    <a:moveTo>
                      <a:pt x="0" y="84"/>
                    </a:moveTo>
                    <a:cubicBezTo>
                      <a:pt x="19" y="74"/>
                      <a:pt x="82" y="43"/>
                      <a:pt x="158" y="22"/>
                    </a:cubicBezTo>
                    <a:cubicBezTo>
                      <a:pt x="203" y="9"/>
                      <a:pt x="251" y="0"/>
                      <a:pt x="299" y="1"/>
                    </a:cubicBezTo>
                    <a:cubicBezTo>
                      <a:pt x="299" y="4"/>
                      <a:pt x="299" y="4"/>
                      <a:pt x="299" y="4"/>
                    </a:cubicBezTo>
                    <a:cubicBezTo>
                      <a:pt x="252" y="3"/>
                      <a:pt x="203" y="12"/>
                      <a:pt x="159" y="24"/>
                    </a:cubicBezTo>
                    <a:cubicBezTo>
                      <a:pt x="83" y="45"/>
                      <a:pt x="20" y="76"/>
                      <a:pt x="1" y="86"/>
                    </a:cubicBezTo>
                    <a:lnTo>
                      <a:pt x="0" y="8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1" name="Freeform 210"/>
              <p:cNvSpPr/>
              <p:nvPr/>
            </p:nvSpPr>
            <p:spPr bwMode="auto">
              <a:xfrm>
                <a:off x="5103" y="337"/>
                <a:ext cx="501" cy="566"/>
              </a:xfrm>
              <a:custGeom>
                <a:avLst/>
                <a:gdLst>
                  <a:gd name="T0" fmla="*/ 11 w 320"/>
                  <a:gd name="T1" fmla="*/ 137 h 362"/>
                  <a:gd name="T2" fmla="*/ 36 w 320"/>
                  <a:gd name="T3" fmla="*/ 218 h 362"/>
                  <a:gd name="T4" fmla="*/ 39 w 320"/>
                  <a:gd name="T5" fmla="*/ 332 h 362"/>
                  <a:gd name="T6" fmla="*/ 156 w 320"/>
                  <a:gd name="T7" fmla="*/ 305 h 362"/>
                  <a:gd name="T8" fmla="*/ 248 w 320"/>
                  <a:gd name="T9" fmla="*/ 326 h 362"/>
                  <a:gd name="T10" fmla="*/ 276 w 320"/>
                  <a:gd name="T11" fmla="*/ 34 h 362"/>
                  <a:gd name="T12" fmla="*/ 11 w 320"/>
                  <a:gd name="T13" fmla="*/ 137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0" h="362">
                    <a:moveTo>
                      <a:pt x="11" y="137"/>
                    </a:moveTo>
                    <a:cubicBezTo>
                      <a:pt x="5" y="175"/>
                      <a:pt x="43" y="197"/>
                      <a:pt x="36" y="218"/>
                    </a:cubicBezTo>
                    <a:cubicBezTo>
                      <a:pt x="28" y="239"/>
                      <a:pt x="0" y="302"/>
                      <a:pt x="39" y="332"/>
                    </a:cubicBezTo>
                    <a:cubicBezTo>
                      <a:pt x="78" y="362"/>
                      <a:pt x="137" y="335"/>
                      <a:pt x="156" y="305"/>
                    </a:cubicBezTo>
                    <a:cubicBezTo>
                      <a:pt x="176" y="275"/>
                      <a:pt x="197" y="339"/>
                      <a:pt x="248" y="326"/>
                    </a:cubicBezTo>
                    <a:cubicBezTo>
                      <a:pt x="299" y="313"/>
                      <a:pt x="320" y="53"/>
                      <a:pt x="276" y="34"/>
                    </a:cubicBezTo>
                    <a:cubicBezTo>
                      <a:pt x="198" y="0"/>
                      <a:pt x="18" y="99"/>
                      <a:pt x="11" y="137"/>
                    </a:cubicBezTo>
                    <a:close/>
                  </a:path>
                </a:pathLst>
              </a:custGeom>
              <a:solidFill>
                <a:srgbClr val="DD8D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2" name="Freeform 211"/>
              <p:cNvSpPr/>
              <p:nvPr/>
            </p:nvSpPr>
            <p:spPr bwMode="auto">
              <a:xfrm>
                <a:off x="5422" y="393"/>
                <a:ext cx="133" cy="444"/>
              </a:xfrm>
              <a:custGeom>
                <a:avLst/>
                <a:gdLst>
                  <a:gd name="T0" fmla="*/ 0 w 85"/>
                  <a:gd name="T1" fmla="*/ 283 h 284"/>
                  <a:gd name="T2" fmla="*/ 66 w 85"/>
                  <a:gd name="T3" fmla="*/ 113 h 284"/>
                  <a:gd name="T4" fmla="*/ 74 w 85"/>
                  <a:gd name="T5" fmla="*/ 0 h 284"/>
                  <a:gd name="T6" fmla="*/ 77 w 85"/>
                  <a:gd name="T7" fmla="*/ 0 h 284"/>
                  <a:gd name="T8" fmla="*/ 68 w 85"/>
                  <a:gd name="T9" fmla="*/ 114 h 284"/>
                  <a:gd name="T10" fmla="*/ 2 w 85"/>
                  <a:gd name="T11" fmla="*/ 284 h 284"/>
                  <a:gd name="T12" fmla="*/ 0 w 85"/>
                  <a:gd name="T13" fmla="*/ 283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5" h="284">
                    <a:moveTo>
                      <a:pt x="0" y="283"/>
                    </a:moveTo>
                    <a:cubicBezTo>
                      <a:pt x="15" y="251"/>
                      <a:pt x="48" y="181"/>
                      <a:pt x="66" y="113"/>
                    </a:cubicBezTo>
                    <a:cubicBezTo>
                      <a:pt x="77" y="71"/>
                      <a:pt x="82" y="30"/>
                      <a:pt x="74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85" y="30"/>
                      <a:pt x="79" y="72"/>
                      <a:pt x="68" y="114"/>
                    </a:cubicBezTo>
                    <a:cubicBezTo>
                      <a:pt x="50" y="182"/>
                      <a:pt x="17" y="252"/>
                      <a:pt x="2" y="284"/>
                    </a:cubicBezTo>
                    <a:lnTo>
                      <a:pt x="0" y="28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3" name="Freeform 212"/>
              <p:cNvSpPr/>
              <p:nvPr/>
            </p:nvSpPr>
            <p:spPr bwMode="auto">
              <a:xfrm>
                <a:off x="5336" y="393"/>
                <a:ext cx="207" cy="435"/>
              </a:xfrm>
              <a:custGeom>
                <a:avLst/>
                <a:gdLst>
                  <a:gd name="T0" fmla="*/ 0 w 132"/>
                  <a:gd name="T1" fmla="*/ 276 h 278"/>
                  <a:gd name="T2" fmla="*/ 74 w 132"/>
                  <a:gd name="T3" fmla="*/ 145 h 278"/>
                  <a:gd name="T4" fmla="*/ 129 w 132"/>
                  <a:gd name="T5" fmla="*/ 0 h 278"/>
                  <a:gd name="T6" fmla="*/ 132 w 132"/>
                  <a:gd name="T7" fmla="*/ 0 h 278"/>
                  <a:gd name="T8" fmla="*/ 76 w 132"/>
                  <a:gd name="T9" fmla="*/ 146 h 278"/>
                  <a:gd name="T10" fmla="*/ 2 w 132"/>
                  <a:gd name="T11" fmla="*/ 278 h 278"/>
                  <a:gd name="T12" fmla="*/ 0 w 132"/>
                  <a:gd name="T13" fmla="*/ 276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2" h="278">
                    <a:moveTo>
                      <a:pt x="0" y="276"/>
                    </a:moveTo>
                    <a:cubicBezTo>
                      <a:pt x="10" y="262"/>
                      <a:pt x="41" y="216"/>
                      <a:pt x="74" y="145"/>
                    </a:cubicBezTo>
                    <a:cubicBezTo>
                      <a:pt x="93" y="104"/>
                      <a:pt x="113" y="55"/>
                      <a:pt x="129" y="0"/>
                    </a:cubicBezTo>
                    <a:cubicBezTo>
                      <a:pt x="132" y="0"/>
                      <a:pt x="132" y="0"/>
                      <a:pt x="132" y="0"/>
                    </a:cubicBezTo>
                    <a:cubicBezTo>
                      <a:pt x="115" y="56"/>
                      <a:pt x="95" y="105"/>
                      <a:pt x="76" y="146"/>
                    </a:cubicBezTo>
                    <a:cubicBezTo>
                      <a:pt x="43" y="217"/>
                      <a:pt x="12" y="263"/>
                      <a:pt x="2" y="278"/>
                    </a:cubicBezTo>
                    <a:lnTo>
                      <a:pt x="0" y="27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4" name="Freeform 213"/>
              <p:cNvSpPr/>
              <p:nvPr/>
            </p:nvSpPr>
            <p:spPr bwMode="auto">
              <a:xfrm>
                <a:off x="5211" y="390"/>
                <a:ext cx="327" cy="486"/>
              </a:xfrm>
              <a:custGeom>
                <a:avLst/>
                <a:gdLst>
                  <a:gd name="T0" fmla="*/ 0 w 209"/>
                  <a:gd name="T1" fmla="*/ 310 h 311"/>
                  <a:gd name="T2" fmla="*/ 110 w 209"/>
                  <a:gd name="T3" fmla="*/ 156 h 311"/>
                  <a:gd name="T4" fmla="*/ 207 w 209"/>
                  <a:gd name="T5" fmla="*/ 0 h 311"/>
                  <a:gd name="T6" fmla="*/ 209 w 209"/>
                  <a:gd name="T7" fmla="*/ 1 h 311"/>
                  <a:gd name="T8" fmla="*/ 112 w 209"/>
                  <a:gd name="T9" fmla="*/ 157 h 311"/>
                  <a:gd name="T10" fmla="*/ 2 w 209"/>
                  <a:gd name="T11" fmla="*/ 311 h 311"/>
                  <a:gd name="T12" fmla="*/ 0 w 209"/>
                  <a:gd name="T13" fmla="*/ 31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9" h="311">
                    <a:moveTo>
                      <a:pt x="0" y="310"/>
                    </a:moveTo>
                    <a:cubicBezTo>
                      <a:pt x="19" y="284"/>
                      <a:pt x="66" y="220"/>
                      <a:pt x="110" y="156"/>
                    </a:cubicBezTo>
                    <a:cubicBezTo>
                      <a:pt x="155" y="91"/>
                      <a:pt x="197" y="27"/>
                      <a:pt x="207" y="0"/>
                    </a:cubicBezTo>
                    <a:cubicBezTo>
                      <a:pt x="209" y="1"/>
                      <a:pt x="209" y="1"/>
                      <a:pt x="209" y="1"/>
                    </a:cubicBezTo>
                    <a:cubicBezTo>
                      <a:pt x="199" y="28"/>
                      <a:pt x="157" y="93"/>
                      <a:pt x="112" y="157"/>
                    </a:cubicBezTo>
                    <a:cubicBezTo>
                      <a:pt x="68" y="221"/>
                      <a:pt x="21" y="285"/>
                      <a:pt x="2" y="311"/>
                    </a:cubicBezTo>
                    <a:lnTo>
                      <a:pt x="0" y="3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5" name="Freeform 214"/>
              <p:cNvSpPr/>
              <p:nvPr/>
            </p:nvSpPr>
            <p:spPr bwMode="auto">
              <a:xfrm>
                <a:off x="5130" y="384"/>
                <a:ext cx="392" cy="224"/>
              </a:xfrm>
              <a:custGeom>
                <a:avLst/>
                <a:gdLst>
                  <a:gd name="T0" fmla="*/ 0 w 251"/>
                  <a:gd name="T1" fmla="*/ 141 h 143"/>
                  <a:gd name="T2" fmla="*/ 142 w 251"/>
                  <a:gd name="T3" fmla="*/ 37 h 143"/>
                  <a:gd name="T4" fmla="*/ 251 w 251"/>
                  <a:gd name="T5" fmla="*/ 0 h 143"/>
                  <a:gd name="T6" fmla="*/ 251 w 251"/>
                  <a:gd name="T7" fmla="*/ 2 h 143"/>
                  <a:gd name="T8" fmla="*/ 143 w 251"/>
                  <a:gd name="T9" fmla="*/ 39 h 143"/>
                  <a:gd name="T10" fmla="*/ 1 w 251"/>
                  <a:gd name="T11" fmla="*/ 143 h 143"/>
                  <a:gd name="T12" fmla="*/ 0 w 251"/>
                  <a:gd name="T13" fmla="*/ 141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1" h="143">
                    <a:moveTo>
                      <a:pt x="0" y="141"/>
                    </a:moveTo>
                    <a:cubicBezTo>
                      <a:pt x="28" y="116"/>
                      <a:pt x="84" y="70"/>
                      <a:pt x="142" y="37"/>
                    </a:cubicBezTo>
                    <a:cubicBezTo>
                      <a:pt x="179" y="16"/>
                      <a:pt x="218" y="1"/>
                      <a:pt x="251" y="0"/>
                    </a:cubicBezTo>
                    <a:cubicBezTo>
                      <a:pt x="251" y="2"/>
                      <a:pt x="251" y="2"/>
                      <a:pt x="251" y="2"/>
                    </a:cubicBezTo>
                    <a:cubicBezTo>
                      <a:pt x="218" y="3"/>
                      <a:pt x="180" y="18"/>
                      <a:pt x="143" y="39"/>
                    </a:cubicBezTo>
                    <a:cubicBezTo>
                      <a:pt x="85" y="72"/>
                      <a:pt x="30" y="118"/>
                      <a:pt x="1" y="143"/>
                    </a:cubicBezTo>
                    <a:lnTo>
                      <a:pt x="0" y="14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6" name="Freeform 215"/>
              <p:cNvSpPr/>
              <p:nvPr/>
            </p:nvSpPr>
            <p:spPr bwMode="auto">
              <a:xfrm>
                <a:off x="5159" y="386"/>
                <a:ext cx="370" cy="287"/>
              </a:xfrm>
              <a:custGeom>
                <a:avLst/>
                <a:gdLst>
                  <a:gd name="T0" fmla="*/ 0 w 236"/>
                  <a:gd name="T1" fmla="*/ 182 h 184"/>
                  <a:gd name="T2" fmla="*/ 106 w 236"/>
                  <a:gd name="T3" fmla="*/ 83 h 184"/>
                  <a:gd name="T4" fmla="*/ 235 w 236"/>
                  <a:gd name="T5" fmla="*/ 0 h 184"/>
                  <a:gd name="T6" fmla="*/ 236 w 236"/>
                  <a:gd name="T7" fmla="*/ 2 h 184"/>
                  <a:gd name="T8" fmla="*/ 108 w 236"/>
                  <a:gd name="T9" fmla="*/ 85 h 184"/>
                  <a:gd name="T10" fmla="*/ 2 w 236"/>
                  <a:gd name="T11" fmla="*/ 184 h 184"/>
                  <a:gd name="T12" fmla="*/ 0 w 236"/>
                  <a:gd name="T13" fmla="*/ 182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6" h="184">
                    <a:moveTo>
                      <a:pt x="0" y="182"/>
                    </a:moveTo>
                    <a:cubicBezTo>
                      <a:pt x="16" y="163"/>
                      <a:pt x="52" y="125"/>
                      <a:pt x="106" y="83"/>
                    </a:cubicBezTo>
                    <a:cubicBezTo>
                      <a:pt x="141" y="56"/>
                      <a:pt x="184" y="27"/>
                      <a:pt x="235" y="0"/>
                    </a:cubicBezTo>
                    <a:cubicBezTo>
                      <a:pt x="236" y="2"/>
                      <a:pt x="236" y="2"/>
                      <a:pt x="236" y="2"/>
                    </a:cubicBezTo>
                    <a:cubicBezTo>
                      <a:pt x="185" y="29"/>
                      <a:pt x="142" y="58"/>
                      <a:pt x="108" y="85"/>
                    </a:cubicBezTo>
                    <a:cubicBezTo>
                      <a:pt x="53" y="127"/>
                      <a:pt x="18" y="164"/>
                      <a:pt x="2" y="184"/>
                    </a:cubicBezTo>
                    <a:lnTo>
                      <a:pt x="0" y="18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7" name="Freeform 216"/>
              <p:cNvSpPr/>
              <p:nvPr/>
            </p:nvSpPr>
            <p:spPr bwMode="auto">
              <a:xfrm>
                <a:off x="5147" y="386"/>
                <a:ext cx="383" cy="454"/>
              </a:xfrm>
              <a:custGeom>
                <a:avLst/>
                <a:gdLst>
                  <a:gd name="T0" fmla="*/ 0 w 245"/>
                  <a:gd name="T1" fmla="*/ 290 h 291"/>
                  <a:gd name="T2" fmla="*/ 113 w 245"/>
                  <a:gd name="T3" fmla="*/ 141 h 291"/>
                  <a:gd name="T4" fmla="*/ 244 w 245"/>
                  <a:gd name="T5" fmla="*/ 0 h 291"/>
                  <a:gd name="T6" fmla="*/ 245 w 245"/>
                  <a:gd name="T7" fmla="*/ 2 h 291"/>
                  <a:gd name="T8" fmla="*/ 115 w 245"/>
                  <a:gd name="T9" fmla="*/ 143 h 291"/>
                  <a:gd name="T10" fmla="*/ 2 w 245"/>
                  <a:gd name="T11" fmla="*/ 291 h 291"/>
                  <a:gd name="T12" fmla="*/ 0 w 245"/>
                  <a:gd name="T13" fmla="*/ 290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5" h="291">
                    <a:moveTo>
                      <a:pt x="0" y="290"/>
                    </a:moveTo>
                    <a:cubicBezTo>
                      <a:pt x="16" y="268"/>
                      <a:pt x="63" y="204"/>
                      <a:pt x="113" y="141"/>
                    </a:cubicBezTo>
                    <a:cubicBezTo>
                      <a:pt x="163" y="79"/>
                      <a:pt x="216" y="17"/>
                      <a:pt x="244" y="0"/>
                    </a:cubicBezTo>
                    <a:cubicBezTo>
                      <a:pt x="245" y="2"/>
                      <a:pt x="245" y="2"/>
                      <a:pt x="245" y="2"/>
                    </a:cubicBezTo>
                    <a:cubicBezTo>
                      <a:pt x="218" y="19"/>
                      <a:pt x="165" y="80"/>
                      <a:pt x="115" y="143"/>
                    </a:cubicBezTo>
                    <a:cubicBezTo>
                      <a:pt x="65" y="206"/>
                      <a:pt x="18" y="270"/>
                      <a:pt x="2" y="291"/>
                    </a:cubicBezTo>
                    <a:lnTo>
                      <a:pt x="0" y="29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-9525" y="4725670"/>
            <a:ext cx="2266315" cy="2143125"/>
            <a:chOff x="-15" y="7442"/>
            <a:chExt cx="3569" cy="3375"/>
          </a:xfrm>
        </p:grpSpPr>
        <p:pic>
          <p:nvPicPr>
            <p:cNvPr id="250" name="图片 249"/>
            <p:cNvPicPr>
              <a:picLocks noChangeAspect="1"/>
            </p:cNvPicPr>
            <p:nvPr/>
          </p:nvPicPr>
          <p:blipFill rotWithShape="1">
            <a:blip r:embed="rId3"/>
            <a:srcRect l="25031" b="6307"/>
            <a:stretch>
              <a:fillRect/>
            </a:stretch>
          </p:blipFill>
          <p:spPr>
            <a:xfrm>
              <a:off x="-5" y="7442"/>
              <a:ext cx="1871" cy="3373"/>
            </a:xfrm>
            <a:prstGeom prst="rect">
              <a:avLst/>
            </a:prstGeom>
          </p:spPr>
        </p:pic>
        <p:pic>
          <p:nvPicPr>
            <p:cNvPr id="251" name="图片 250"/>
            <p:cNvPicPr>
              <a:picLocks noChangeAspect="1"/>
            </p:cNvPicPr>
            <p:nvPr/>
          </p:nvPicPr>
          <p:blipFill rotWithShape="1">
            <a:blip r:embed="rId4"/>
            <a:srcRect l="8551" b="2312"/>
            <a:stretch>
              <a:fillRect/>
            </a:stretch>
          </p:blipFill>
          <p:spPr>
            <a:xfrm>
              <a:off x="-15" y="8575"/>
              <a:ext cx="3117" cy="2242"/>
            </a:xfrm>
            <a:prstGeom prst="rect">
              <a:avLst/>
            </a:prstGeom>
          </p:spPr>
        </p:pic>
        <p:pic>
          <p:nvPicPr>
            <p:cNvPr id="252" name="图片 251"/>
            <p:cNvPicPr>
              <a:picLocks noChangeAspect="1"/>
            </p:cNvPicPr>
            <p:nvPr/>
          </p:nvPicPr>
          <p:blipFill rotWithShape="1">
            <a:blip r:embed="rId5"/>
            <a:srcRect b="17013"/>
            <a:stretch>
              <a:fillRect/>
            </a:stretch>
          </p:blipFill>
          <p:spPr>
            <a:xfrm>
              <a:off x="1414" y="8863"/>
              <a:ext cx="2141" cy="1952"/>
            </a:xfrm>
            <a:prstGeom prst="rect">
              <a:avLst/>
            </a:prstGeom>
          </p:spPr>
        </p:pic>
      </p:grpSp>
      <p:pic>
        <p:nvPicPr>
          <p:cNvPr id="249" name="图片 248"/>
          <p:cNvPicPr>
            <a:picLocks noChangeAspect="1"/>
          </p:cNvPicPr>
          <p:nvPr/>
        </p:nvPicPr>
        <p:blipFill rotWithShape="1">
          <a:blip r:embed="rId6"/>
          <a:srcRect t="36290"/>
          <a:stretch>
            <a:fillRect/>
          </a:stretch>
        </p:blipFill>
        <p:spPr>
          <a:xfrm>
            <a:off x="-9223" y="1123"/>
            <a:ext cx="2341067" cy="2070217"/>
          </a:xfrm>
          <a:prstGeom prst="rect">
            <a:avLst/>
          </a:prstGeom>
        </p:spPr>
      </p:pic>
      <p:sp>
        <p:nvSpPr>
          <p:cNvPr id="47" name="Freeform 47"/>
          <p:cNvSpPr/>
          <p:nvPr/>
        </p:nvSpPr>
        <p:spPr bwMode="auto">
          <a:xfrm>
            <a:off x="8856133" y="4442019"/>
            <a:ext cx="3335867" cy="2415981"/>
          </a:xfrm>
          <a:custGeom>
            <a:avLst/>
            <a:gdLst>
              <a:gd name="T0" fmla="*/ 1251 w 1251"/>
              <a:gd name="T1" fmla="*/ 0 h 907"/>
              <a:gd name="T2" fmla="*/ 1251 w 1251"/>
              <a:gd name="T3" fmla="*/ 907 h 907"/>
              <a:gd name="T4" fmla="*/ 0 w 1251"/>
              <a:gd name="T5" fmla="*/ 907 h 907"/>
              <a:gd name="T6" fmla="*/ 718 w 1251"/>
              <a:gd name="T7" fmla="*/ 281 h 907"/>
              <a:gd name="T8" fmla="*/ 1251 w 1251"/>
              <a:gd name="T9" fmla="*/ 0 h 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1" h="907">
                <a:moveTo>
                  <a:pt x="1251" y="0"/>
                </a:moveTo>
                <a:cubicBezTo>
                  <a:pt x="1251" y="907"/>
                  <a:pt x="1251" y="907"/>
                  <a:pt x="1251" y="907"/>
                </a:cubicBezTo>
                <a:cubicBezTo>
                  <a:pt x="0" y="907"/>
                  <a:pt x="0" y="907"/>
                  <a:pt x="0" y="907"/>
                </a:cubicBezTo>
                <a:cubicBezTo>
                  <a:pt x="58" y="548"/>
                  <a:pt x="250" y="224"/>
                  <a:pt x="718" y="281"/>
                </a:cubicBezTo>
                <a:cubicBezTo>
                  <a:pt x="1090" y="327"/>
                  <a:pt x="1184" y="205"/>
                  <a:pt x="1251" y="0"/>
                </a:cubicBezTo>
                <a:close/>
              </a:path>
            </a:pathLst>
          </a:custGeom>
          <a:solidFill>
            <a:srgbClr val="D4DDC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" name="Freeform 51"/>
          <p:cNvSpPr/>
          <p:nvPr/>
        </p:nvSpPr>
        <p:spPr bwMode="auto">
          <a:xfrm>
            <a:off x="8314267" y="4859867"/>
            <a:ext cx="3877733" cy="2007614"/>
          </a:xfrm>
          <a:custGeom>
            <a:avLst/>
            <a:gdLst>
              <a:gd name="T0" fmla="*/ 1359 w 1359"/>
              <a:gd name="T1" fmla="*/ 0 h 892"/>
              <a:gd name="T2" fmla="*/ 1359 w 1359"/>
              <a:gd name="T3" fmla="*/ 9 h 892"/>
              <a:gd name="T4" fmla="*/ 1240 w 1359"/>
              <a:gd name="T5" fmla="*/ 138 h 892"/>
              <a:gd name="T6" fmla="*/ 977 w 1359"/>
              <a:gd name="T7" fmla="*/ 252 h 892"/>
              <a:gd name="T8" fmla="*/ 580 w 1359"/>
              <a:gd name="T9" fmla="*/ 224 h 892"/>
              <a:gd name="T10" fmla="*/ 250 w 1359"/>
              <a:gd name="T11" fmla="*/ 375 h 892"/>
              <a:gd name="T12" fmla="*/ 88 w 1359"/>
              <a:gd name="T13" fmla="*/ 656 h 892"/>
              <a:gd name="T14" fmla="*/ 11 w 1359"/>
              <a:gd name="T15" fmla="*/ 892 h 892"/>
              <a:gd name="T16" fmla="*/ 0 w 1359"/>
              <a:gd name="T17" fmla="*/ 892 h 892"/>
              <a:gd name="T18" fmla="*/ 77 w 1359"/>
              <a:gd name="T19" fmla="*/ 657 h 892"/>
              <a:gd name="T20" fmla="*/ 243 w 1359"/>
              <a:gd name="T21" fmla="*/ 372 h 892"/>
              <a:gd name="T22" fmla="*/ 583 w 1359"/>
              <a:gd name="T23" fmla="*/ 215 h 892"/>
              <a:gd name="T24" fmla="*/ 985 w 1359"/>
              <a:gd name="T25" fmla="*/ 243 h 892"/>
              <a:gd name="T26" fmla="*/ 1231 w 1359"/>
              <a:gd name="T27" fmla="*/ 137 h 892"/>
              <a:gd name="T28" fmla="*/ 1359 w 1359"/>
              <a:gd name="T29" fmla="*/ 0 h 8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59" h="892">
                <a:moveTo>
                  <a:pt x="1359" y="0"/>
                </a:moveTo>
                <a:cubicBezTo>
                  <a:pt x="1359" y="9"/>
                  <a:pt x="1359" y="9"/>
                  <a:pt x="1359" y="9"/>
                </a:cubicBezTo>
                <a:cubicBezTo>
                  <a:pt x="1300" y="45"/>
                  <a:pt x="1269" y="94"/>
                  <a:pt x="1240" y="138"/>
                </a:cubicBezTo>
                <a:cubicBezTo>
                  <a:pt x="1189" y="218"/>
                  <a:pt x="1146" y="285"/>
                  <a:pt x="977" y="252"/>
                </a:cubicBezTo>
                <a:cubicBezTo>
                  <a:pt x="836" y="225"/>
                  <a:pt x="702" y="210"/>
                  <a:pt x="580" y="224"/>
                </a:cubicBezTo>
                <a:cubicBezTo>
                  <a:pt x="458" y="239"/>
                  <a:pt x="347" y="283"/>
                  <a:pt x="250" y="375"/>
                </a:cubicBezTo>
                <a:cubicBezTo>
                  <a:pt x="205" y="418"/>
                  <a:pt x="140" y="531"/>
                  <a:pt x="88" y="656"/>
                </a:cubicBezTo>
                <a:cubicBezTo>
                  <a:pt x="55" y="735"/>
                  <a:pt x="26" y="819"/>
                  <a:pt x="11" y="892"/>
                </a:cubicBezTo>
                <a:cubicBezTo>
                  <a:pt x="0" y="892"/>
                  <a:pt x="0" y="892"/>
                  <a:pt x="0" y="892"/>
                </a:cubicBezTo>
                <a:cubicBezTo>
                  <a:pt x="16" y="819"/>
                  <a:pt x="44" y="736"/>
                  <a:pt x="77" y="657"/>
                </a:cubicBezTo>
                <a:cubicBezTo>
                  <a:pt x="130" y="531"/>
                  <a:pt x="196" y="416"/>
                  <a:pt x="243" y="372"/>
                </a:cubicBezTo>
                <a:cubicBezTo>
                  <a:pt x="344" y="276"/>
                  <a:pt x="458" y="230"/>
                  <a:pt x="583" y="215"/>
                </a:cubicBezTo>
                <a:cubicBezTo>
                  <a:pt x="708" y="201"/>
                  <a:pt x="842" y="216"/>
                  <a:pt x="985" y="243"/>
                </a:cubicBezTo>
                <a:cubicBezTo>
                  <a:pt x="1143" y="274"/>
                  <a:pt x="1183" y="212"/>
                  <a:pt x="1231" y="137"/>
                </a:cubicBezTo>
                <a:cubicBezTo>
                  <a:pt x="1261" y="90"/>
                  <a:pt x="1294" y="39"/>
                  <a:pt x="135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1" name="Freeform 161"/>
          <p:cNvSpPr/>
          <p:nvPr/>
        </p:nvSpPr>
        <p:spPr bwMode="auto">
          <a:xfrm>
            <a:off x="9765343" y="4687690"/>
            <a:ext cx="2093913" cy="2173287"/>
          </a:xfrm>
          <a:custGeom>
            <a:avLst/>
            <a:gdLst>
              <a:gd name="T0" fmla="*/ 781 w 844"/>
              <a:gd name="T1" fmla="*/ 549 h 878"/>
              <a:gd name="T2" fmla="*/ 794 w 844"/>
              <a:gd name="T3" fmla="*/ 581 h 878"/>
              <a:gd name="T4" fmla="*/ 721 w 844"/>
              <a:gd name="T5" fmla="*/ 835 h 878"/>
              <a:gd name="T6" fmla="*/ 736 w 844"/>
              <a:gd name="T7" fmla="*/ 866 h 878"/>
              <a:gd name="T8" fmla="*/ 722 w 844"/>
              <a:gd name="T9" fmla="*/ 877 h 878"/>
              <a:gd name="T10" fmla="*/ 683 w 844"/>
              <a:gd name="T11" fmla="*/ 832 h 878"/>
              <a:gd name="T12" fmla="*/ 482 w 844"/>
              <a:gd name="T13" fmla="*/ 826 h 878"/>
              <a:gd name="T14" fmla="*/ 333 w 844"/>
              <a:gd name="T15" fmla="*/ 847 h 878"/>
              <a:gd name="T16" fmla="*/ 190 w 844"/>
              <a:gd name="T17" fmla="*/ 826 h 878"/>
              <a:gd name="T18" fmla="*/ 218 w 844"/>
              <a:gd name="T19" fmla="*/ 823 h 878"/>
              <a:gd name="T20" fmla="*/ 457 w 844"/>
              <a:gd name="T21" fmla="*/ 824 h 878"/>
              <a:gd name="T22" fmla="*/ 175 w 844"/>
              <a:gd name="T23" fmla="*/ 735 h 878"/>
              <a:gd name="T24" fmla="*/ 199 w 844"/>
              <a:gd name="T25" fmla="*/ 708 h 878"/>
              <a:gd name="T26" fmla="*/ 275 w 844"/>
              <a:gd name="T27" fmla="*/ 770 h 878"/>
              <a:gd name="T28" fmla="*/ 351 w 844"/>
              <a:gd name="T29" fmla="*/ 766 h 878"/>
              <a:gd name="T30" fmla="*/ 263 w 844"/>
              <a:gd name="T31" fmla="*/ 689 h 878"/>
              <a:gd name="T32" fmla="*/ 291 w 844"/>
              <a:gd name="T33" fmla="*/ 701 h 878"/>
              <a:gd name="T34" fmla="*/ 673 w 844"/>
              <a:gd name="T35" fmla="*/ 820 h 878"/>
              <a:gd name="T36" fmla="*/ 511 w 844"/>
              <a:gd name="T37" fmla="*/ 622 h 878"/>
              <a:gd name="T38" fmla="*/ 279 w 844"/>
              <a:gd name="T39" fmla="*/ 552 h 878"/>
              <a:gd name="T40" fmla="*/ 28 w 844"/>
              <a:gd name="T41" fmla="*/ 482 h 878"/>
              <a:gd name="T42" fmla="*/ 12 w 844"/>
              <a:gd name="T43" fmla="*/ 453 h 878"/>
              <a:gd name="T44" fmla="*/ 70 w 844"/>
              <a:gd name="T45" fmla="*/ 503 h 878"/>
              <a:gd name="T46" fmla="*/ 260 w 844"/>
              <a:gd name="T47" fmla="*/ 541 h 878"/>
              <a:gd name="T48" fmla="*/ 32 w 844"/>
              <a:gd name="T49" fmla="*/ 393 h 878"/>
              <a:gd name="T50" fmla="*/ 79 w 844"/>
              <a:gd name="T51" fmla="*/ 402 h 878"/>
              <a:gd name="T52" fmla="*/ 271 w 844"/>
              <a:gd name="T53" fmla="*/ 533 h 878"/>
              <a:gd name="T54" fmla="*/ 121 w 844"/>
              <a:gd name="T55" fmla="*/ 361 h 878"/>
              <a:gd name="T56" fmla="*/ 135 w 844"/>
              <a:gd name="T57" fmla="*/ 337 h 878"/>
              <a:gd name="T58" fmla="*/ 146 w 844"/>
              <a:gd name="T59" fmla="*/ 402 h 878"/>
              <a:gd name="T60" fmla="*/ 516 w 844"/>
              <a:gd name="T61" fmla="*/ 610 h 878"/>
              <a:gd name="T62" fmla="*/ 379 w 844"/>
              <a:gd name="T63" fmla="*/ 411 h 878"/>
              <a:gd name="T64" fmla="*/ 203 w 844"/>
              <a:gd name="T65" fmla="*/ 207 h 878"/>
              <a:gd name="T66" fmla="*/ 225 w 844"/>
              <a:gd name="T67" fmla="*/ 215 h 878"/>
              <a:gd name="T68" fmla="*/ 307 w 844"/>
              <a:gd name="T69" fmla="*/ 335 h 878"/>
              <a:gd name="T70" fmla="*/ 281 w 844"/>
              <a:gd name="T71" fmla="*/ 45 h 878"/>
              <a:gd name="T72" fmla="*/ 320 w 844"/>
              <a:gd name="T73" fmla="*/ 60 h 878"/>
              <a:gd name="T74" fmla="*/ 345 w 844"/>
              <a:gd name="T75" fmla="*/ 237 h 878"/>
              <a:gd name="T76" fmla="*/ 474 w 844"/>
              <a:gd name="T77" fmla="*/ 121 h 878"/>
              <a:gd name="T78" fmla="*/ 465 w 844"/>
              <a:gd name="T79" fmla="*/ 39 h 878"/>
              <a:gd name="T80" fmla="*/ 478 w 844"/>
              <a:gd name="T81" fmla="*/ 70 h 878"/>
              <a:gd name="T82" fmla="*/ 399 w 844"/>
              <a:gd name="T83" fmla="*/ 354 h 878"/>
              <a:gd name="T84" fmla="*/ 578 w 844"/>
              <a:gd name="T85" fmla="*/ 664 h 878"/>
              <a:gd name="T86" fmla="*/ 698 w 844"/>
              <a:gd name="T87" fmla="*/ 345 h 878"/>
              <a:gd name="T88" fmla="*/ 649 w 844"/>
              <a:gd name="T89" fmla="*/ 208 h 878"/>
              <a:gd name="T90" fmla="*/ 675 w 844"/>
              <a:gd name="T91" fmla="*/ 215 h 878"/>
              <a:gd name="T92" fmla="*/ 703 w 844"/>
              <a:gd name="T93" fmla="*/ 439 h 878"/>
              <a:gd name="T94" fmla="*/ 703 w 844"/>
              <a:gd name="T95" fmla="*/ 204 h 878"/>
              <a:gd name="T96" fmla="*/ 742 w 844"/>
              <a:gd name="T97" fmla="*/ 219 h 878"/>
              <a:gd name="T98" fmla="*/ 716 w 844"/>
              <a:gd name="T99" fmla="*/ 440 h 878"/>
              <a:gd name="T100" fmla="*/ 822 w 844"/>
              <a:gd name="T101" fmla="*/ 223 h 878"/>
              <a:gd name="T102" fmla="*/ 818 w 844"/>
              <a:gd name="T103" fmla="*/ 190 h 878"/>
              <a:gd name="T104" fmla="*/ 826 w 844"/>
              <a:gd name="T105" fmla="*/ 222 h 878"/>
              <a:gd name="T106" fmla="*/ 712 w 844"/>
              <a:gd name="T107" fmla="*/ 458 h 878"/>
              <a:gd name="T108" fmla="*/ 612 w 844"/>
              <a:gd name="T109" fmla="*/ 679 h 878"/>
              <a:gd name="T110" fmla="*/ 767 w 844"/>
              <a:gd name="T111" fmla="*/ 711 h 8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844" h="878">
                <a:moveTo>
                  <a:pt x="789" y="581"/>
                </a:moveTo>
                <a:cubicBezTo>
                  <a:pt x="782" y="582"/>
                  <a:pt x="776" y="578"/>
                  <a:pt x="773" y="572"/>
                </a:cubicBezTo>
                <a:cubicBezTo>
                  <a:pt x="769" y="563"/>
                  <a:pt x="773" y="553"/>
                  <a:pt x="781" y="549"/>
                </a:cubicBezTo>
                <a:cubicBezTo>
                  <a:pt x="789" y="546"/>
                  <a:pt x="799" y="549"/>
                  <a:pt x="803" y="558"/>
                </a:cubicBezTo>
                <a:cubicBezTo>
                  <a:pt x="807" y="566"/>
                  <a:pt x="803" y="576"/>
                  <a:pt x="795" y="580"/>
                </a:cubicBezTo>
                <a:cubicBezTo>
                  <a:pt x="794" y="580"/>
                  <a:pt x="794" y="580"/>
                  <a:pt x="794" y="581"/>
                </a:cubicBezTo>
                <a:cubicBezTo>
                  <a:pt x="801" y="619"/>
                  <a:pt x="790" y="665"/>
                  <a:pt x="780" y="699"/>
                </a:cubicBezTo>
                <a:cubicBezTo>
                  <a:pt x="769" y="734"/>
                  <a:pt x="754" y="769"/>
                  <a:pt x="738" y="802"/>
                </a:cubicBezTo>
                <a:cubicBezTo>
                  <a:pt x="732" y="813"/>
                  <a:pt x="727" y="825"/>
                  <a:pt x="721" y="835"/>
                </a:cubicBezTo>
                <a:cubicBezTo>
                  <a:pt x="720" y="837"/>
                  <a:pt x="719" y="839"/>
                  <a:pt x="717" y="841"/>
                </a:cubicBezTo>
                <a:cubicBezTo>
                  <a:pt x="724" y="849"/>
                  <a:pt x="730" y="856"/>
                  <a:pt x="736" y="864"/>
                </a:cubicBezTo>
                <a:cubicBezTo>
                  <a:pt x="737" y="864"/>
                  <a:pt x="737" y="865"/>
                  <a:pt x="736" y="866"/>
                </a:cubicBezTo>
                <a:cubicBezTo>
                  <a:pt x="724" y="877"/>
                  <a:pt x="724" y="877"/>
                  <a:pt x="724" y="877"/>
                </a:cubicBezTo>
                <a:cubicBezTo>
                  <a:pt x="723" y="878"/>
                  <a:pt x="723" y="878"/>
                  <a:pt x="723" y="878"/>
                </a:cubicBezTo>
                <a:cubicBezTo>
                  <a:pt x="722" y="878"/>
                  <a:pt x="722" y="878"/>
                  <a:pt x="722" y="877"/>
                </a:cubicBezTo>
                <a:cubicBezTo>
                  <a:pt x="719" y="874"/>
                  <a:pt x="716" y="871"/>
                  <a:pt x="714" y="868"/>
                </a:cubicBezTo>
                <a:cubicBezTo>
                  <a:pt x="706" y="860"/>
                  <a:pt x="699" y="851"/>
                  <a:pt x="692" y="843"/>
                </a:cubicBezTo>
                <a:cubicBezTo>
                  <a:pt x="689" y="839"/>
                  <a:pt x="686" y="836"/>
                  <a:pt x="683" y="832"/>
                </a:cubicBezTo>
                <a:cubicBezTo>
                  <a:pt x="677" y="832"/>
                  <a:pt x="670" y="833"/>
                  <a:pt x="664" y="833"/>
                </a:cubicBezTo>
                <a:cubicBezTo>
                  <a:pt x="642" y="833"/>
                  <a:pt x="620" y="833"/>
                  <a:pt x="598" y="833"/>
                </a:cubicBezTo>
                <a:cubicBezTo>
                  <a:pt x="560" y="832"/>
                  <a:pt x="521" y="830"/>
                  <a:pt x="482" y="826"/>
                </a:cubicBezTo>
                <a:cubicBezTo>
                  <a:pt x="480" y="827"/>
                  <a:pt x="478" y="827"/>
                  <a:pt x="475" y="828"/>
                </a:cubicBezTo>
                <a:cubicBezTo>
                  <a:pt x="464" y="831"/>
                  <a:pt x="452" y="833"/>
                  <a:pt x="440" y="835"/>
                </a:cubicBezTo>
                <a:cubicBezTo>
                  <a:pt x="405" y="842"/>
                  <a:pt x="369" y="846"/>
                  <a:pt x="333" y="847"/>
                </a:cubicBezTo>
                <a:cubicBezTo>
                  <a:pt x="297" y="848"/>
                  <a:pt x="249" y="846"/>
                  <a:pt x="215" y="827"/>
                </a:cubicBezTo>
                <a:cubicBezTo>
                  <a:pt x="215" y="828"/>
                  <a:pt x="214" y="828"/>
                  <a:pt x="213" y="829"/>
                </a:cubicBezTo>
                <a:cubicBezTo>
                  <a:pt x="206" y="835"/>
                  <a:pt x="196" y="834"/>
                  <a:pt x="190" y="826"/>
                </a:cubicBezTo>
                <a:cubicBezTo>
                  <a:pt x="184" y="819"/>
                  <a:pt x="185" y="809"/>
                  <a:pt x="192" y="803"/>
                </a:cubicBezTo>
                <a:cubicBezTo>
                  <a:pt x="199" y="797"/>
                  <a:pt x="210" y="798"/>
                  <a:pt x="216" y="805"/>
                </a:cubicBezTo>
                <a:cubicBezTo>
                  <a:pt x="220" y="810"/>
                  <a:pt x="221" y="818"/>
                  <a:pt x="218" y="823"/>
                </a:cubicBezTo>
                <a:cubicBezTo>
                  <a:pt x="231" y="829"/>
                  <a:pt x="247" y="833"/>
                  <a:pt x="261" y="836"/>
                </a:cubicBezTo>
                <a:cubicBezTo>
                  <a:pt x="290" y="840"/>
                  <a:pt x="319" y="841"/>
                  <a:pt x="348" y="839"/>
                </a:cubicBezTo>
                <a:cubicBezTo>
                  <a:pt x="385" y="837"/>
                  <a:pt x="421" y="831"/>
                  <a:pt x="457" y="824"/>
                </a:cubicBezTo>
                <a:cubicBezTo>
                  <a:pt x="438" y="821"/>
                  <a:pt x="420" y="818"/>
                  <a:pt x="401" y="815"/>
                </a:cubicBezTo>
                <a:cubicBezTo>
                  <a:pt x="333" y="803"/>
                  <a:pt x="243" y="779"/>
                  <a:pt x="189" y="729"/>
                </a:cubicBezTo>
                <a:cubicBezTo>
                  <a:pt x="186" y="732"/>
                  <a:pt x="181" y="734"/>
                  <a:pt x="175" y="735"/>
                </a:cubicBezTo>
                <a:cubicBezTo>
                  <a:pt x="162" y="736"/>
                  <a:pt x="149" y="725"/>
                  <a:pt x="149" y="711"/>
                </a:cubicBezTo>
                <a:cubicBezTo>
                  <a:pt x="148" y="698"/>
                  <a:pt x="158" y="686"/>
                  <a:pt x="172" y="685"/>
                </a:cubicBezTo>
                <a:cubicBezTo>
                  <a:pt x="186" y="684"/>
                  <a:pt x="198" y="694"/>
                  <a:pt x="199" y="708"/>
                </a:cubicBezTo>
                <a:cubicBezTo>
                  <a:pt x="199" y="714"/>
                  <a:pt x="197" y="720"/>
                  <a:pt x="193" y="725"/>
                </a:cubicBezTo>
                <a:cubicBezTo>
                  <a:pt x="195" y="726"/>
                  <a:pt x="197" y="728"/>
                  <a:pt x="198" y="729"/>
                </a:cubicBezTo>
                <a:cubicBezTo>
                  <a:pt x="222" y="746"/>
                  <a:pt x="249" y="759"/>
                  <a:pt x="275" y="770"/>
                </a:cubicBezTo>
                <a:cubicBezTo>
                  <a:pt x="323" y="788"/>
                  <a:pt x="375" y="799"/>
                  <a:pt x="426" y="807"/>
                </a:cubicBezTo>
                <a:cubicBezTo>
                  <a:pt x="426" y="807"/>
                  <a:pt x="425" y="807"/>
                  <a:pt x="425" y="807"/>
                </a:cubicBezTo>
                <a:cubicBezTo>
                  <a:pt x="400" y="795"/>
                  <a:pt x="375" y="781"/>
                  <a:pt x="351" y="766"/>
                </a:cubicBezTo>
                <a:cubicBezTo>
                  <a:pt x="329" y="751"/>
                  <a:pt x="302" y="729"/>
                  <a:pt x="288" y="703"/>
                </a:cubicBezTo>
                <a:cubicBezTo>
                  <a:pt x="286" y="704"/>
                  <a:pt x="284" y="705"/>
                  <a:pt x="281" y="705"/>
                </a:cubicBezTo>
                <a:cubicBezTo>
                  <a:pt x="272" y="705"/>
                  <a:pt x="264" y="698"/>
                  <a:pt x="263" y="689"/>
                </a:cubicBezTo>
                <a:cubicBezTo>
                  <a:pt x="263" y="680"/>
                  <a:pt x="270" y="672"/>
                  <a:pt x="279" y="671"/>
                </a:cubicBezTo>
                <a:cubicBezTo>
                  <a:pt x="288" y="671"/>
                  <a:pt x="296" y="678"/>
                  <a:pt x="297" y="687"/>
                </a:cubicBezTo>
                <a:cubicBezTo>
                  <a:pt x="297" y="692"/>
                  <a:pt x="295" y="697"/>
                  <a:pt x="291" y="701"/>
                </a:cubicBezTo>
                <a:cubicBezTo>
                  <a:pt x="297" y="709"/>
                  <a:pt x="304" y="718"/>
                  <a:pt x="311" y="725"/>
                </a:cubicBezTo>
                <a:cubicBezTo>
                  <a:pt x="347" y="761"/>
                  <a:pt x="402" y="789"/>
                  <a:pt x="450" y="810"/>
                </a:cubicBezTo>
                <a:cubicBezTo>
                  <a:pt x="524" y="819"/>
                  <a:pt x="599" y="821"/>
                  <a:pt x="673" y="820"/>
                </a:cubicBezTo>
                <a:cubicBezTo>
                  <a:pt x="654" y="797"/>
                  <a:pt x="636" y="774"/>
                  <a:pt x="618" y="751"/>
                </a:cubicBezTo>
                <a:cubicBezTo>
                  <a:pt x="586" y="710"/>
                  <a:pt x="556" y="669"/>
                  <a:pt x="526" y="626"/>
                </a:cubicBezTo>
                <a:cubicBezTo>
                  <a:pt x="521" y="625"/>
                  <a:pt x="516" y="623"/>
                  <a:pt x="511" y="622"/>
                </a:cubicBezTo>
                <a:cubicBezTo>
                  <a:pt x="489" y="617"/>
                  <a:pt x="468" y="612"/>
                  <a:pt x="447" y="606"/>
                </a:cubicBezTo>
                <a:cubicBezTo>
                  <a:pt x="392" y="591"/>
                  <a:pt x="337" y="574"/>
                  <a:pt x="285" y="552"/>
                </a:cubicBezTo>
                <a:cubicBezTo>
                  <a:pt x="283" y="552"/>
                  <a:pt x="281" y="552"/>
                  <a:pt x="279" y="552"/>
                </a:cubicBezTo>
                <a:cubicBezTo>
                  <a:pt x="267" y="551"/>
                  <a:pt x="255" y="550"/>
                  <a:pt x="243" y="549"/>
                </a:cubicBezTo>
                <a:cubicBezTo>
                  <a:pt x="207" y="546"/>
                  <a:pt x="171" y="541"/>
                  <a:pt x="136" y="533"/>
                </a:cubicBezTo>
                <a:cubicBezTo>
                  <a:pt x="101" y="524"/>
                  <a:pt x="56" y="509"/>
                  <a:pt x="28" y="482"/>
                </a:cubicBezTo>
                <a:cubicBezTo>
                  <a:pt x="27" y="483"/>
                  <a:pt x="26" y="483"/>
                  <a:pt x="26" y="483"/>
                </a:cubicBezTo>
                <a:cubicBezTo>
                  <a:pt x="17" y="487"/>
                  <a:pt x="7" y="483"/>
                  <a:pt x="4" y="475"/>
                </a:cubicBezTo>
                <a:cubicBezTo>
                  <a:pt x="0" y="467"/>
                  <a:pt x="4" y="457"/>
                  <a:pt x="12" y="453"/>
                </a:cubicBezTo>
                <a:cubicBezTo>
                  <a:pt x="20" y="449"/>
                  <a:pt x="30" y="453"/>
                  <a:pt x="34" y="461"/>
                </a:cubicBezTo>
                <a:cubicBezTo>
                  <a:pt x="37" y="468"/>
                  <a:pt x="36" y="475"/>
                  <a:pt x="31" y="479"/>
                </a:cubicBezTo>
                <a:cubicBezTo>
                  <a:pt x="43" y="489"/>
                  <a:pt x="57" y="497"/>
                  <a:pt x="70" y="503"/>
                </a:cubicBezTo>
                <a:cubicBezTo>
                  <a:pt x="96" y="515"/>
                  <a:pt x="125" y="523"/>
                  <a:pt x="153" y="529"/>
                </a:cubicBezTo>
                <a:cubicBezTo>
                  <a:pt x="189" y="536"/>
                  <a:pt x="226" y="540"/>
                  <a:pt x="263" y="543"/>
                </a:cubicBezTo>
                <a:cubicBezTo>
                  <a:pt x="262" y="542"/>
                  <a:pt x="261" y="542"/>
                  <a:pt x="260" y="541"/>
                </a:cubicBezTo>
                <a:cubicBezTo>
                  <a:pt x="197" y="513"/>
                  <a:pt x="115" y="468"/>
                  <a:pt x="75" y="405"/>
                </a:cubicBezTo>
                <a:cubicBezTo>
                  <a:pt x="74" y="406"/>
                  <a:pt x="73" y="407"/>
                  <a:pt x="71" y="408"/>
                </a:cubicBezTo>
                <a:cubicBezTo>
                  <a:pt x="56" y="414"/>
                  <a:pt x="39" y="408"/>
                  <a:pt x="32" y="393"/>
                </a:cubicBezTo>
                <a:cubicBezTo>
                  <a:pt x="26" y="378"/>
                  <a:pt x="32" y="361"/>
                  <a:pt x="47" y="354"/>
                </a:cubicBezTo>
                <a:cubicBezTo>
                  <a:pt x="62" y="348"/>
                  <a:pt x="79" y="354"/>
                  <a:pt x="86" y="369"/>
                </a:cubicBezTo>
                <a:cubicBezTo>
                  <a:pt x="91" y="380"/>
                  <a:pt x="88" y="393"/>
                  <a:pt x="79" y="402"/>
                </a:cubicBezTo>
                <a:cubicBezTo>
                  <a:pt x="81" y="404"/>
                  <a:pt x="83" y="406"/>
                  <a:pt x="84" y="408"/>
                </a:cubicBezTo>
                <a:cubicBezTo>
                  <a:pt x="103" y="430"/>
                  <a:pt x="126" y="450"/>
                  <a:pt x="149" y="466"/>
                </a:cubicBezTo>
                <a:cubicBezTo>
                  <a:pt x="186" y="493"/>
                  <a:pt x="228" y="514"/>
                  <a:pt x="271" y="533"/>
                </a:cubicBezTo>
                <a:cubicBezTo>
                  <a:pt x="270" y="532"/>
                  <a:pt x="270" y="532"/>
                  <a:pt x="269" y="531"/>
                </a:cubicBezTo>
                <a:cubicBezTo>
                  <a:pt x="240" y="510"/>
                  <a:pt x="212" y="487"/>
                  <a:pt x="187" y="462"/>
                </a:cubicBezTo>
                <a:cubicBezTo>
                  <a:pt x="161" y="436"/>
                  <a:pt x="130" y="399"/>
                  <a:pt x="121" y="361"/>
                </a:cubicBezTo>
                <a:cubicBezTo>
                  <a:pt x="114" y="361"/>
                  <a:pt x="108" y="357"/>
                  <a:pt x="105" y="351"/>
                </a:cubicBezTo>
                <a:cubicBezTo>
                  <a:pt x="101" y="343"/>
                  <a:pt x="105" y="333"/>
                  <a:pt x="113" y="329"/>
                </a:cubicBezTo>
                <a:cubicBezTo>
                  <a:pt x="122" y="325"/>
                  <a:pt x="132" y="329"/>
                  <a:pt x="135" y="337"/>
                </a:cubicBezTo>
                <a:cubicBezTo>
                  <a:pt x="139" y="346"/>
                  <a:pt x="136" y="356"/>
                  <a:pt x="127" y="359"/>
                </a:cubicBezTo>
                <a:cubicBezTo>
                  <a:pt x="126" y="360"/>
                  <a:pt x="126" y="360"/>
                  <a:pt x="125" y="360"/>
                </a:cubicBezTo>
                <a:cubicBezTo>
                  <a:pt x="130" y="375"/>
                  <a:pt x="138" y="389"/>
                  <a:pt x="146" y="402"/>
                </a:cubicBezTo>
                <a:cubicBezTo>
                  <a:pt x="162" y="426"/>
                  <a:pt x="182" y="447"/>
                  <a:pt x="203" y="467"/>
                </a:cubicBezTo>
                <a:cubicBezTo>
                  <a:pt x="235" y="496"/>
                  <a:pt x="269" y="523"/>
                  <a:pt x="305" y="547"/>
                </a:cubicBezTo>
                <a:cubicBezTo>
                  <a:pt x="373" y="573"/>
                  <a:pt x="445" y="594"/>
                  <a:pt x="516" y="610"/>
                </a:cubicBezTo>
                <a:cubicBezTo>
                  <a:pt x="483" y="561"/>
                  <a:pt x="452" y="511"/>
                  <a:pt x="424" y="460"/>
                </a:cubicBezTo>
                <a:cubicBezTo>
                  <a:pt x="419" y="452"/>
                  <a:pt x="415" y="444"/>
                  <a:pt x="411" y="435"/>
                </a:cubicBezTo>
                <a:cubicBezTo>
                  <a:pt x="400" y="428"/>
                  <a:pt x="390" y="420"/>
                  <a:pt x="379" y="411"/>
                </a:cubicBezTo>
                <a:cubicBezTo>
                  <a:pt x="347" y="386"/>
                  <a:pt x="316" y="358"/>
                  <a:pt x="289" y="328"/>
                </a:cubicBezTo>
                <a:cubicBezTo>
                  <a:pt x="262" y="299"/>
                  <a:pt x="230" y="258"/>
                  <a:pt x="219" y="217"/>
                </a:cubicBezTo>
                <a:cubicBezTo>
                  <a:pt x="213" y="217"/>
                  <a:pt x="206" y="213"/>
                  <a:pt x="203" y="207"/>
                </a:cubicBezTo>
                <a:cubicBezTo>
                  <a:pt x="199" y="198"/>
                  <a:pt x="203" y="188"/>
                  <a:pt x="211" y="185"/>
                </a:cubicBezTo>
                <a:cubicBezTo>
                  <a:pt x="219" y="181"/>
                  <a:pt x="229" y="185"/>
                  <a:pt x="233" y="193"/>
                </a:cubicBezTo>
                <a:cubicBezTo>
                  <a:pt x="237" y="201"/>
                  <a:pt x="233" y="211"/>
                  <a:pt x="225" y="215"/>
                </a:cubicBezTo>
                <a:cubicBezTo>
                  <a:pt x="225" y="215"/>
                  <a:pt x="225" y="215"/>
                  <a:pt x="224" y="215"/>
                </a:cubicBezTo>
                <a:cubicBezTo>
                  <a:pt x="229" y="230"/>
                  <a:pt x="237" y="245"/>
                  <a:pt x="245" y="258"/>
                </a:cubicBezTo>
                <a:cubicBezTo>
                  <a:pt x="262" y="286"/>
                  <a:pt x="284" y="312"/>
                  <a:pt x="307" y="335"/>
                </a:cubicBezTo>
                <a:cubicBezTo>
                  <a:pt x="336" y="365"/>
                  <a:pt x="368" y="392"/>
                  <a:pt x="401" y="417"/>
                </a:cubicBezTo>
                <a:cubicBezTo>
                  <a:pt x="348" y="312"/>
                  <a:pt x="296" y="178"/>
                  <a:pt x="309" y="62"/>
                </a:cubicBezTo>
                <a:cubicBezTo>
                  <a:pt x="298" y="63"/>
                  <a:pt x="286" y="56"/>
                  <a:pt x="281" y="45"/>
                </a:cubicBezTo>
                <a:cubicBezTo>
                  <a:pt x="275" y="31"/>
                  <a:pt x="281" y="13"/>
                  <a:pt x="296" y="7"/>
                </a:cubicBezTo>
                <a:cubicBezTo>
                  <a:pt x="310" y="0"/>
                  <a:pt x="328" y="6"/>
                  <a:pt x="334" y="21"/>
                </a:cubicBezTo>
                <a:cubicBezTo>
                  <a:pt x="341" y="36"/>
                  <a:pt x="334" y="53"/>
                  <a:pt x="320" y="60"/>
                </a:cubicBezTo>
                <a:cubicBezTo>
                  <a:pt x="319" y="60"/>
                  <a:pt x="317" y="61"/>
                  <a:pt x="316" y="61"/>
                </a:cubicBezTo>
                <a:cubicBezTo>
                  <a:pt x="316" y="69"/>
                  <a:pt x="316" y="77"/>
                  <a:pt x="316" y="85"/>
                </a:cubicBezTo>
                <a:cubicBezTo>
                  <a:pt x="318" y="136"/>
                  <a:pt x="330" y="188"/>
                  <a:pt x="345" y="237"/>
                </a:cubicBezTo>
                <a:cubicBezTo>
                  <a:pt x="358" y="275"/>
                  <a:pt x="373" y="314"/>
                  <a:pt x="390" y="351"/>
                </a:cubicBezTo>
                <a:cubicBezTo>
                  <a:pt x="413" y="308"/>
                  <a:pt x="435" y="264"/>
                  <a:pt x="450" y="218"/>
                </a:cubicBezTo>
                <a:cubicBezTo>
                  <a:pt x="461" y="187"/>
                  <a:pt x="470" y="154"/>
                  <a:pt x="474" y="121"/>
                </a:cubicBezTo>
                <a:cubicBezTo>
                  <a:pt x="475" y="105"/>
                  <a:pt x="476" y="87"/>
                  <a:pt x="474" y="71"/>
                </a:cubicBezTo>
                <a:cubicBezTo>
                  <a:pt x="467" y="71"/>
                  <a:pt x="460" y="67"/>
                  <a:pt x="457" y="61"/>
                </a:cubicBezTo>
                <a:cubicBezTo>
                  <a:pt x="453" y="53"/>
                  <a:pt x="457" y="43"/>
                  <a:pt x="465" y="39"/>
                </a:cubicBezTo>
                <a:cubicBezTo>
                  <a:pt x="474" y="35"/>
                  <a:pt x="484" y="39"/>
                  <a:pt x="488" y="47"/>
                </a:cubicBezTo>
                <a:cubicBezTo>
                  <a:pt x="491" y="56"/>
                  <a:pt x="488" y="65"/>
                  <a:pt x="479" y="69"/>
                </a:cubicBezTo>
                <a:cubicBezTo>
                  <a:pt x="479" y="69"/>
                  <a:pt x="479" y="70"/>
                  <a:pt x="478" y="70"/>
                </a:cubicBezTo>
                <a:cubicBezTo>
                  <a:pt x="488" y="112"/>
                  <a:pt x="476" y="165"/>
                  <a:pt x="464" y="204"/>
                </a:cubicBezTo>
                <a:cubicBezTo>
                  <a:pt x="452" y="243"/>
                  <a:pt x="436" y="281"/>
                  <a:pt x="418" y="318"/>
                </a:cubicBezTo>
                <a:cubicBezTo>
                  <a:pt x="412" y="330"/>
                  <a:pt x="405" y="342"/>
                  <a:pt x="399" y="354"/>
                </a:cubicBezTo>
                <a:cubicBezTo>
                  <a:pt x="398" y="357"/>
                  <a:pt x="396" y="359"/>
                  <a:pt x="395" y="361"/>
                </a:cubicBezTo>
                <a:cubicBezTo>
                  <a:pt x="416" y="407"/>
                  <a:pt x="440" y="451"/>
                  <a:pt x="465" y="493"/>
                </a:cubicBezTo>
                <a:cubicBezTo>
                  <a:pt x="500" y="552"/>
                  <a:pt x="538" y="609"/>
                  <a:pt x="578" y="664"/>
                </a:cubicBezTo>
                <a:cubicBezTo>
                  <a:pt x="584" y="671"/>
                  <a:pt x="589" y="678"/>
                  <a:pt x="594" y="685"/>
                </a:cubicBezTo>
                <a:cubicBezTo>
                  <a:pt x="631" y="617"/>
                  <a:pt x="665" y="547"/>
                  <a:pt x="691" y="474"/>
                </a:cubicBezTo>
                <a:cubicBezTo>
                  <a:pt x="697" y="432"/>
                  <a:pt x="700" y="388"/>
                  <a:pt x="698" y="345"/>
                </a:cubicBezTo>
                <a:cubicBezTo>
                  <a:pt x="698" y="317"/>
                  <a:pt x="695" y="287"/>
                  <a:pt x="687" y="259"/>
                </a:cubicBezTo>
                <a:cubicBezTo>
                  <a:pt x="683" y="245"/>
                  <a:pt x="678" y="230"/>
                  <a:pt x="671" y="217"/>
                </a:cubicBezTo>
                <a:cubicBezTo>
                  <a:pt x="662" y="220"/>
                  <a:pt x="653" y="216"/>
                  <a:pt x="649" y="208"/>
                </a:cubicBezTo>
                <a:cubicBezTo>
                  <a:pt x="645" y="200"/>
                  <a:pt x="649" y="190"/>
                  <a:pt x="658" y="186"/>
                </a:cubicBezTo>
                <a:cubicBezTo>
                  <a:pt x="666" y="182"/>
                  <a:pt x="676" y="186"/>
                  <a:pt x="680" y="194"/>
                </a:cubicBezTo>
                <a:cubicBezTo>
                  <a:pt x="683" y="202"/>
                  <a:pt x="681" y="210"/>
                  <a:pt x="675" y="215"/>
                </a:cubicBezTo>
                <a:cubicBezTo>
                  <a:pt x="696" y="247"/>
                  <a:pt x="703" y="294"/>
                  <a:pt x="705" y="330"/>
                </a:cubicBezTo>
                <a:cubicBezTo>
                  <a:pt x="708" y="365"/>
                  <a:pt x="707" y="402"/>
                  <a:pt x="703" y="437"/>
                </a:cubicBezTo>
                <a:cubicBezTo>
                  <a:pt x="703" y="438"/>
                  <a:pt x="703" y="439"/>
                  <a:pt x="703" y="439"/>
                </a:cubicBezTo>
                <a:cubicBezTo>
                  <a:pt x="717" y="395"/>
                  <a:pt x="729" y="350"/>
                  <a:pt x="734" y="304"/>
                </a:cubicBezTo>
                <a:cubicBezTo>
                  <a:pt x="737" y="277"/>
                  <a:pt x="737" y="248"/>
                  <a:pt x="733" y="221"/>
                </a:cubicBezTo>
                <a:cubicBezTo>
                  <a:pt x="721" y="223"/>
                  <a:pt x="708" y="216"/>
                  <a:pt x="703" y="204"/>
                </a:cubicBezTo>
                <a:cubicBezTo>
                  <a:pt x="696" y="189"/>
                  <a:pt x="703" y="172"/>
                  <a:pt x="718" y="165"/>
                </a:cubicBezTo>
                <a:cubicBezTo>
                  <a:pt x="732" y="159"/>
                  <a:pt x="750" y="165"/>
                  <a:pt x="756" y="180"/>
                </a:cubicBezTo>
                <a:cubicBezTo>
                  <a:pt x="763" y="195"/>
                  <a:pt x="756" y="212"/>
                  <a:pt x="742" y="219"/>
                </a:cubicBezTo>
                <a:cubicBezTo>
                  <a:pt x="741" y="219"/>
                  <a:pt x="740" y="219"/>
                  <a:pt x="740" y="219"/>
                </a:cubicBezTo>
                <a:cubicBezTo>
                  <a:pt x="755" y="288"/>
                  <a:pt x="736" y="374"/>
                  <a:pt x="717" y="437"/>
                </a:cubicBezTo>
                <a:cubicBezTo>
                  <a:pt x="716" y="438"/>
                  <a:pt x="716" y="439"/>
                  <a:pt x="716" y="440"/>
                </a:cubicBezTo>
                <a:cubicBezTo>
                  <a:pt x="738" y="411"/>
                  <a:pt x="760" y="380"/>
                  <a:pt x="778" y="348"/>
                </a:cubicBezTo>
                <a:cubicBezTo>
                  <a:pt x="792" y="323"/>
                  <a:pt x="805" y="296"/>
                  <a:pt x="813" y="269"/>
                </a:cubicBezTo>
                <a:cubicBezTo>
                  <a:pt x="818" y="254"/>
                  <a:pt x="821" y="238"/>
                  <a:pt x="822" y="223"/>
                </a:cubicBezTo>
                <a:cubicBezTo>
                  <a:pt x="822" y="222"/>
                  <a:pt x="822" y="222"/>
                  <a:pt x="822" y="221"/>
                </a:cubicBezTo>
                <a:cubicBezTo>
                  <a:pt x="816" y="220"/>
                  <a:pt x="812" y="217"/>
                  <a:pt x="810" y="212"/>
                </a:cubicBezTo>
                <a:cubicBezTo>
                  <a:pt x="806" y="204"/>
                  <a:pt x="810" y="194"/>
                  <a:pt x="818" y="190"/>
                </a:cubicBezTo>
                <a:cubicBezTo>
                  <a:pt x="826" y="186"/>
                  <a:pt x="836" y="190"/>
                  <a:pt x="840" y="198"/>
                </a:cubicBezTo>
                <a:cubicBezTo>
                  <a:pt x="844" y="207"/>
                  <a:pt x="840" y="217"/>
                  <a:pt x="832" y="220"/>
                </a:cubicBezTo>
                <a:cubicBezTo>
                  <a:pt x="830" y="221"/>
                  <a:pt x="828" y="222"/>
                  <a:pt x="826" y="222"/>
                </a:cubicBezTo>
                <a:cubicBezTo>
                  <a:pt x="828" y="261"/>
                  <a:pt x="809" y="306"/>
                  <a:pt x="792" y="338"/>
                </a:cubicBezTo>
                <a:cubicBezTo>
                  <a:pt x="776" y="370"/>
                  <a:pt x="756" y="401"/>
                  <a:pt x="734" y="429"/>
                </a:cubicBezTo>
                <a:cubicBezTo>
                  <a:pt x="727" y="439"/>
                  <a:pt x="720" y="448"/>
                  <a:pt x="712" y="458"/>
                </a:cubicBezTo>
                <a:cubicBezTo>
                  <a:pt x="711" y="459"/>
                  <a:pt x="710" y="461"/>
                  <a:pt x="708" y="462"/>
                </a:cubicBezTo>
                <a:cubicBezTo>
                  <a:pt x="690" y="516"/>
                  <a:pt x="667" y="569"/>
                  <a:pt x="642" y="620"/>
                </a:cubicBezTo>
                <a:cubicBezTo>
                  <a:pt x="633" y="640"/>
                  <a:pt x="622" y="659"/>
                  <a:pt x="612" y="679"/>
                </a:cubicBezTo>
                <a:cubicBezTo>
                  <a:pt x="609" y="685"/>
                  <a:pt x="606" y="690"/>
                  <a:pt x="602" y="696"/>
                </a:cubicBezTo>
                <a:cubicBezTo>
                  <a:pt x="637" y="743"/>
                  <a:pt x="674" y="789"/>
                  <a:pt x="712" y="835"/>
                </a:cubicBezTo>
                <a:cubicBezTo>
                  <a:pt x="733" y="795"/>
                  <a:pt x="753" y="754"/>
                  <a:pt x="767" y="711"/>
                </a:cubicBezTo>
                <a:cubicBezTo>
                  <a:pt x="777" y="683"/>
                  <a:pt x="785" y="654"/>
                  <a:pt x="788" y="624"/>
                </a:cubicBezTo>
                <a:cubicBezTo>
                  <a:pt x="790" y="610"/>
                  <a:pt x="790" y="596"/>
                  <a:pt x="789" y="581"/>
                </a:cubicBezTo>
                <a:close/>
              </a:path>
            </a:pathLst>
          </a:custGeom>
          <a:solidFill>
            <a:srgbClr val="70876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298" name="Picture 3" descr="C:\Documents and Settings\Administrator\桌面\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888" y="-350837"/>
            <a:ext cx="10691812" cy="75596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5486400" y="304800"/>
            <a:ext cx="4953000" cy="5835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What is it?</a:t>
            </a:r>
            <a:endParaRPr kumimoji="0" lang="zh-CN" altLang="en-US" sz="3200" b="1" kern="1200" cap="none" spc="0" normalizeH="0" baseline="0" noProof="0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blinds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22" name="图片 3" descr="VI3v9p97RZ7Co4g.jpg"/>
          <p:cNvPicPr>
            <a:picLocks noChangeAspect="1"/>
          </p:cNvPicPr>
          <p:nvPr/>
        </p:nvPicPr>
        <p:blipFill>
          <a:blip r:embed="rId2"/>
          <a:srcRect l="56229"/>
          <a:stretch>
            <a:fillRect/>
          </a:stretch>
        </p:blipFill>
        <p:spPr>
          <a:xfrm>
            <a:off x="2171700" y="476250"/>
            <a:ext cx="8072755" cy="62623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7892" name="文本框 37891"/>
          <p:cNvSpPr txBox="1"/>
          <p:nvPr/>
        </p:nvSpPr>
        <p:spPr>
          <a:xfrm>
            <a:off x="215265" y="156845"/>
            <a:ext cx="11760835" cy="521970"/>
          </a:xfrm>
          <a:prstGeom prst="rect">
            <a:avLst/>
          </a:prstGeom>
          <a:noFill/>
          <a:ln w="19050" cap="flat" cmpd="sng">
            <a:solidFill>
              <a:srgbClr val="0000CC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lvl="0" algn="ctr">
              <a:buClrTx/>
            </a:pP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You can get the main idea of a passage even if it is not complete.</a:t>
            </a:r>
          </a:p>
        </p:txBody>
      </p:sp>
      <p:sp>
        <p:nvSpPr>
          <p:cNvPr id="2" name="矩形 1"/>
          <p:cNvSpPr/>
          <p:nvPr/>
        </p:nvSpPr>
        <p:spPr>
          <a:xfrm>
            <a:off x="3074670" y="5773420"/>
            <a:ext cx="6296660" cy="92202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5400"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Complete the details!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15265" y="805815"/>
            <a:ext cx="11760835" cy="521970"/>
          </a:xfrm>
          <a:prstGeom prst="rect">
            <a:avLst/>
          </a:prstGeom>
          <a:noFill/>
          <a:ln w="19050" cap="flat" cmpd="sng">
            <a:solidFill>
              <a:srgbClr val="0000CC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lvl="0" algn="ctr">
              <a:buClrTx/>
            </a:pP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Every detail should be based on the main idea of the passage.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2" grpId="0" bldLvl="0" animBg="1"/>
      <p:bldP spid="2" grpId="0"/>
      <p:bldP spid="3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6458" y="0"/>
            <a:ext cx="12185542" cy="6867481"/>
          </a:xfrm>
          <a:prstGeom prst="rect">
            <a:avLst/>
          </a:prstGeom>
          <a:solidFill>
            <a:srgbClr val="F7E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Freeform 47"/>
          <p:cNvSpPr/>
          <p:nvPr/>
        </p:nvSpPr>
        <p:spPr bwMode="auto">
          <a:xfrm rot="10800000">
            <a:off x="-4495" y="1366"/>
            <a:ext cx="1610302" cy="1166251"/>
          </a:xfrm>
          <a:custGeom>
            <a:avLst/>
            <a:gdLst>
              <a:gd name="T0" fmla="*/ 1251 w 1251"/>
              <a:gd name="T1" fmla="*/ 0 h 907"/>
              <a:gd name="T2" fmla="*/ 1251 w 1251"/>
              <a:gd name="T3" fmla="*/ 907 h 907"/>
              <a:gd name="T4" fmla="*/ 0 w 1251"/>
              <a:gd name="T5" fmla="*/ 907 h 907"/>
              <a:gd name="T6" fmla="*/ 718 w 1251"/>
              <a:gd name="T7" fmla="*/ 281 h 907"/>
              <a:gd name="T8" fmla="*/ 1251 w 1251"/>
              <a:gd name="T9" fmla="*/ 0 h 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1" h="907">
                <a:moveTo>
                  <a:pt x="1251" y="0"/>
                </a:moveTo>
                <a:cubicBezTo>
                  <a:pt x="1251" y="907"/>
                  <a:pt x="1251" y="907"/>
                  <a:pt x="1251" y="907"/>
                </a:cubicBezTo>
                <a:cubicBezTo>
                  <a:pt x="0" y="907"/>
                  <a:pt x="0" y="907"/>
                  <a:pt x="0" y="907"/>
                </a:cubicBezTo>
                <a:cubicBezTo>
                  <a:pt x="58" y="548"/>
                  <a:pt x="250" y="224"/>
                  <a:pt x="718" y="281"/>
                </a:cubicBezTo>
                <a:cubicBezTo>
                  <a:pt x="1090" y="327"/>
                  <a:pt x="1184" y="205"/>
                  <a:pt x="1251" y="0"/>
                </a:cubicBezTo>
                <a:close/>
              </a:path>
            </a:pathLst>
          </a:custGeom>
          <a:solidFill>
            <a:srgbClr val="D4DDC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2"/>
          <a:srcRect l="30184" t="55498"/>
          <a:stretch>
            <a:fillRect/>
          </a:stretch>
        </p:blipFill>
        <p:spPr>
          <a:xfrm flipH="1" flipV="1">
            <a:off x="10312400" y="5195025"/>
            <a:ext cx="1879600" cy="1662974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/>
          <a:srcRect l="30841"/>
          <a:stretch>
            <a:fillRect/>
          </a:stretch>
        </p:blipFill>
        <p:spPr>
          <a:xfrm>
            <a:off x="-14122" y="0"/>
            <a:ext cx="928521" cy="1392083"/>
          </a:xfrm>
          <a:prstGeom prst="rect">
            <a:avLst/>
          </a:prstGeom>
        </p:spPr>
      </p:pic>
      <p:sp>
        <p:nvSpPr>
          <p:cNvPr id="37890" name="文本框 37889"/>
          <p:cNvSpPr txBox="1"/>
          <p:nvPr/>
        </p:nvSpPr>
        <p:spPr>
          <a:xfrm>
            <a:off x="2590800" y="207328"/>
            <a:ext cx="7077710" cy="8248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>
              <a:buClrTx/>
            </a:pPr>
            <a:r>
              <a:rPr lang="en-US" altLang="zh-CN" sz="4800" b="1">
                <a:solidFill>
                  <a:srgbClr val="FF0000"/>
                </a:solidFill>
                <a:latin typeface="Tahoma" panose="020B0604030504040204" pitchFamily="34" charset="0"/>
                <a:ea typeface="华文新魏" panose="02010800040101010101" pitchFamily="2" charset="-122"/>
              </a:rPr>
              <a:t>How to do cloze tests?</a:t>
            </a:r>
          </a:p>
        </p:txBody>
      </p:sp>
      <p:sp>
        <p:nvSpPr>
          <p:cNvPr id="37891" name="文本框 37890"/>
          <p:cNvSpPr txBox="1"/>
          <p:nvPr/>
        </p:nvSpPr>
        <p:spPr>
          <a:xfrm>
            <a:off x="5105400" y="1112520"/>
            <a:ext cx="1905000" cy="6400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>
              <a:buClrTx/>
            </a:pPr>
            <a:r>
              <a:rPr lang="en-US" altLang="zh-CN" sz="3600" b="1">
                <a:solidFill>
                  <a:srgbClr val="FF0000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Steps?</a:t>
            </a:r>
          </a:p>
        </p:txBody>
      </p:sp>
      <p:sp>
        <p:nvSpPr>
          <p:cNvPr id="37892" name="文本框 37891"/>
          <p:cNvSpPr txBox="1"/>
          <p:nvPr/>
        </p:nvSpPr>
        <p:spPr>
          <a:xfrm>
            <a:off x="2451100" y="1832293"/>
            <a:ext cx="7467600" cy="953135"/>
          </a:xfrm>
          <a:prstGeom prst="rect">
            <a:avLst/>
          </a:prstGeom>
          <a:noFill/>
          <a:ln w="19050" cap="flat" cmpd="sng">
            <a:solidFill>
              <a:srgbClr val="0000CC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lvl="0" algn="ctr">
              <a:buClrTx/>
            </a:pP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Step 1:   Go through the passage and get the main idea (1-2 minutes)</a:t>
            </a:r>
          </a:p>
        </p:txBody>
      </p:sp>
      <p:sp>
        <p:nvSpPr>
          <p:cNvPr id="37893" name="文本框 37892"/>
          <p:cNvSpPr txBox="1"/>
          <p:nvPr/>
        </p:nvSpPr>
        <p:spPr>
          <a:xfrm>
            <a:off x="1412240" y="3507740"/>
            <a:ext cx="9458960" cy="1383665"/>
          </a:xfrm>
          <a:prstGeom prst="rect">
            <a:avLst/>
          </a:prstGeom>
          <a:noFill/>
          <a:ln w="19050" cap="flat" cmpd="sng">
            <a:solidFill>
              <a:srgbClr val="0000CC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lvl="0" algn="ctr">
              <a:buClrTx/>
            </a:pPr>
            <a:r>
              <a:rPr lang="en-US" altLang="zh-CN" sz="2800" b="1" dirty="0">
                <a:solidFill>
                  <a:srgbClr val="0000FF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Step 2:   Read carefully and choose the answers</a:t>
            </a:r>
          </a:p>
          <a:p>
            <a:pPr lvl="0" algn="ctr">
              <a:buClrTx/>
            </a:pPr>
            <a:r>
              <a:rPr lang="en-US" altLang="zh-CN" sz="2800" b="1" dirty="0">
                <a:solidFill>
                  <a:srgbClr val="FF0000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(from easy ones to difficult ones)</a:t>
            </a:r>
            <a:r>
              <a:rPr lang="en-US" altLang="zh-CN" sz="2800" b="1" dirty="0">
                <a:solidFill>
                  <a:srgbClr val="0000FF"/>
                </a:solidFill>
                <a:latin typeface="Arial" panose="020B0604020202020204" pitchFamily="34" charset="0"/>
                <a:ea typeface="华文新魏" panose="02010800040101010101" pitchFamily="2" charset="-122"/>
                <a:sym typeface="+mn-ea"/>
              </a:rPr>
              <a:t>(7-9 minutes)</a:t>
            </a:r>
            <a:endParaRPr lang="en-US" altLang="zh-CN" sz="2800" b="1" dirty="0">
              <a:solidFill>
                <a:srgbClr val="0000FF"/>
              </a:solidFill>
              <a:latin typeface="Arial" panose="020B0604020202020204" pitchFamily="34" charset="0"/>
              <a:ea typeface="华文新魏" panose="02010800040101010101" pitchFamily="2" charset="-122"/>
            </a:endParaRPr>
          </a:p>
          <a:p>
            <a:pPr lvl="0" algn="ctr">
              <a:buClrTx/>
            </a:pPr>
            <a:r>
              <a:rPr lang="en-US" altLang="zh-CN" sz="2800" b="1" dirty="0">
                <a:solidFill>
                  <a:srgbClr val="FF0000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(</a:t>
            </a: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句内关系</a:t>
            </a:r>
            <a:r>
              <a:rPr lang="en-US" altLang="zh-CN" sz="2800" b="1" dirty="0">
                <a:solidFill>
                  <a:srgbClr val="FF0000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→</a:t>
            </a: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句间关系</a:t>
            </a:r>
            <a:r>
              <a:rPr lang="en-US" altLang="zh-CN" sz="2800" b="1" dirty="0">
                <a:solidFill>
                  <a:srgbClr val="FF0000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→</a:t>
            </a: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篇章关系</a:t>
            </a:r>
            <a:r>
              <a:rPr lang="en-US" altLang="zh-CN" sz="2800" b="1" dirty="0">
                <a:solidFill>
                  <a:srgbClr val="FF0000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)</a:t>
            </a:r>
          </a:p>
        </p:txBody>
      </p:sp>
      <p:sp>
        <p:nvSpPr>
          <p:cNvPr id="37894" name="文本框 37893"/>
          <p:cNvSpPr txBox="1"/>
          <p:nvPr/>
        </p:nvSpPr>
        <p:spPr>
          <a:xfrm>
            <a:off x="2547620" y="5424805"/>
            <a:ext cx="7188200" cy="521970"/>
          </a:xfrm>
          <a:prstGeom prst="rect">
            <a:avLst/>
          </a:prstGeom>
          <a:noFill/>
          <a:ln w="19050" cap="flat" cmpd="sng">
            <a:solidFill>
              <a:srgbClr val="0000CC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lvl="0" algn="ctr">
              <a:buClrTx/>
            </a:pP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Step 3: Review and check (1-2 minutes)</a:t>
            </a:r>
            <a:r>
              <a:rPr lang="en-US" altLang="zh-CN" sz="2800" b="0">
                <a:solidFill>
                  <a:srgbClr val="0000CC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 </a:t>
            </a:r>
            <a:endParaRPr lang="en-US" altLang="zh-CN" sz="2000" b="0">
              <a:solidFill>
                <a:srgbClr val="0000CC"/>
              </a:solidFill>
              <a:latin typeface="Arial" panose="020B0604020202020204" pitchFamily="34" charset="0"/>
              <a:ea typeface="华文新魏" panose="02010800040101010101" pitchFamily="2" charset="-122"/>
            </a:endParaRPr>
          </a:p>
        </p:txBody>
      </p:sp>
      <p:sp>
        <p:nvSpPr>
          <p:cNvPr id="37895" name="下箭头 37894"/>
          <p:cNvSpPr/>
          <p:nvPr/>
        </p:nvSpPr>
        <p:spPr>
          <a:xfrm>
            <a:off x="5598160" y="2811145"/>
            <a:ext cx="381000" cy="533400"/>
          </a:xfrm>
          <a:prstGeom prst="downArrow">
            <a:avLst>
              <a:gd name="adj1" fmla="val 50000"/>
              <a:gd name="adj2" fmla="val 35000"/>
            </a:avLst>
          </a:prstGeom>
          <a:noFill/>
          <a:ln w="38100" cap="flat" cmpd="sng">
            <a:solidFill>
              <a:srgbClr val="6633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896" name="下箭头 37895"/>
          <p:cNvSpPr/>
          <p:nvPr/>
        </p:nvSpPr>
        <p:spPr>
          <a:xfrm>
            <a:off x="5598160" y="4891405"/>
            <a:ext cx="381000" cy="533400"/>
          </a:xfrm>
          <a:prstGeom prst="downArrow">
            <a:avLst>
              <a:gd name="adj1" fmla="val 50000"/>
              <a:gd name="adj2" fmla="val 35000"/>
            </a:avLst>
          </a:prstGeom>
          <a:noFill/>
          <a:ln w="38100" cap="flat" cmpd="sng">
            <a:solidFill>
              <a:srgbClr val="6633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-9525" y="5424805"/>
            <a:ext cx="1546860" cy="1443990"/>
            <a:chOff x="-15" y="7442"/>
            <a:chExt cx="3569" cy="3375"/>
          </a:xfrm>
        </p:grpSpPr>
        <p:pic>
          <p:nvPicPr>
            <p:cNvPr id="250" name="图片 249"/>
            <p:cNvPicPr>
              <a:picLocks noChangeAspect="1"/>
            </p:cNvPicPr>
            <p:nvPr/>
          </p:nvPicPr>
          <p:blipFill rotWithShape="1">
            <a:blip r:embed="rId4"/>
            <a:srcRect l="25031" b="6307"/>
            <a:stretch>
              <a:fillRect/>
            </a:stretch>
          </p:blipFill>
          <p:spPr>
            <a:xfrm>
              <a:off x="-5" y="7442"/>
              <a:ext cx="1871" cy="3373"/>
            </a:xfrm>
            <a:prstGeom prst="rect">
              <a:avLst/>
            </a:prstGeom>
          </p:spPr>
        </p:pic>
        <p:pic>
          <p:nvPicPr>
            <p:cNvPr id="251" name="图片 250"/>
            <p:cNvPicPr>
              <a:picLocks noChangeAspect="1"/>
            </p:cNvPicPr>
            <p:nvPr/>
          </p:nvPicPr>
          <p:blipFill rotWithShape="1">
            <a:blip r:embed="rId5"/>
            <a:srcRect l="8551" b="2312"/>
            <a:stretch>
              <a:fillRect/>
            </a:stretch>
          </p:blipFill>
          <p:spPr>
            <a:xfrm>
              <a:off x="-15" y="8575"/>
              <a:ext cx="3117" cy="2242"/>
            </a:xfrm>
            <a:prstGeom prst="rect">
              <a:avLst/>
            </a:prstGeom>
          </p:spPr>
        </p:pic>
        <p:pic>
          <p:nvPicPr>
            <p:cNvPr id="252" name="图片 251"/>
            <p:cNvPicPr>
              <a:picLocks noChangeAspect="1"/>
            </p:cNvPicPr>
            <p:nvPr/>
          </p:nvPicPr>
          <p:blipFill rotWithShape="1">
            <a:blip r:embed="rId6"/>
            <a:srcRect b="17013"/>
            <a:stretch>
              <a:fillRect/>
            </a:stretch>
          </p:blipFill>
          <p:spPr>
            <a:xfrm>
              <a:off x="1414" y="8863"/>
              <a:ext cx="2141" cy="195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2" grpId="0" bldLvl="0" animBg="1"/>
      <p:bldP spid="37893" grpId="0" bldLvl="0" animBg="1"/>
      <p:bldP spid="37894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6458" y="0"/>
            <a:ext cx="12185542" cy="6867481"/>
          </a:xfrm>
          <a:prstGeom prst="rect">
            <a:avLst/>
          </a:prstGeom>
          <a:solidFill>
            <a:srgbClr val="F7E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247015" y="-100330"/>
            <a:ext cx="11743055" cy="4534535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zh-CN" altLang="en-US"/>
          </a:p>
          <a:p>
            <a:pPr marL="0" indent="0">
              <a:buNone/>
            </a:pPr>
            <a:r>
              <a:rPr lang="zh-CN"/>
              <a:t>例</a:t>
            </a:r>
            <a:r>
              <a:t>1.</a:t>
            </a:r>
            <a:r>
              <a:rPr lang="en-US"/>
              <a:t> I was </a:t>
            </a:r>
            <a:r>
              <a:t>______ my </a:t>
            </a:r>
            <a:r>
              <a:rPr lang="en-US"/>
              <a:t>that our 15-month old boy would fall into the creek (</a:t>
            </a:r>
            <a:r>
              <a:rPr lang="zh-CN" altLang="en-US"/>
              <a:t>小溪</a:t>
            </a:r>
            <a:r>
              <a:rPr lang="en-US"/>
              <a:t>). I tied a rope around his waist to keep him near to our spot. That lasted about ten minutes. He was ______, and his crying let the whole campground know it.</a:t>
            </a: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buNone/>
            </a:pPr>
            <a:r>
              <a:rPr lang="en-US">
                <a:sym typeface="+mn-ea"/>
              </a:rPr>
              <a:t>1-1. </a:t>
            </a:r>
            <a:r>
              <a:rPr>
                <a:sym typeface="+mn-ea"/>
              </a:rPr>
              <a:t>A.</a:t>
            </a:r>
            <a:r>
              <a:rPr lang="en-US">
                <a:sym typeface="+mn-ea"/>
              </a:rPr>
              <a:t> annoyed</a:t>
            </a:r>
            <a:r>
              <a:rPr>
                <a:sym typeface="+mn-ea"/>
              </a:rPr>
              <a:t> </a:t>
            </a:r>
            <a:r>
              <a:rPr lang="en-US">
                <a:sym typeface="+mn-ea"/>
              </a:rPr>
              <a:t>    	</a:t>
            </a:r>
            <a:r>
              <a:rPr>
                <a:sym typeface="+mn-ea"/>
              </a:rPr>
              <a:t>B.</a:t>
            </a:r>
            <a:r>
              <a:rPr lang="en-US">
                <a:sym typeface="+mn-ea"/>
              </a:rPr>
              <a:t> surpris</a:t>
            </a:r>
            <a:r>
              <a:rPr>
                <a:sym typeface="+mn-ea"/>
              </a:rPr>
              <a:t>ed   </a:t>
            </a:r>
            <a:r>
              <a:rPr lang="en-US">
                <a:sym typeface="+mn-ea"/>
              </a:rPr>
              <a:t>   	</a:t>
            </a:r>
            <a:r>
              <a:rPr>
                <a:sym typeface="+mn-ea"/>
              </a:rPr>
              <a:t>C.</a:t>
            </a:r>
            <a:r>
              <a:rPr lang="en-US">
                <a:sym typeface="+mn-ea"/>
              </a:rPr>
              <a:t> disappointed</a:t>
            </a:r>
            <a:r>
              <a:rPr>
                <a:sym typeface="+mn-ea"/>
              </a:rPr>
              <a:t>  </a:t>
            </a:r>
            <a:r>
              <a:rPr lang="en-US">
                <a:sym typeface="+mn-ea"/>
              </a:rPr>
              <a:t>  	</a:t>
            </a:r>
            <a:r>
              <a:rPr>
                <a:sym typeface="+mn-ea"/>
              </a:rPr>
              <a:t>D.</a:t>
            </a:r>
            <a:r>
              <a:rPr lang="en-US">
                <a:sym typeface="+mn-ea"/>
              </a:rPr>
              <a:t> worri</a:t>
            </a:r>
            <a:r>
              <a:rPr>
                <a:sym typeface="+mn-ea"/>
              </a:rPr>
              <a:t>ed</a:t>
            </a: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buNone/>
            </a:pPr>
            <a:r>
              <a:rPr lang="en-US">
                <a:sym typeface="+mn-ea"/>
              </a:rPr>
              <a:t>1-2. </a:t>
            </a:r>
            <a:r>
              <a:rPr>
                <a:sym typeface="+mn-ea"/>
              </a:rPr>
              <a:t>A.</a:t>
            </a:r>
            <a:r>
              <a:rPr lang="en-US">
                <a:sym typeface="+mn-ea"/>
              </a:rPr>
              <a:t> unhurt</a:t>
            </a:r>
            <a:r>
              <a:rPr>
                <a:sym typeface="+mn-ea"/>
              </a:rPr>
              <a:t>  </a:t>
            </a:r>
            <a:r>
              <a:rPr lang="en-US">
                <a:sym typeface="+mn-ea"/>
              </a:rPr>
              <a:t>      	</a:t>
            </a:r>
            <a:r>
              <a:rPr>
                <a:sym typeface="+mn-ea"/>
              </a:rPr>
              <a:t>B. </a:t>
            </a:r>
            <a:r>
              <a:rPr lang="en-US">
                <a:sym typeface="+mn-ea"/>
              </a:rPr>
              <a:t>unfortunate     	</a:t>
            </a:r>
            <a:r>
              <a:rPr>
                <a:sym typeface="+mn-ea"/>
              </a:rPr>
              <a:t>C.</a:t>
            </a:r>
            <a:r>
              <a:rPr lang="en-US">
                <a:sym typeface="+mn-ea"/>
              </a:rPr>
              <a:t> uncomfortable</a:t>
            </a:r>
            <a:r>
              <a:rPr>
                <a:sym typeface="+mn-ea"/>
              </a:rPr>
              <a:t> </a:t>
            </a:r>
            <a:r>
              <a:rPr lang="en-US">
                <a:sym typeface="+mn-ea"/>
              </a:rPr>
              <a:t>	</a:t>
            </a:r>
            <a:r>
              <a:rPr>
                <a:sym typeface="+mn-ea"/>
              </a:rPr>
              <a:t>D.</a:t>
            </a:r>
            <a:r>
              <a:rPr lang="en-US">
                <a:sym typeface="+mn-ea"/>
              </a:rPr>
              <a:t> unafraid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zh-CN"/>
              <a:t>例</a:t>
            </a:r>
            <a:r>
              <a:rPr lang="en-US" altLang="zh-CN"/>
              <a:t>2. The birds, usually around 10 to 15 in _______, would gather around her...</a:t>
            </a:r>
          </a:p>
          <a:p>
            <a:pPr marL="0" indent="0">
              <a:buNone/>
            </a:pPr>
            <a:r>
              <a:rPr lang="en-US" altLang="zh-CN"/>
              <a:t>2. A. age		B. size			C. weight		D. number</a:t>
            </a:r>
          </a:p>
          <a:p>
            <a:pPr marL="0" indent="0">
              <a:buNone/>
            </a:pPr>
            <a:endParaRPr lang="en-US" altLang="zh-CN"/>
          </a:p>
        </p:txBody>
      </p:sp>
      <p:sp>
        <p:nvSpPr>
          <p:cNvPr id="5" name="内容占位符 3"/>
          <p:cNvSpPr>
            <a:spLocks noGrp="1"/>
          </p:cNvSpPr>
          <p:nvPr/>
        </p:nvSpPr>
        <p:spPr>
          <a:xfrm>
            <a:off x="1130300" y="3930650"/>
            <a:ext cx="6665595" cy="6741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00000"/>
              </a:lnSpc>
              <a:spcBef>
                <a:spcPts val="0"/>
              </a:spcBef>
              <a:buNone/>
            </a:pPr>
            <a:endParaRPr sz="3200"/>
          </a:p>
          <a:p>
            <a:pPr marL="0" indent="0">
              <a:buNone/>
            </a:pPr>
            <a:endParaRPr lang="en-US" altLang="zh-CN" sz="3200"/>
          </a:p>
        </p:txBody>
      </p:sp>
      <p:sp>
        <p:nvSpPr>
          <p:cNvPr id="6" name="圆角矩形 5"/>
          <p:cNvSpPr/>
          <p:nvPr/>
        </p:nvSpPr>
        <p:spPr>
          <a:xfrm>
            <a:off x="106680" y="5108575"/>
            <a:ext cx="11987530" cy="107442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85445" y="5314315"/>
            <a:ext cx="116046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</a:rPr>
              <a:t>Tip 1:</a:t>
            </a:r>
            <a:r>
              <a:rPr lang="en-US" altLang="zh-CN" sz="3600"/>
              <a:t>  </a:t>
            </a:r>
            <a:r>
              <a:rPr lang="en-US" altLang="zh-CN" sz="3600" b="1">
                <a:solidFill>
                  <a:srgbClr val="7030A0"/>
                </a:solidFill>
                <a:sym typeface="+mn-ea"/>
              </a:rPr>
              <a:t>Choose the answers according to 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common sense.</a:t>
            </a:r>
            <a:endParaRPr lang="zh-CN" alt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9" name="笑脸 8"/>
          <p:cNvSpPr/>
          <p:nvPr/>
        </p:nvSpPr>
        <p:spPr>
          <a:xfrm>
            <a:off x="8402955" y="1510617"/>
            <a:ext cx="499110" cy="527050"/>
          </a:xfrm>
          <a:prstGeom prst="smileyFac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笑脸 9"/>
          <p:cNvSpPr/>
          <p:nvPr/>
        </p:nvSpPr>
        <p:spPr>
          <a:xfrm>
            <a:off x="5691505" y="1960197"/>
            <a:ext cx="499110" cy="527050"/>
          </a:xfrm>
          <a:prstGeom prst="smileyFac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8385175" y="391795"/>
            <a:ext cx="2562225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774651" y="754063"/>
            <a:ext cx="4165600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5146333" y="1205274"/>
            <a:ext cx="1516380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3611880" y="3049336"/>
            <a:ext cx="2394585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笑脸 7"/>
          <p:cNvSpPr/>
          <p:nvPr/>
        </p:nvSpPr>
        <p:spPr>
          <a:xfrm>
            <a:off x="8405495" y="3510346"/>
            <a:ext cx="499110" cy="527050"/>
          </a:xfrm>
          <a:prstGeom prst="smileyFac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-9525" y="5958840"/>
            <a:ext cx="897890" cy="909955"/>
            <a:chOff x="-15" y="7442"/>
            <a:chExt cx="3569" cy="3375"/>
          </a:xfrm>
        </p:grpSpPr>
        <p:pic>
          <p:nvPicPr>
            <p:cNvPr id="250" name="图片 249"/>
            <p:cNvPicPr>
              <a:picLocks noChangeAspect="1"/>
            </p:cNvPicPr>
            <p:nvPr/>
          </p:nvPicPr>
          <p:blipFill rotWithShape="1">
            <a:blip r:embed="rId2"/>
            <a:srcRect l="25031" b="6307"/>
            <a:stretch>
              <a:fillRect/>
            </a:stretch>
          </p:blipFill>
          <p:spPr>
            <a:xfrm>
              <a:off x="-5" y="7442"/>
              <a:ext cx="1871" cy="3373"/>
            </a:xfrm>
            <a:prstGeom prst="rect">
              <a:avLst/>
            </a:prstGeom>
          </p:spPr>
        </p:pic>
        <p:pic>
          <p:nvPicPr>
            <p:cNvPr id="251" name="图片 250"/>
            <p:cNvPicPr>
              <a:picLocks noChangeAspect="1"/>
            </p:cNvPicPr>
            <p:nvPr/>
          </p:nvPicPr>
          <p:blipFill rotWithShape="1">
            <a:blip r:embed="rId3"/>
            <a:srcRect l="8551" b="2312"/>
            <a:stretch>
              <a:fillRect/>
            </a:stretch>
          </p:blipFill>
          <p:spPr>
            <a:xfrm>
              <a:off x="-15" y="8575"/>
              <a:ext cx="3117" cy="2242"/>
            </a:xfrm>
            <a:prstGeom prst="rect">
              <a:avLst/>
            </a:prstGeom>
          </p:spPr>
        </p:pic>
        <p:pic>
          <p:nvPicPr>
            <p:cNvPr id="252" name="图片 251"/>
            <p:cNvPicPr>
              <a:picLocks noChangeAspect="1"/>
            </p:cNvPicPr>
            <p:nvPr/>
          </p:nvPicPr>
          <p:blipFill rotWithShape="1">
            <a:blip r:embed="rId4"/>
            <a:srcRect b="17013"/>
            <a:stretch>
              <a:fillRect/>
            </a:stretch>
          </p:blipFill>
          <p:spPr>
            <a:xfrm>
              <a:off x="1414" y="8863"/>
              <a:ext cx="2141" cy="1952"/>
            </a:xfrm>
            <a:prstGeom prst="rect">
              <a:avLst/>
            </a:prstGeom>
          </p:spPr>
        </p:pic>
      </p:grp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5"/>
          <a:srcRect l="30184" t="55498"/>
          <a:stretch>
            <a:fillRect/>
          </a:stretch>
        </p:blipFill>
        <p:spPr>
          <a:xfrm flipH="1" flipV="1">
            <a:off x="11177270" y="5960110"/>
            <a:ext cx="1014730" cy="89789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6"/>
          <a:srcRect l="30841"/>
          <a:stretch>
            <a:fillRect/>
          </a:stretch>
        </p:blipFill>
        <p:spPr>
          <a:xfrm>
            <a:off x="13970" y="0"/>
            <a:ext cx="340995" cy="5118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/>
      <p:bldP spid="9" grpId="0" bldLvl="0" animBg="1"/>
      <p:bldP spid="10" grpId="0" bldLvl="0" animBg="1"/>
      <p:bldP spid="3" grpId="0" bldLvl="0" animBg="1"/>
      <p:bldP spid="13" grpId="0" bldLvl="0" animBg="1"/>
      <p:bldP spid="15" grpId="0" bldLvl="0" animBg="1"/>
      <p:bldP spid="16" grpId="0" bldLvl="0" animBg="1"/>
      <p:bldP spid="8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6458" y="0"/>
            <a:ext cx="12185542" cy="6867481"/>
          </a:xfrm>
          <a:prstGeom prst="rect">
            <a:avLst/>
          </a:prstGeom>
          <a:solidFill>
            <a:srgbClr val="F7E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270510" y="-100330"/>
            <a:ext cx="11719560" cy="590169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zh-CN" altLang="en-US"/>
          </a:p>
          <a:p>
            <a:pPr marL="0" indent="0">
              <a:buNone/>
            </a:pPr>
            <a:r>
              <a:rPr lang="zh-CN"/>
              <a:t>例</a:t>
            </a:r>
            <a:r>
              <a:rPr lang="en-US" altLang="zh-CN"/>
              <a:t>3</a:t>
            </a:r>
            <a:r>
              <a:t>.</a:t>
            </a:r>
            <a:r>
              <a:rPr lang="en-US"/>
              <a:t> The first time we </a:t>
            </a:r>
            <a:r>
              <a:rPr lang="en-US" u="sng"/>
              <a:t>stayed</a:t>
            </a:r>
            <a:r>
              <a:rPr lang="en-US"/>
              <a:t> there, we heard the chug-chug-chug of a motorbike ______ its way down the hill toward us. </a:t>
            </a:r>
          </a:p>
          <a:p>
            <a:pPr marL="0" indent="0">
              <a:buNone/>
            </a:pPr>
            <a:r>
              <a:rPr lang="en-US">
                <a:sym typeface="+mn-ea"/>
              </a:rPr>
              <a:t>3. </a:t>
            </a:r>
            <a:r>
              <a:rPr>
                <a:sym typeface="+mn-ea"/>
              </a:rPr>
              <a:t>A.</a:t>
            </a:r>
            <a:r>
              <a:rPr lang="en-US">
                <a:sym typeface="+mn-ea"/>
              </a:rPr>
              <a:t> making</a:t>
            </a:r>
            <a:r>
              <a:rPr>
                <a:sym typeface="+mn-ea"/>
              </a:rPr>
              <a:t> </a:t>
            </a:r>
            <a:r>
              <a:rPr lang="en-US">
                <a:sym typeface="+mn-ea"/>
              </a:rPr>
              <a:t>    	</a:t>
            </a:r>
            <a:r>
              <a:rPr>
                <a:sym typeface="+mn-ea"/>
              </a:rPr>
              <a:t>B.</a:t>
            </a:r>
            <a:r>
              <a:rPr lang="en-US">
                <a:sym typeface="+mn-ea"/>
              </a:rPr>
              <a:t> searching</a:t>
            </a:r>
            <a:r>
              <a:rPr>
                <a:sym typeface="+mn-ea"/>
              </a:rPr>
              <a:t>   </a:t>
            </a:r>
            <a:r>
              <a:rPr lang="en-US">
                <a:sym typeface="+mn-ea"/>
              </a:rPr>
              <a:t>   	</a:t>
            </a:r>
            <a:r>
              <a:rPr>
                <a:sym typeface="+mn-ea"/>
              </a:rPr>
              <a:t>C.</a:t>
            </a:r>
            <a:r>
              <a:rPr lang="en-US">
                <a:sym typeface="+mn-ea"/>
              </a:rPr>
              <a:t> squeezing</a:t>
            </a:r>
            <a:r>
              <a:rPr>
                <a:sym typeface="+mn-ea"/>
              </a:rPr>
              <a:t>  </a:t>
            </a:r>
            <a:r>
              <a:rPr lang="en-US">
                <a:sym typeface="+mn-ea"/>
              </a:rPr>
              <a:t>  	</a:t>
            </a:r>
            <a:r>
              <a:rPr>
                <a:sym typeface="+mn-ea"/>
              </a:rPr>
              <a:t>D.</a:t>
            </a:r>
            <a:r>
              <a:rPr lang="en-US">
                <a:sym typeface="+mn-ea"/>
              </a:rPr>
              <a:t> feeling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zh-CN"/>
              <a:t>例</a:t>
            </a:r>
            <a:r>
              <a:rPr lang="en-US" altLang="zh-CN"/>
              <a:t>4. As for Bailey, she is more </a:t>
            </a:r>
            <a:r>
              <a:rPr lang="en-US" altLang="zh-CN" u="sng"/>
              <a:t>confused</a:t>
            </a:r>
            <a:r>
              <a:rPr lang="en-US" altLang="zh-CN"/>
              <a:t> about why her act is considered a big ______. ... “I feel like I was just doing the right thing.”</a:t>
            </a:r>
          </a:p>
          <a:p>
            <a:pPr marL="0" indent="0">
              <a:buNone/>
            </a:pPr>
            <a:r>
              <a:rPr lang="en-US" altLang="zh-CN"/>
              <a:t>4. A. game		B. problem		C. lesson		D. deal</a:t>
            </a:r>
          </a:p>
          <a:p>
            <a:pPr marL="0" indent="0">
              <a:buNone/>
            </a:pPr>
            <a:endParaRPr lang="en-US" altLang="zh-CN"/>
          </a:p>
          <a:p>
            <a:pPr marL="0" indent="0">
              <a:buNone/>
            </a:pPr>
            <a:r>
              <a:rPr lang="zh-CN" altLang="en-US"/>
              <a:t>例</a:t>
            </a:r>
            <a:r>
              <a:rPr lang="en-US" altLang="zh-CN"/>
              <a:t>5. She had to say goodbye to her two dogs and to the beach, where she loved to ______ waves on her board.</a:t>
            </a:r>
          </a:p>
          <a:p>
            <a:pPr marL="0" indent="0">
              <a:buNone/>
            </a:pPr>
            <a:r>
              <a:rPr lang="en-US" altLang="zh-CN"/>
              <a:t> 5. A. cause		B. observe		C. ride		D. strike</a:t>
            </a:r>
          </a:p>
          <a:p>
            <a:pPr marL="0" indent="0">
              <a:buNone/>
            </a:pPr>
            <a:endParaRPr lang="en-US" altLang="zh-CN"/>
          </a:p>
        </p:txBody>
      </p:sp>
      <p:sp>
        <p:nvSpPr>
          <p:cNvPr id="5" name="内容占位符 3"/>
          <p:cNvSpPr>
            <a:spLocks noGrp="1"/>
          </p:cNvSpPr>
          <p:nvPr/>
        </p:nvSpPr>
        <p:spPr>
          <a:xfrm>
            <a:off x="1130300" y="3930650"/>
            <a:ext cx="6665595" cy="6741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00000"/>
              </a:lnSpc>
              <a:spcBef>
                <a:spcPts val="0"/>
              </a:spcBef>
              <a:buNone/>
            </a:pPr>
            <a:endParaRPr sz="3200"/>
          </a:p>
          <a:p>
            <a:pPr marL="0" indent="0">
              <a:buNone/>
            </a:pPr>
            <a:endParaRPr lang="en-US" altLang="zh-CN" sz="3200"/>
          </a:p>
        </p:txBody>
      </p:sp>
      <p:sp>
        <p:nvSpPr>
          <p:cNvPr id="9" name="笑脸 8"/>
          <p:cNvSpPr/>
          <p:nvPr/>
        </p:nvSpPr>
        <p:spPr>
          <a:xfrm>
            <a:off x="636270" y="1277620"/>
            <a:ext cx="499110" cy="527050"/>
          </a:xfrm>
          <a:prstGeom prst="smileyFac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1851660" y="793115"/>
            <a:ext cx="2308860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160520" y="2726055"/>
            <a:ext cx="3793490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2"/>
          <a:srcRect l="30184" t="55498"/>
          <a:stretch>
            <a:fillRect/>
          </a:stretch>
        </p:blipFill>
        <p:spPr>
          <a:xfrm flipH="1" flipV="1">
            <a:off x="11501755" y="6247130"/>
            <a:ext cx="690245" cy="61087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/>
          <a:srcRect l="30841"/>
          <a:stretch>
            <a:fillRect/>
          </a:stretch>
        </p:blipFill>
        <p:spPr>
          <a:xfrm>
            <a:off x="13970" y="0"/>
            <a:ext cx="340995" cy="51181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106680" y="5701665"/>
            <a:ext cx="11771630" cy="87185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85445" y="5801995"/>
            <a:ext cx="116046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</a:rPr>
              <a:t>Tip 2:</a:t>
            </a:r>
            <a:r>
              <a:rPr lang="en-US" altLang="zh-CN" sz="3600"/>
              <a:t>  </a:t>
            </a:r>
            <a:r>
              <a:rPr lang="en-US" altLang="zh-CN" sz="3600" b="1">
                <a:solidFill>
                  <a:srgbClr val="7030A0"/>
                </a:solidFill>
                <a:sym typeface="+mn-ea"/>
              </a:rPr>
              <a:t>Choose the answers according to 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fixed structures</a:t>
            </a:r>
            <a:r>
              <a:rPr lang="en-US" altLang="zh-CN" sz="3600" b="1">
                <a:solidFill>
                  <a:srgbClr val="7030A0"/>
                </a:solidFill>
                <a:sym typeface="+mn-ea"/>
              </a:rPr>
              <a:t>.</a:t>
            </a:r>
            <a:endParaRPr lang="zh-CN" alt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4" name="笑脸 13"/>
          <p:cNvSpPr/>
          <p:nvPr/>
        </p:nvSpPr>
        <p:spPr>
          <a:xfrm>
            <a:off x="8439785" y="3210560"/>
            <a:ext cx="499110" cy="527050"/>
          </a:xfrm>
          <a:prstGeom prst="smileyFac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981075" y="1774190"/>
            <a:ext cx="70662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highlight>
                  <a:srgbClr val="FFFF00"/>
                </a:highlight>
              </a:rPr>
              <a:t>make one’s way toward(s)... </a:t>
            </a:r>
            <a:r>
              <a:rPr lang="zh-CN" altLang="en-US" sz="2800" b="1">
                <a:highlight>
                  <a:srgbClr val="FFFF00"/>
                </a:highlight>
              </a:rPr>
              <a:t>前往</a:t>
            </a:r>
            <a:r>
              <a:rPr lang="en-US" altLang="zh-CN" sz="2800" b="1">
                <a:highlight>
                  <a:srgbClr val="FFFF00"/>
                </a:highlight>
              </a:rPr>
              <a:t>...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003300" y="3717290"/>
            <a:ext cx="70662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highlight>
                  <a:srgbClr val="FFFF00"/>
                </a:highlight>
              </a:rPr>
              <a:t>a big deal </a:t>
            </a:r>
            <a:r>
              <a:rPr lang="zh-CN" altLang="en-US" sz="2800" b="1">
                <a:highlight>
                  <a:srgbClr val="FFFF00"/>
                </a:highlight>
              </a:rPr>
              <a:t>了不起的大事</a:t>
            </a:r>
          </a:p>
        </p:txBody>
      </p:sp>
      <p:sp>
        <p:nvSpPr>
          <p:cNvPr id="7" name="椭圆 6"/>
          <p:cNvSpPr/>
          <p:nvPr/>
        </p:nvSpPr>
        <p:spPr>
          <a:xfrm>
            <a:off x="692785" y="4674870"/>
            <a:ext cx="2154555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笑脸 9"/>
          <p:cNvSpPr/>
          <p:nvPr/>
        </p:nvSpPr>
        <p:spPr>
          <a:xfrm>
            <a:off x="5742940" y="5066030"/>
            <a:ext cx="499110" cy="527050"/>
          </a:xfrm>
          <a:prstGeom prst="smileyFac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4923790" y="4605655"/>
            <a:ext cx="70662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highlight>
                  <a:srgbClr val="FFFF00"/>
                </a:highlight>
              </a:rPr>
              <a:t>ride waves </a:t>
            </a:r>
            <a:r>
              <a:rPr lang="zh-CN" altLang="en-US" sz="2800" b="1">
                <a:highlight>
                  <a:srgbClr val="FFFF00"/>
                </a:highlight>
              </a:rPr>
              <a:t>冲浪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-9525" y="5958840"/>
            <a:ext cx="897890" cy="909955"/>
            <a:chOff x="-15" y="7442"/>
            <a:chExt cx="3569" cy="3375"/>
          </a:xfrm>
        </p:grpSpPr>
        <p:pic>
          <p:nvPicPr>
            <p:cNvPr id="250" name="图片 249"/>
            <p:cNvPicPr>
              <a:picLocks noChangeAspect="1"/>
            </p:cNvPicPr>
            <p:nvPr/>
          </p:nvPicPr>
          <p:blipFill rotWithShape="1">
            <a:blip r:embed="rId4"/>
            <a:srcRect l="25031" b="6307"/>
            <a:stretch>
              <a:fillRect/>
            </a:stretch>
          </p:blipFill>
          <p:spPr>
            <a:xfrm>
              <a:off x="-5" y="7442"/>
              <a:ext cx="1871" cy="3373"/>
            </a:xfrm>
            <a:prstGeom prst="rect">
              <a:avLst/>
            </a:prstGeom>
          </p:spPr>
        </p:pic>
        <p:pic>
          <p:nvPicPr>
            <p:cNvPr id="251" name="图片 250"/>
            <p:cNvPicPr>
              <a:picLocks noChangeAspect="1"/>
            </p:cNvPicPr>
            <p:nvPr/>
          </p:nvPicPr>
          <p:blipFill rotWithShape="1">
            <a:blip r:embed="rId5"/>
            <a:srcRect l="8551" b="2312"/>
            <a:stretch>
              <a:fillRect/>
            </a:stretch>
          </p:blipFill>
          <p:spPr>
            <a:xfrm>
              <a:off x="-15" y="8575"/>
              <a:ext cx="3117" cy="2242"/>
            </a:xfrm>
            <a:prstGeom prst="rect">
              <a:avLst/>
            </a:prstGeom>
          </p:spPr>
        </p:pic>
        <p:pic>
          <p:nvPicPr>
            <p:cNvPr id="252" name="图片 251"/>
            <p:cNvPicPr>
              <a:picLocks noChangeAspect="1"/>
            </p:cNvPicPr>
            <p:nvPr/>
          </p:nvPicPr>
          <p:blipFill rotWithShape="1">
            <a:blip r:embed="rId6"/>
            <a:srcRect b="17013"/>
            <a:stretch>
              <a:fillRect/>
            </a:stretch>
          </p:blipFill>
          <p:spPr>
            <a:xfrm>
              <a:off x="1414" y="8863"/>
              <a:ext cx="2141" cy="195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3" grpId="0" bldLvl="0" animBg="1"/>
      <p:bldP spid="16" grpId="0" bldLvl="0" animBg="1"/>
      <p:bldP spid="2" grpId="0" bldLvl="0" animBg="1"/>
      <p:bldP spid="11" grpId="0"/>
      <p:bldP spid="14" grpId="0" bldLvl="0" animBg="1"/>
      <p:bldP spid="8" grpId="0"/>
      <p:bldP spid="6" grpId="0"/>
      <p:bldP spid="7" grpId="0" bldLvl="0" animBg="1"/>
      <p:bldP spid="10" grpId="0" bldLvl="0" animBg="1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6458" y="0"/>
            <a:ext cx="12185542" cy="6867481"/>
          </a:xfrm>
          <a:prstGeom prst="rect">
            <a:avLst/>
          </a:prstGeom>
          <a:solidFill>
            <a:srgbClr val="F7E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270510" y="-100330"/>
            <a:ext cx="11636375" cy="4534535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zh-CN" altLang="en-US"/>
          </a:p>
          <a:p>
            <a:pPr marL="0" indent="0">
              <a:buNone/>
            </a:pPr>
            <a:r>
              <a:rPr lang="zh-CN"/>
              <a:t>例</a:t>
            </a:r>
            <a:r>
              <a:rPr lang="en-US" altLang="zh-CN"/>
              <a:t>6</a:t>
            </a:r>
            <a:r>
              <a:t>.</a:t>
            </a:r>
            <a:r>
              <a:rPr lang="en-US"/>
              <a:t> “I’m going to inspire so many people,” she said. “I’m ready to ______.” And shine she did. </a:t>
            </a:r>
          </a:p>
          <a:p>
            <a:pPr marL="0" indent="0">
              <a:buNone/>
            </a:pPr>
            <a:r>
              <a:rPr lang="en-US">
                <a:sym typeface="+mn-ea"/>
              </a:rPr>
              <a:t>6. </a:t>
            </a:r>
            <a:r>
              <a:rPr>
                <a:sym typeface="+mn-ea"/>
              </a:rPr>
              <a:t>A.</a:t>
            </a:r>
            <a:r>
              <a:rPr lang="en-US">
                <a:sym typeface="+mn-ea"/>
              </a:rPr>
              <a:t> shine</a:t>
            </a:r>
            <a:r>
              <a:rPr>
                <a:sym typeface="+mn-ea"/>
              </a:rPr>
              <a:t> </a:t>
            </a:r>
            <a:r>
              <a:rPr lang="en-US">
                <a:sym typeface="+mn-ea"/>
              </a:rPr>
              <a:t>    	</a:t>
            </a:r>
            <a:r>
              <a:rPr>
                <a:sym typeface="+mn-ea"/>
              </a:rPr>
              <a:t>B.</a:t>
            </a:r>
            <a:r>
              <a:rPr lang="en-US">
                <a:sym typeface="+mn-ea"/>
              </a:rPr>
              <a:t> fly</a:t>
            </a:r>
            <a:r>
              <a:rPr>
                <a:sym typeface="+mn-ea"/>
              </a:rPr>
              <a:t>   </a:t>
            </a:r>
            <a:r>
              <a:rPr lang="en-US">
                <a:sym typeface="+mn-ea"/>
              </a:rPr>
              <a:t>   		</a:t>
            </a:r>
            <a:r>
              <a:rPr>
                <a:sym typeface="+mn-ea"/>
              </a:rPr>
              <a:t>C.</a:t>
            </a:r>
            <a:r>
              <a:rPr lang="en-US">
                <a:sym typeface="+mn-ea"/>
              </a:rPr>
              <a:t> dance	</a:t>
            </a:r>
            <a:r>
              <a:rPr>
                <a:sym typeface="+mn-ea"/>
              </a:rPr>
              <a:t> </a:t>
            </a:r>
            <a:r>
              <a:rPr lang="en-US">
                <a:sym typeface="+mn-ea"/>
              </a:rPr>
              <a:t>  	</a:t>
            </a:r>
            <a:r>
              <a:rPr>
                <a:sym typeface="+mn-ea"/>
              </a:rPr>
              <a:t>D.</a:t>
            </a:r>
            <a:r>
              <a:rPr lang="en-US">
                <a:sym typeface="+mn-ea"/>
              </a:rPr>
              <a:t> score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zh-CN"/>
              <a:t>例</a:t>
            </a:r>
            <a:r>
              <a:rPr lang="en-US" altLang="zh-CN"/>
              <a:t>7. My husband, our children and I have had wonderful camping experience over the past ten years.</a:t>
            </a:r>
          </a:p>
          <a:p>
            <a:pPr marL="0" indent="0">
              <a:buNone/>
            </a:pPr>
            <a:r>
              <a:rPr lang="en-US" altLang="zh-CN"/>
              <a:t>         Some of our memories are funny, especially from the early years when our children were little. Once, we ______ along Chalk Creek.</a:t>
            </a:r>
          </a:p>
          <a:p>
            <a:pPr marL="0" indent="0">
              <a:buNone/>
            </a:pPr>
            <a:r>
              <a:rPr lang="en-US" altLang="zh-CN"/>
              <a:t>7. A. camped	B. drove		C. walked		D. cycled</a:t>
            </a:r>
          </a:p>
          <a:p>
            <a:pPr marL="0" indent="0">
              <a:buNone/>
            </a:pPr>
            <a:endParaRPr lang="en-US" altLang="zh-CN"/>
          </a:p>
        </p:txBody>
      </p:sp>
      <p:sp>
        <p:nvSpPr>
          <p:cNvPr id="9" name="笑脸 8"/>
          <p:cNvSpPr/>
          <p:nvPr/>
        </p:nvSpPr>
        <p:spPr>
          <a:xfrm>
            <a:off x="610870" y="1277620"/>
            <a:ext cx="499110" cy="527050"/>
          </a:xfrm>
          <a:prstGeom prst="smileyFac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981075" y="793115"/>
            <a:ext cx="878840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8554085" y="2345690"/>
            <a:ext cx="1375410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2"/>
          <a:srcRect l="30184" t="55498"/>
          <a:stretch>
            <a:fillRect/>
          </a:stretch>
        </p:blipFill>
        <p:spPr>
          <a:xfrm flipH="1" flipV="1">
            <a:off x="11501755" y="6247130"/>
            <a:ext cx="690245" cy="61087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/>
          <a:srcRect l="30841"/>
          <a:stretch>
            <a:fillRect/>
          </a:stretch>
        </p:blipFill>
        <p:spPr>
          <a:xfrm>
            <a:off x="13970" y="0"/>
            <a:ext cx="340995" cy="51181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106680" y="5191125"/>
            <a:ext cx="11394440" cy="138239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85445" y="5243195"/>
            <a:ext cx="1160462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</a:rPr>
              <a:t>Tip 3-1:</a:t>
            </a:r>
            <a:r>
              <a:rPr lang="en-US" altLang="zh-CN" sz="3600"/>
              <a:t>  </a:t>
            </a:r>
            <a:r>
              <a:rPr lang="en-US" altLang="zh-CN" sz="3600" b="1">
                <a:solidFill>
                  <a:srgbClr val="7030A0"/>
                </a:solidFill>
                <a:sym typeface="+mn-ea"/>
              </a:rPr>
              <a:t>Choose the answers according to 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repetition</a:t>
            </a:r>
            <a:r>
              <a:rPr lang="en-US" altLang="zh-CN" sz="3600" b="1">
                <a:solidFill>
                  <a:srgbClr val="7030A0"/>
                </a:solidFill>
                <a:sym typeface="+mn-ea"/>
              </a:rPr>
              <a:t>.</a:t>
            </a:r>
          </a:p>
          <a:p>
            <a:r>
              <a:rPr lang="en-US" altLang="zh-CN" sz="3600" b="1">
                <a:solidFill>
                  <a:srgbClr val="FF0000"/>
                </a:solidFill>
                <a:sym typeface="+mn-ea"/>
              </a:rPr>
              <a:t>               (</a:t>
            </a:r>
            <a:r>
              <a:rPr lang="zh-CN" altLang="en-US" sz="3600" b="1">
                <a:solidFill>
                  <a:srgbClr val="FF0000"/>
                </a:solidFill>
                <a:sym typeface="+mn-ea"/>
              </a:rPr>
              <a:t>原词复现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/</a:t>
            </a:r>
            <a:r>
              <a:rPr lang="zh-CN" altLang="en-US" sz="3600" b="1">
                <a:solidFill>
                  <a:srgbClr val="FF0000"/>
                </a:solidFill>
                <a:sym typeface="+mn-ea"/>
              </a:rPr>
              <a:t>同源词复现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)</a:t>
            </a:r>
          </a:p>
        </p:txBody>
      </p:sp>
      <p:sp>
        <p:nvSpPr>
          <p:cNvPr id="14" name="笑脸 13"/>
          <p:cNvSpPr/>
          <p:nvPr/>
        </p:nvSpPr>
        <p:spPr>
          <a:xfrm>
            <a:off x="631190" y="4062095"/>
            <a:ext cx="499110" cy="527050"/>
          </a:xfrm>
          <a:prstGeom prst="smileyFac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8903970" y="1713230"/>
            <a:ext cx="34956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highlight>
                  <a:srgbClr val="FFFF00"/>
                </a:highlight>
              </a:rPr>
              <a:t>v. </a:t>
            </a:r>
            <a:r>
              <a:rPr lang="zh-CN" altLang="en-US" sz="2800" b="1">
                <a:highlight>
                  <a:srgbClr val="FFFF00"/>
                </a:highlight>
              </a:rPr>
              <a:t>得分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-9525" y="5958840"/>
            <a:ext cx="897890" cy="909955"/>
            <a:chOff x="-15" y="7442"/>
            <a:chExt cx="3569" cy="3375"/>
          </a:xfrm>
        </p:grpSpPr>
        <p:pic>
          <p:nvPicPr>
            <p:cNvPr id="250" name="图片 249"/>
            <p:cNvPicPr>
              <a:picLocks noChangeAspect="1"/>
            </p:cNvPicPr>
            <p:nvPr/>
          </p:nvPicPr>
          <p:blipFill rotWithShape="1">
            <a:blip r:embed="rId4"/>
            <a:srcRect l="25031" b="6307"/>
            <a:stretch>
              <a:fillRect/>
            </a:stretch>
          </p:blipFill>
          <p:spPr>
            <a:xfrm>
              <a:off x="-5" y="7442"/>
              <a:ext cx="1871" cy="3373"/>
            </a:xfrm>
            <a:prstGeom prst="rect">
              <a:avLst/>
            </a:prstGeom>
          </p:spPr>
        </p:pic>
        <p:pic>
          <p:nvPicPr>
            <p:cNvPr id="251" name="图片 250"/>
            <p:cNvPicPr>
              <a:picLocks noChangeAspect="1"/>
            </p:cNvPicPr>
            <p:nvPr/>
          </p:nvPicPr>
          <p:blipFill rotWithShape="1">
            <a:blip r:embed="rId5"/>
            <a:srcRect l="8551" b="2312"/>
            <a:stretch>
              <a:fillRect/>
            </a:stretch>
          </p:blipFill>
          <p:spPr>
            <a:xfrm>
              <a:off x="-15" y="8575"/>
              <a:ext cx="3117" cy="2242"/>
            </a:xfrm>
            <a:prstGeom prst="rect">
              <a:avLst/>
            </a:prstGeom>
          </p:spPr>
        </p:pic>
        <p:pic>
          <p:nvPicPr>
            <p:cNvPr id="252" name="图片 251"/>
            <p:cNvPicPr>
              <a:picLocks noChangeAspect="1"/>
            </p:cNvPicPr>
            <p:nvPr/>
          </p:nvPicPr>
          <p:blipFill rotWithShape="1">
            <a:blip r:embed="rId6"/>
            <a:srcRect b="17013"/>
            <a:stretch>
              <a:fillRect/>
            </a:stretch>
          </p:blipFill>
          <p:spPr>
            <a:xfrm>
              <a:off x="1414" y="8863"/>
              <a:ext cx="2141" cy="195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3" grpId="0" bldLvl="0" animBg="1"/>
      <p:bldP spid="16" grpId="0" bldLvl="0" animBg="1"/>
      <p:bldP spid="2" grpId="0" bldLvl="0" animBg="1"/>
      <p:bldP spid="11" grpId="0"/>
      <p:bldP spid="14" grpId="0" bldLvl="0" animBg="1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6458" y="0"/>
            <a:ext cx="12185542" cy="6867481"/>
          </a:xfrm>
          <a:prstGeom prst="rect">
            <a:avLst/>
          </a:prstGeom>
          <a:solidFill>
            <a:srgbClr val="F7E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270510" y="-100330"/>
            <a:ext cx="11636375" cy="5291455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zh-CN" altLang="en-US"/>
          </a:p>
          <a:p>
            <a:pPr marL="0" indent="0">
              <a:buNone/>
            </a:pPr>
            <a:r>
              <a:rPr lang="zh-CN"/>
              <a:t>例</a:t>
            </a:r>
            <a:r>
              <a:rPr lang="en-US" altLang="zh-CN"/>
              <a:t>8</a:t>
            </a:r>
            <a:r>
              <a:t>.</a:t>
            </a:r>
            <a:r>
              <a:rPr lang="en-US"/>
              <a:t> It might sound like one long, expensive ______, but the couple has an unusual way to make their travel ______. </a:t>
            </a:r>
          </a:p>
          <a:p>
            <a:pPr marL="0" indent="0">
              <a:buNone/>
            </a:pPr>
            <a:r>
              <a:rPr lang="en-US">
                <a:sym typeface="+mn-ea"/>
              </a:rPr>
              <a:t>8-1. </a:t>
            </a:r>
            <a:r>
              <a:rPr>
                <a:sym typeface="+mn-ea"/>
              </a:rPr>
              <a:t>A.</a:t>
            </a:r>
            <a:r>
              <a:rPr lang="en-US">
                <a:sym typeface="+mn-ea"/>
              </a:rPr>
              <a:t> game</a:t>
            </a:r>
            <a:r>
              <a:rPr>
                <a:sym typeface="+mn-ea"/>
              </a:rPr>
              <a:t> </a:t>
            </a:r>
            <a:r>
              <a:rPr lang="en-US">
                <a:sym typeface="+mn-ea"/>
              </a:rPr>
              <a:t>    	</a:t>
            </a:r>
            <a:r>
              <a:rPr>
                <a:sym typeface="+mn-ea"/>
              </a:rPr>
              <a:t>B.</a:t>
            </a:r>
            <a:r>
              <a:rPr lang="en-US">
                <a:sym typeface="+mn-ea"/>
              </a:rPr>
              <a:t> service</a:t>
            </a:r>
            <a:r>
              <a:rPr>
                <a:sym typeface="+mn-ea"/>
              </a:rPr>
              <a:t>   </a:t>
            </a:r>
            <a:r>
              <a:rPr lang="en-US">
                <a:sym typeface="+mn-ea"/>
              </a:rPr>
              <a:t>   	</a:t>
            </a:r>
            <a:r>
              <a:rPr>
                <a:sym typeface="+mn-ea"/>
              </a:rPr>
              <a:t>C.</a:t>
            </a:r>
            <a:r>
              <a:rPr lang="en-US">
                <a:sym typeface="+mn-ea"/>
              </a:rPr>
              <a:t> vacation	</a:t>
            </a:r>
            <a:r>
              <a:rPr>
                <a:sym typeface="+mn-ea"/>
              </a:rPr>
              <a:t> </a:t>
            </a:r>
            <a:r>
              <a:rPr lang="en-US">
                <a:sym typeface="+mn-ea"/>
              </a:rPr>
              <a:t>  	</a:t>
            </a:r>
            <a:r>
              <a:rPr>
                <a:sym typeface="+mn-ea"/>
              </a:rPr>
              <a:t>D.</a:t>
            </a:r>
            <a:r>
              <a:rPr lang="en-US">
                <a:sym typeface="+mn-ea"/>
              </a:rPr>
              <a:t> procedure</a:t>
            </a:r>
          </a:p>
          <a:p>
            <a:pPr marL="0" indent="0">
              <a:buNone/>
            </a:pPr>
            <a:r>
              <a:rPr lang="en-US">
                <a:sym typeface="+mn-ea"/>
              </a:rPr>
              <a:t>8-2. A. safe		B. busy		C. helpful		D. affordable</a:t>
            </a:r>
          </a:p>
          <a:p>
            <a:pPr marL="0" indent="0">
              <a:buNone/>
            </a:pPr>
            <a:endParaRPr lang="en-US" sz="1000"/>
          </a:p>
          <a:p>
            <a:pPr marL="0" indent="0">
              <a:buNone/>
            </a:pPr>
            <a:r>
              <a:rPr lang="zh-CN"/>
              <a:t>例</a:t>
            </a:r>
            <a:r>
              <a:rPr lang="en-US" altLang="zh-CN"/>
              <a:t>9. It’s good to eat things at the correct time, when they’re ______.</a:t>
            </a:r>
          </a:p>
          <a:p>
            <a:pPr marL="0" indent="0">
              <a:buNone/>
            </a:pPr>
            <a:r>
              <a:rPr lang="en-US" altLang="zh-CN"/>
              <a:t>9. A. on view	B. on sale		C. in season		D. in need</a:t>
            </a:r>
          </a:p>
          <a:p>
            <a:pPr marL="0" indent="0">
              <a:buNone/>
            </a:pPr>
            <a:endParaRPr lang="en-US" altLang="zh-CN" sz="1800"/>
          </a:p>
          <a:p>
            <a:pPr marL="0" indent="0">
              <a:buNone/>
            </a:pPr>
            <a:r>
              <a:rPr lang="zh-CN" altLang="en-US"/>
              <a:t>例</a:t>
            </a:r>
            <a:r>
              <a:rPr lang="en-US" altLang="zh-CN"/>
              <a:t>10. I found that </a:t>
            </a:r>
            <a:r>
              <a:rPr lang="en-US" altLang="zh-CN" u="sng"/>
              <a:t>watching</a:t>
            </a:r>
            <a:r>
              <a:rPr lang="en-US" altLang="zh-CN"/>
              <a:t> her perform this ordinary task with such ______ was both calming and beautiful. </a:t>
            </a:r>
          </a:p>
          <a:p>
            <a:pPr marL="0" indent="0">
              <a:buNone/>
            </a:pPr>
            <a:r>
              <a:rPr lang="en-US" altLang="zh-CN"/>
              <a:t>10. A. confidence	B. enthusiasm	C. flexibility		D. precision</a:t>
            </a:r>
          </a:p>
          <a:p>
            <a:pPr marL="0" indent="0">
              <a:buNone/>
            </a:pPr>
            <a:endParaRPr lang="en-US" altLang="zh-CN"/>
          </a:p>
        </p:txBody>
      </p:sp>
      <p:sp>
        <p:nvSpPr>
          <p:cNvPr id="9" name="笑脸 8"/>
          <p:cNvSpPr/>
          <p:nvPr/>
        </p:nvSpPr>
        <p:spPr>
          <a:xfrm>
            <a:off x="5682615" y="1277620"/>
            <a:ext cx="499110" cy="527050"/>
          </a:xfrm>
          <a:prstGeom prst="smileyFac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4222115" y="793115"/>
            <a:ext cx="878840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222115" y="2569845"/>
            <a:ext cx="2783840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2"/>
          <a:srcRect l="30184" t="55498"/>
          <a:stretch>
            <a:fillRect/>
          </a:stretch>
        </p:blipFill>
        <p:spPr>
          <a:xfrm flipH="1" flipV="1">
            <a:off x="11501755" y="6247130"/>
            <a:ext cx="690245" cy="61087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/>
          <a:srcRect l="30841"/>
          <a:stretch>
            <a:fillRect/>
          </a:stretch>
        </p:blipFill>
        <p:spPr>
          <a:xfrm>
            <a:off x="13970" y="0"/>
            <a:ext cx="340995" cy="51181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106680" y="5487670"/>
            <a:ext cx="11394440" cy="122809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85445" y="5476875"/>
            <a:ext cx="1160462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</a:rPr>
              <a:t>Tip 3-2:</a:t>
            </a:r>
            <a:r>
              <a:rPr lang="en-US" altLang="zh-CN" sz="3600"/>
              <a:t>  </a:t>
            </a:r>
            <a:r>
              <a:rPr lang="en-US" altLang="zh-CN" sz="3600" b="1">
                <a:solidFill>
                  <a:srgbClr val="7030A0"/>
                </a:solidFill>
                <a:sym typeface="+mn-ea"/>
              </a:rPr>
              <a:t>Choose the answers according to 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repetition</a:t>
            </a:r>
            <a:r>
              <a:rPr lang="en-US" altLang="zh-CN" sz="3600" b="1">
                <a:solidFill>
                  <a:srgbClr val="7030A0"/>
                </a:solidFill>
                <a:sym typeface="+mn-ea"/>
              </a:rPr>
              <a:t>.</a:t>
            </a:r>
          </a:p>
          <a:p>
            <a:r>
              <a:rPr lang="en-US" altLang="zh-CN" sz="3600" b="1">
                <a:solidFill>
                  <a:srgbClr val="FF0000"/>
                </a:solidFill>
                <a:sym typeface="+mn-ea"/>
              </a:rPr>
              <a:t>               (</a:t>
            </a:r>
            <a:r>
              <a:rPr lang="zh-CN" altLang="en-US" sz="3600" b="1">
                <a:solidFill>
                  <a:srgbClr val="FF0000"/>
                </a:solidFill>
                <a:sym typeface="+mn-ea"/>
              </a:rPr>
              <a:t>近义词复现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/</a:t>
            </a:r>
            <a:r>
              <a:rPr lang="zh-CN" altLang="en-US" sz="3600" b="1">
                <a:solidFill>
                  <a:srgbClr val="FF0000"/>
                </a:solidFill>
                <a:sym typeface="+mn-ea"/>
              </a:rPr>
              <a:t>反义词复现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)</a:t>
            </a:r>
          </a:p>
        </p:txBody>
      </p:sp>
      <p:sp>
        <p:nvSpPr>
          <p:cNvPr id="14" name="笑脸 13"/>
          <p:cNvSpPr/>
          <p:nvPr/>
        </p:nvSpPr>
        <p:spPr>
          <a:xfrm>
            <a:off x="5682615" y="3088005"/>
            <a:ext cx="499110" cy="527050"/>
          </a:xfrm>
          <a:prstGeom prst="smileyFac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5227955" y="435610"/>
            <a:ext cx="1516380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笑脸 5"/>
          <p:cNvSpPr/>
          <p:nvPr/>
        </p:nvSpPr>
        <p:spPr>
          <a:xfrm>
            <a:off x="8412480" y="1723390"/>
            <a:ext cx="499110" cy="527050"/>
          </a:xfrm>
          <a:prstGeom prst="smileyFac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6795135" y="4002405"/>
            <a:ext cx="1336040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笑脸 7"/>
          <p:cNvSpPr/>
          <p:nvPr/>
        </p:nvSpPr>
        <p:spPr>
          <a:xfrm>
            <a:off x="2959735" y="4806315"/>
            <a:ext cx="499110" cy="527050"/>
          </a:xfrm>
          <a:prstGeom prst="smileyFac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8911590" y="879475"/>
            <a:ext cx="34956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highlight>
                  <a:srgbClr val="FFFF00"/>
                </a:highlight>
              </a:rPr>
              <a:t>n. </a:t>
            </a:r>
            <a:r>
              <a:rPr lang="zh-CN" altLang="en-US" sz="2800" b="1">
                <a:highlight>
                  <a:srgbClr val="FFFF00"/>
                </a:highlight>
              </a:rPr>
              <a:t>程序，步骤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45745" y="3455670"/>
            <a:ext cx="30626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highlight>
                  <a:srgbClr val="FFFF00"/>
                </a:highlight>
              </a:rPr>
              <a:t>在展出，上映着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3023870" y="3455670"/>
            <a:ext cx="27901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highlight>
                  <a:srgbClr val="FFFF00"/>
                </a:highlight>
              </a:rPr>
              <a:t>打折，特价销售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072505" y="3455670"/>
            <a:ext cx="22606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highlight>
                  <a:srgbClr val="FFFF00"/>
                </a:highlight>
              </a:rPr>
              <a:t>应时，当令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8531225" y="3455670"/>
            <a:ext cx="36531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highlight>
                  <a:srgbClr val="FFFF00"/>
                </a:highlight>
              </a:rPr>
              <a:t>被需要；在困难中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8531225" y="4465955"/>
            <a:ext cx="31445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highlight>
                  <a:srgbClr val="FFFF00"/>
                </a:highlight>
              </a:rPr>
              <a:t>n. </a:t>
            </a:r>
            <a:r>
              <a:rPr lang="zh-CN" altLang="en-US" sz="2800" b="1">
                <a:highlight>
                  <a:srgbClr val="FFFF00"/>
                </a:highlight>
              </a:rPr>
              <a:t>精确，准确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-9525" y="5958840"/>
            <a:ext cx="897890" cy="909955"/>
            <a:chOff x="-15" y="7442"/>
            <a:chExt cx="3569" cy="3375"/>
          </a:xfrm>
        </p:grpSpPr>
        <p:pic>
          <p:nvPicPr>
            <p:cNvPr id="250" name="图片 249"/>
            <p:cNvPicPr>
              <a:picLocks noChangeAspect="1"/>
            </p:cNvPicPr>
            <p:nvPr/>
          </p:nvPicPr>
          <p:blipFill rotWithShape="1">
            <a:blip r:embed="rId4"/>
            <a:srcRect l="25031" b="6307"/>
            <a:stretch>
              <a:fillRect/>
            </a:stretch>
          </p:blipFill>
          <p:spPr>
            <a:xfrm>
              <a:off x="-5" y="7442"/>
              <a:ext cx="1871" cy="3373"/>
            </a:xfrm>
            <a:prstGeom prst="rect">
              <a:avLst/>
            </a:prstGeom>
          </p:spPr>
        </p:pic>
        <p:pic>
          <p:nvPicPr>
            <p:cNvPr id="251" name="图片 250"/>
            <p:cNvPicPr>
              <a:picLocks noChangeAspect="1"/>
            </p:cNvPicPr>
            <p:nvPr/>
          </p:nvPicPr>
          <p:blipFill rotWithShape="1">
            <a:blip r:embed="rId5"/>
            <a:srcRect l="8551" b="2312"/>
            <a:stretch>
              <a:fillRect/>
            </a:stretch>
          </p:blipFill>
          <p:spPr>
            <a:xfrm>
              <a:off x="-15" y="8575"/>
              <a:ext cx="3117" cy="2242"/>
            </a:xfrm>
            <a:prstGeom prst="rect">
              <a:avLst/>
            </a:prstGeom>
          </p:spPr>
        </p:pic>
        <p:pic>
          <p:nvPicPr>
            <p:cNvPr id="252" name="图片 251"/>
            <p:cNvPicPr>
              <a:picLocks noChangeAspect="1"/>
            </p:cNvPicPr>
            <p:nvPr/>
          </p:nvPicPr>
          <p:blipFill rotWithShape="1">
            <a:blip r:embed="rId6"/>
            <a:srcRect b="17013"/>
            <a:stretch>
              <a:fillRect/>
            </a:stretch>
          </p:blipFill>
          <p:spPr>
            <a:xfrm>
              <a:off x="1414" y="8863"/>
              <a:ext cx="2141" cy="1952"/>
            </a:xfrm>
            <a:prstGeom prst="rect">
              <a:avLst/>
            </a:prstGeom>
          </p:spPr>
        </p:pic>
      </p:grpSp>
      <p:sp>
        <p:nvSpPr>
          <p:cNvPr id="21" name="椭圆 20"/>
          <p:cNvSpPr/>
          <p:nvPr/>
        </p:nvSpPr>
        <p:spPr>
          <a:xfrm>
            <a:off x="7903845" y="394970"/>
            <a:ext cx="627380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3" grpId="0" bldLvl="0" animBg="1"/>
      <p:bldP spid="16" grpId="0" bldLvl="0" animBg="1"/>
      <p:bldP spid="2" grpId="0" bldLvl="0" animBg="1"/>
      <p:bldP spid="11" grpId="0"/>
      <p:bldP spid="14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10" grpId="0"/>
      <p:bldP spid="13" grpId="0"/>
      <p:bldP spid="15" grpId="0"/>
      <p:bldP spid="17" grpId="0"/>
      <p:bldP spid="18" grpId="0"/>
      <p:bldP spid="20" grpId="0"/>
      <p:bldP spid="21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458" y="0"/>
            <a:ext cx="12185542" cy="6867481"/>
          </a:xfrm>
          <a:prstGeom prst="rect">
            <a:avLst/>
          </a:prstGeom>
          <a:solidFill>
            <a:srgbClr val="F7E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/>
          <a:srcRect l="30184" t="55498"/>
          <a:stretch>
            <a:fillRect/>
          </a:stretch>
        </p:blipFill>
        <p:spPr>
          <a:xfrm flipH="1" flipV="1">
            <a:off x="11501755" y="6247130"/>
            <a:ext cx="690245" cy="61087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l="30841"/>
          <a:stretch>
            <a:fillRect/>
          </a:stretch>
        </p:blipFill>
        <p:spPr>
          <a:xfrm>
            <a:off x="13970" y="0"/>
            <a:ext cx="340995" cy="51181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-9525" y="5958840"/>
            <a:ext cx="897890" cy="909955"/>
            <a:chOff x="-15" y="7442"/>
            <a:chExt cx="3569" cy="3375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4"/>
            <a:srcRect l="25031" b="6307"/>
            <a:stretch>
              <a:fillRect/>
            </a:stretch>
          </p:blipFill>
          <p:spPr>
            <a:xfrm>
              <a:off x="-5" y="7442"/>
              <a:ext cx="1871" cy="3373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5"/>
            <a:srcRect l="8551" b="2312"/>
            <a:stretch>
              <a:fillRect/>
            </a:stretch>
          </p:blipFill>
          <p:spPr>
            <a:xfrm>
              <a:off x="-15" y="8575"/>
              <a:ext cx="3117" cy="2242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6"/>
            <a:srcRect b="17013"/>
            <a:stretch>
              <a:fillRect/>
            </a:stretch>
          </p:blipFill>
          <p:spPr>
            <a:xfrm>
              <a:off x="1414" y="8863"/>
              <a:ext cx="2141" cy="1952"/>
            </a:xfrm>
            <a:prstGeom prst="rect">
              <a:avLst/>
            </a:prstGeom>
          </p:spPr>
        </p:pic>
      </p:grpSp>
      <p:sp>
        <p:nvSpPr>
          <p:cNvPr id="11" name="文本框 10"/>
          <p:cNvSpPr txBox="1"/>
          <p:nvPr/>
        </p:nvSpPr>
        <p:spPr>
          <a:xfrm>
            <a:off x="1461254" y="2750258"/>
            <a:ext cx="1416074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zh-CN" altLang="en-US" sz="3200" dirty="0">
                <a:latin typeface="Arial" panose="020B0604020202020204" pitchFamily="34" charset="0"/>
                <a:ea typeface="微软雅黑" panose="020B0503020204020204" charset="-122"/>
              </a:rPr>
              <a:t>复现词</a:t>
            </a:r>
          </a:p>
        </p:txBody>
      </p:sp>
      <p:sp>
        <p:nvSpPr>
          <p:cNvPr id="12" name="左大括号 11"/>
          <p:cNvSpPr/>
          <p:nvPr/>
        </p:nvSpPr>
        <p:spPr>
          <a:xfrm>
            <a:off x="2877327" y="1402464"/>
            <a:ext cx="506670" cy="3259188"/>
          </a:xfrm>
          <a:prstGeom prst="leftBrace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3" name="文本框 12"/>
          <p:cNvSpPr txBox="1"/>
          <p:nvPr/>
        </p:nvSpPr>
        <p:spPr>
          <a:xfrm>
            <a:off x="3354706" y="1172275"/>
            <a:ext cx="3306069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zh-CN" altLang="en-US" sz="3200" dirty="0">
                <a:latin typeface="Arial" panose="020B0604020202020204" pitchFamily="34" charset="0"/>
                <a:ea typeface="微软雅黑" panose="020B0503020204020204" charset="-122"/>
              </a:rPr>
              <a:t>原词复现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3354706" y="2220674"/>
            <a:ext cx="3306069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zh-CN" altLang="en-US" sz="3200" dirty="0">
                <a:latin typeface="Arial" panose="020B0604020202020204" pitchFamily="34" charset="0"/>
                <a:ea typeface="微软雅黑" panose="020B0503020204020204" charset="-122"/>
              </a:rPr>
              <a:t>同源词复现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3354706" y="3269073"/>
            <a:ext cx="3306069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zh-CN" altLang="en-US" sz="3200" dirty="0">
                <a:latin typeface="Arial" panose="020B0604020202020204" pitchFamily="34" charset="0"/>
                <a:ea typeface="微软雅黑" panose="020B0503020204020204" charset="-122"/>
              </a:rPr>
              <a:t>近义词复现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3354706" y="4317472"/>
            <a:ext cx="3306069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zh-CN" altLang="en-US" sz="3200" dirty="0">
                <a:latin typeface="Arial" panose="020B0604020202020204" pitchFamily="34" charset="0"/>
                <a:ea typeface="微软雅黑" panose="020B0503020204020204" charset="-122"/>
              </a:rPr>
              <a:t>反义词复现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bldLvl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6458" y="0"/>
            <a:ext cx="12185542" cy="6867481"/>
          </a:xfrm>
          <a:prstGeom prst="rect">
            <a:avLst/>
          </a:prstGeom>
          <a:solidFill>
            <a:srgbClr val="F7E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270510" y="-100330"/>
            <a:ext cx="11852275" cy="4551045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zh-CN" altLang="en-US"/>
          </a:p>
          <a:p>
            <a:pPr marL="0" indent="0">
              <a:buNone/>
            </a:pPr>
            <a:r>
              <a:rPr lang="zh-CN"/>
              <a:t>例</a:t>
            </a:r>
            <a:r>
              <a:rPr lang="en-US" altLang="zh-CN"/>
              <a:t>11</a:t>
            </a:r>
            <a:r>
              <a:t>.</a:t>
            </a:r>
            <a:r>
              <a:rPr lang="en-US"/>
              <a:t> ...but storms moved in fast in the mountains, ... The ______ picked up and thunder rolled. </a:t>
            </a:r>
          </a:p>
          <a:p>
            <a:pPr marL="0" indent="0">
              <a:buNone/>
            </a:pPr>
            <a:r>
              <a:rPr lang="en-US">
                <a:sym typeface="+mn-ea"/>
              </a:rPr>
              <a:t>11. </a:t>
            </a:r>
            <a:r>
              <a:rPr>
                <a:sym typeface="+mn-ea"/>
              </a:rPr>
              <a:t>A.</a:t>
            </a:r>
            <a:r>
              <a:rPr lang="en-US">
                <a:sym typeface="+mn-ea"/>
              </a:rPr>
              <a:t> wind</a:t>
            </a:r>
            <a:r>
              <a:rPr>
                <a:sym typeface="+mn-ea"/>
              </a:rPr>
              <a:t> </a:t>
            </a:r>
            <a:r>
              <a:rPr lang="en-US">
                <a:sym typeface="+mn-ea"/>
              </a:rPr>
              <a:t>    	</a:t>
            </a:r>
            <a:r>
              <a:rPr>
                <a:sym typeface="+mn-ea"/>
              </a:rPr>
              <a:t>B.</a:t>
            </a:r>
            <a:r>
              <a:rPr lang="en-US">
                <a:sym typeface="+mn-ea"/>
              </a:rPr>
              <a:t> noise</a:t>
            </a:r>
            <a:r>
              <a:rPr>
                <a:sym typeface="+mn-ea"/>
              </a:rPr>
              <a:t>   </a:t>
            </a:r>
            <a:r>
              <a:rPr lang="en-US">
                <a:sym typeface="+mn-ea"/>
              </a:rPr>
              <a:t>   		</a:t>
            </a:r>
            <a:r>
              <a:rPr>
                <a:sym typeface="+mn-ea"/>
              </a:rPr>
              <a:t>C.</a:t>
            </a:r>
            <a:r>
              <a:rPr lang="en-US">
                <a:sym typeface="+mn-ea"/>
              </a:rPr>
              <a:t> temperature</a:t>
            </a:r>
            <a:r>
              <a:rPr>
                <a:sym typeface="+mn-ea"/>
              </a:rPr>
              <a:t> </a:t>
            </a:r>
            <a:r>
              <a:rPr lang="en-US">
                <a:sym typeface="+mn-ea"/>
              </a:rPr>
              <a:t>  	</a:t>
            </a:r>
            <a:r>
              <a:rPr>
                <a:sym typeface="+mn-ea"/>
              </a:rPr>
              <a:t>D.</a:t>
            </a:r>
            <a:r>
              <a:rPr lang="en-US">
                <a:sym typeface="+mn-ea"/>
              </a:rPr>
              <a:t> speed</a:t>
            </a:r>
          </a:p>
          <a:p>
            <a:pPr marL="0" indent="0">
              <a:buNone/>
            </a:pPr>
            <a:endParaRPr lang="en-US" sz="1000"/>
          </a:p>
          <a:p>
            <a:pPr marL="0" indent="0">
              <a:buNone/>
            </a:pPr>
            <a:r>
              <a:rPr lang="zh-CN"/>
              <a:t>例</a:t>
            </a:r>
            <a:r>
              <a:rPr lang="en-US" altLang="zh-CN"/>
              <a:t>12. Bailey took her arm to see if she could walk forward with </a:t>
            </a:r>
            <a:r>
              <a:rPr lang="en-US" altLang="zh-CN" u="sng"/>
              <a:t>aid</a:t>
            </a:r>
            <a:r>
              <a:rPr lang="en-US" altLang="zh-CN"/>
              <a:t>. She couldn’t. Bailey then ______ to let Lenoue climb onto her back and carried her all the way to the finish line.</a:t>
            </a:r>
          </a:p>
          <a:p>
            <a:pPr marL="0" indent="0">
              <a:buNone/>
            </a:pPr>
            <a:r>
              <a:rPr lang="en-US" altLang="zh-CN"/>
              <a:t>12. A. went away	B. stood up		C. stepped aside	D. bent down</a:t>
            </a:r>
          </a:p>
        </p:txBody>
      </p:sp>
      <p:sp>
        <p:nvSpPr>
          <p:cNvPr id="9" name="笑脸 8"/>
          <p:cNvSpPr/>
          <p:nvPr/>
        </p:nvSpPr>
        <p:spPr>
          <a:xfrm>
            <a:off x="754380" y="1216660"/>
            <a:ext cx="499110" cy="527050"/>
          </a:xfrm>
          <a:prstGeom prst="smileyFac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271145" y="793115"/>
            <a:ext cx="2833370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6744335" y="2085340"/>
            <a:ext cx="2084070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2"/>
          <a:srcRect l="30184" t="55498"/>
          <a:stretch>
            <a:fillRect/>
          </a:stretch>
        </p:blipFill>
        <p:spPr>
          <a:xfrm flipH="1" flipV="1">
            <a:off x="11501755" y="6247130"/>
            <a:ext cx="690245" cy="61087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/>
          <a:srcRect l="30841"/>
          <a:stretch>
            <a:fillRect/>
          </a:stretch>
        </p:blipFill>
        <p:spPr>
          <a:xfrm>
            <a:off x="13970" y="0"/>
            <a:ext cx="340995" cy="51181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106680" y="3992245"/>
            <a:ext cx="11394440" cy="118872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54965" y="4074795"/>
            <a:ext cx="1160462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</a:rPr>
              <a:t>Tip 4-1:</a:t>
            </a:r>
            <a:r>
              <a:rPr lang="en-US" altLang="zh-CN" sz="3200"/>
              <a:t>  </a:t>
            </a:r>
            <a:r>
              <a:rPr lang="en-US" altLang="zh-CN" sz="3200" b="1">
                <a:solidFill>
                  <a:srgbClr val="7030A0"/>
                </a:solidFill>
                <a:sym typeface="+mn-ea"/>
              </a:rPr>
              <a:t>Choose the answers according to 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logical relationship</a:t>
            </a:r>
            <a:r>
              <a:rPr lang="en-US" altLang="zh-CN" sz="3200" b="1">
                <a:solidFill>
                  <a:srgbClr val="7030A0"/>
                </a:solidFill>
                <a:sym typeface="+mn-ea"/>
              </a:rPr>
              <a:t>.</a:t>
            </a:r>
          </a:p>
          <a:p>
            <a:r>
              <a:rPr lang="en-US" altLang="zh-CN" sz="3200" b="1">
                <a:solidFill>
                  <a:srgbClr val="FF0000"/>
                </a:solidFill>
                <a:sym typeface="+mn-ea"/>
              </a:rPr>
              <a:t>               (</a:t>
            </a:r>
            <a:r>
              <a:rPr lang="zh-CN" altLang="en-US" sz="3200" b="1">
                <a:solidFill>
                  <a:srgbClr val="FF0000"/>
                </a:solidFill>
                <a:sym typeface="+mn-ea"/>
              </a:rPr>
              <a:t>并列关系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/</a:t>
            </a:r>
            <a:r>
              <a:rPr lang="zh-CN" altLang="en-US" sz="3200" b="1">
                <a:solidFill>
                  <a:srgbClr val="FF0000"/>
                </a:solidFill>
                <a:sym typeface="+mn-ea"/>
              </a:rPr>
              <a:t>顺承关系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)</a:t>
            </a:r>
          </a:p>
        </p:txBody>
      </p:sp>
      <p:sp>
        <p:nvSpPr>
          <p:cNvPr id="6" name="笑脸 5"/>
          <p:cNvSpPr/>
          <p:nvPr/>
        </p:nvSpPr>
        <p:spPr>
          <a:xfrm>
            <a:off x="8412480" y="3333115"/>
            <a:ext cx="499110" cy="527050"/>
          </a:xfrm>
          <a:prstGeom prst="smileyFac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10038715" y="2085340"/>
            <a:ext cx="2084070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1253490" y="2449195"/>
            <a:ext cx="818515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3536950" y="2449195"/>
            <a:ext cx="4613910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106680" y="5292725"/>
            <a:ext cx="1238059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sym typeface="+mn-ea"/>
              </a:rPr>
              <a:t>顺承</a:t>
            </a:r>
            <a:r>
              <a:rPr lang="en-US" altLang="zh-CN" sz="3200" b="1" dirty="0">
                <a:solidFill>
                  <a:schemeClr val="tx1"/>
                </a:solidFill>
                <a:sym typeface="+mn-ea"/>
              </a:rPr>
              <a:t>&amp;</a:t>
            </a:r>
            <a:r>
              <a:rPr lang="zh-CN" altLang="en-US" sz="3200" b="1" dirty="0">
                <a:solidFill>
                  <a:schemeClr val="tx1"/>
                </a:solidFill>
                <a:sym typeface="+mn-ea"/>
              </a:rPr>
              <a:t>递进关系常见的逻辑词：</a:t>
            </a:r>
            <a:r>
              <a:rPr lang="zh-CN" altLang="en-US" sz="3200" b="1" dirty="0">
                <a:solidFill>
                  <a:srgbClr val="FF0000"/>
                </a:solidFill>
                <a:sym typeface="+mn-ea"/>
              </a:rPr>
              <a:t>and, then, firstly, secondly, besides, furthermore, moreover, besides,  in addition</a:t>
            </a:r>
            <a:r>
              <a:rPr lang="en-US" altLang="zh-CN" sz="3200" b="1" dirty="0">
                <a:solidFill>
                  <a:srgbClr val="FF0000"/>
                </a:solidFill>
                <a:sym typeface="+mn-ea"/>
              </a:rPr>
              <a:t>...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9821545" y="864235"/>
            <a:ext cx="22606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highlight>
                  <a:srgbClr val="FFFF00"/>
                </a:highlight>
              </a:rPr>
              <a:t>越来越强</a:t>
            </a:r>
          </a:p>
        </p:txBody>
      </p:sp>
      <p:grpSp>
        <p:nvGrpSpPr>
          <p:cNvPr id="8" name="组合 7"/>
          <p:cNvGrpSpPr/>
          <p:nvPr/>
        </p:nvGrpSpPr>
        <p:grpSpPr>
          <a:xfrm rot="5400000">
            <a:off x="12745" y="-29586"/>
            <a:ext cx="764119" cy="819480"/>
            <a:chOff x="-15" y="7442"/>
            <a:chExt cx="3570" cy="3465"/>
          </a:xfrm>
        </p:grpSpPr>
        <p:pic>
          <p:nvPicPr>
            <p:cNvPr id="250" name="图片 249"/>
            <p:cNvPicPr>
              <a:picLocks noChangeAspect="1"/>
            </p:cNvPicPr>
            <p:nvPr/>
          </p:nvPicPr>
          <p:blipFill rotWithShape="1">
            <a:blip r:embed="rId4"/>
            <a:srcRect l="25031" b="6307"/>
            <a:stretch>
              <a:fillRect/>
            </a:stretch>
          </p:blipFill>
          <p:spPr>
            <a:xfrm>
              <a:off x="-5" y="7442"/>
              <a:ext cx="1871" cy="3373"/>
            </a:xfrm>
            <a:prstGeom prst="rect">
              <a:avLst/>
            </a:prstGeom>
          </p:spPr>
        </p:pic>
        <p:pic>
          <p:nvPicPr>
            <p:cNvPr id="251" name="图片 250"/>
            <p:cNvPicPr>
              <a:picLocks noChangeAspect="1"/>
            </p:cNvPicPr>
            <p:nvPr/>
          </p:nvPicPr>
          <p:blipFill rotWithShape="1">
            <a:blip r:embed="rId5"/>
            <a:srcRect l="8551" b="2312"/>
            <a:stretch>
              <a:fillRect/>
            </a:stretch>
          </p:blipFill>
          <p:spPr>
            <a:xfrm>
              <a:off x="-15" y="8575"/>
              <a:ext cx="3117" cy="2242"/>
            </a:xfrm>
            <a:prstGeom prst="rect">
              <a:avLst/>
            </a:prstGeom>
          </p:spPr>
        </p:pic>
        <p:pic>
          <p:nvPicPr>
            <p:cNvPr id="252" name="图片 251"/>
            <p:cNvPicPr>
              <a:picLocks noChangeAspect="1"/>
            </p:cNvPicPr>
            <p:nvPr/>
          </p:nvPicPr>
          <p:blipFill rotWithShape="1">
            <a:blip r:embed="rId6"/>
            <a:srcRect b="17013"/>
            <a:stretch>
              <a:fillRect/>
            </a:stretch>
          </p:blipFill>
          <p:spPr>
            <a:xfrm>
              <a:off x="1414" y="8955"/>
              <a:ext cx="2141" cy="1952"/>
            </a:xfrm>
            <a:prstGeom prst="rect">
              <a:avLst/>
            </a:prstGeom>
          </p:spPr>
        </p:pic>
      </p:grpSp>
      <p:sp>
        <p:nvSpPr>
          <p:cNvPr id="14" name="椭圆 13"/>
          <p:cNvSpPr/>
          <p:nvPr/>
        </p:nvSpPr>
        <p:spPr>
          <a:xfrm>
            <a:off x="1987550" y="400685"/>
            <a:ext cx="3181350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3" grpId="0" bldLvl="0" animBg="1"/>
      <p:bldP spid="16" grpId="0" bldLvl="0" animBg="1"/>
      <p:bldP spid="2" grpId="0" bldLvl="0" animBg="1"/>
      <p:bldP spid="11" grpId="0"/>
      <p:bldP spid="6" grpId="0" bldLvl="0" animBg="1"/>
      <p:bldP spid="5" grpId="0" bldLvl="0" animBg="1"/>
      <p:bldP spid="10" grpId="0" bldLvl="0" animBg="1"/>
      <p:bldP spid="13" grpId="0" bldLvl="0" animBg="1"/>
      <p:bldP spid="15" grpId="0"/>
      <p:bldP spid="7" grpId="0"/>
      <p:bldP spid="14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6458" y="0"/>
            <a:ext cx="12185542" cy="6867481"/>
          </a:xfrm>
          <a:prstGeom prst="rect">
            <a:avLst/>
          </a:prstGeom>
          <a:solidFill>
            <a:srgbClr val="F7E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270510" y="-100330"/>
            <a:ext cx="11636375" cy="529145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endParaRPr lang="zh-CN" altLang="en-US"/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zh-CN"/>
              <a:t>例</a:t>
            </a:r>
            <a:r>
              <a:rPr lang="en-US" altLang="zh-CN"/>
              <a:t>13</a:t>
            </a:r>
            <a:r>
              <a:t>.</a:t>
            </a:r>
            <a:r>
              <a:rPr lang="en-US"/>
              <a:t>  Mario’s wine may have been cloudy and come out of an old bottle, but it was ______.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en-US"/>
              <a:t>13. A. perfect	B. useful		C. convenient	D. familiar </a:t>
            </a:r>
            <a:endParaRPr lang="en-US">
              <a:sym typeface="+mn-ea"/>
            </a:endParaRP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zh-CN"/>
              <a:t>例</a:t>
            </a:r>
            <a:r>
              <a:rPr lang="en-US" altLang="zh-CN"/>
              <a:t>14. Gorge, the husband, was trying to be calm, but I could tell this was ______ for him.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en-US" altLang="zh-CN"/>
              <a:t>14. A. hard		B. fine		C. common		D. lucky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zh-CN" altLang="en-US"/>
              <a:t>例</a:t>
            </a:r>
            <a:r>
              <a:rPr lang="en-US" altLang="zh-CN"/>
              <a:t>15. ______, before I reached it, one of the pigeons from the </a:t>
            </a:r>
            <a:r>
              <a:rPr lang="en-US" altLang="zh-CN" u="sng"/>
              <a:t>group</a:t>
            </a:r>
            <a:r>
              <a:rPr lang="en-US" altLang="zh-CN"/>
              <a:t> picked up the necklace, ______ to the bench, and dropped it on her lap.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en-US" altLang="zh-CN"/>
              <a:t>15-1. A. However	B. Afterwards	C. Gradually		D. Fortunately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en-US" altLang="zh-CN"/>
              <a:t>15-2. A. walked	B. stuck		C. pointed		D. flew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endParaRPr lang="en-US" altLang="zh-CN" sz="1000"/>
          </a:p>
          <a:p>
            <a:pPr marL="0" indent="0">
              <a:buNone/>
            </a:pPr>
            <a:endParaRPr lang="en-US" altLang="zh-CN" sz="1000"/>
          </a:p>
        </p:txBody>
      </p:sp>
      <p:sp>
        <p:nvSpPr>
          <p:cNvPr id="9" name="笑脸 8"/>
          <p:cNvSpPr/>
          <p:nvPr/>
        </p:nvSpPr>
        <p:spPr>
          <a:xfrm>
            <a:off x="765175" y="1230630"/>
            <a:ext cx="499110" cy="527050"/>
          </a:xfrm>
          <a:prstGeom prst="smileyFac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5492750" y="361950"/>
            <a:ext cx="1054100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222115" y="1648460"/>
            <a:ext cx="3205480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2"/>
          <a:srcRect l="30184" t="55498"/>
          <a:stretch>
            <a:fillRect/>
          </a:stretch>
        </p:blipFill>
        <p:spPr>
          <a:xfrm flipH="1" flipV="1">
            <a:off x="11501755" y="6247130"/>
            <a:ext cx="690245" cy="61087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106680" y="4784725"/>
            <a:ext cx="11394440" cy="100457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85445" y="4836795"/>
            <a:ext cx="1160462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</a:rPr>
              <a:t>Tip 4-2:</a:t>
            </a:r>
            <a:r>
              <a:rPr lang="en-US" altLang="zh-CN" sz="2800"/>
              <a:t>  </a:t>
            </a:r>
            <a:r>
              <a:rPr lang="en-US" altLang="zh-CN" sz="2800" b="1">
                <a:solidFill>
                  <a:srgbClr val="7030A0"/>
                </a:solidFill>
                <a:sym typeface="+mn-ea"/>
              </a:rPr>
              <a:t>Choose the answers according to </a:t>
            </a:r>
            <a:r>
              <a:rPr lang="en-US" altLang="zh-CN" sz="2800" b="1">
                <a:solidFill>
                  <a:srgbClr val="FF0000"/>
                </a:solidFill>
                <a:sym typeface="+mn-ea"/>
              </a:rPr>
              <a:t>logical relationship</a:t>
            </a:r>
            <a:r>
              <a:rPr lang="en-US" altLang="zh-CN" sz="2800" b="1">
                <a:solidFill>
                  <a:srgbClr val="7030A0"/>
                </a:solidFill>
                <a:sym typeface="+mn-ea"/>
              </a:rPr>
              <a:t>.</a:t>
            </a:r>
          </a:p>
          <a:p>
            <a:r>
              <a:rPr lang="en-US" altLang="zh-CN" sz="2800" b="1">
                <a:solidFill>
                  <a:srgbClr val="FF0000"/>
                </a:solidFill>
                <a:sym typeface="+mn-ea"/>
              </a:rPr>
              <a:t>               (</a:t>
            </a:r>
            <a:r>
              <a:rPr lang="zh-CN" sz="2800" b="1">
                <a:solidFill>
                  <a:srgbClr val="FF0000"/>
                </a:solidFill>
                <a:sym typeface="+mn-ea"/>
              </a:rPr>
              <a:t>转折</a:t>
            </a:r>
            <a:r>
              <a:rPr lang="zh-CN" altLang="en-US" sz="2800" b="1">
                <a:solidFill>
                  <a:srgbClr val="FF0000"/>
                </a:solidFill>
                <a:sym typeface="+mn-ea"/>
              </a:rPr>
              <a:t>关系</a:t>
            </a:r>
            <a:r>
              <a:rPr lang="en-US" altLang="zh-CN" sz="2800" b="1">
                <a:solidFill>
                  <a:srgbClr val="FF0000"/>
                </a:solidFill>
                <a:sym typeface="+mn-ea"/>
              </a:rPr>
              <a:t>/</a:t>
            </a:r>
            <a:r>
              <a:rPr lang="zh-CN" altLang="en-US" sz="2800" b="1">
                <a:solidFill>
                  <a:srgbClr val="FF0000"/>
                </a:solidFill>
                <a:sym typeface="+mn-ea"/>
              </a:rPr>
              <a:t>让步关系</a:t>
            </a:r>
            <a:r>
              <a:rPr lang="en-US" altLang="zh-CN" sz="2800" b="1">
                <a:solidFill>
                  <a:srgbClr val="FF0000"/>
                </a:solidFill>
                <a:sym typeface="+mn-ea"/>
              </a:rPr>
              <a:t>)</a:t>
            </a:r>
          </a:p>
        </p:txBody>
      </p:sp>
      <p:sp>
        <p:nvSpPr>
          <p:cNvPr id="14" name="笑脸 13"/>
          <p:cNvSpPr/>
          <p:nvPr/>
        </p:nvSpPr>
        <p:spPr>
          <a:xfrm>
            <a:off x="795655" y="2465070"/>
            <a:ext cx="499110" cy="527050"/>
          </a:xfrm>
          <a:prstGeom prst="smileyFac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7427595" y="1648460"/>
            <a:ext cx="601345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笑脸 5"/>
          <p:cNvSpPr/>
          <p:nvPr/>
        </p:nvSpPr>
        <p:spPr>
          <a:xfrm>
            <a:off x="1045845" y="3699510"/>
            <a:ext cx="499110" cy="527050"/>
          </a:xfrm>
          <a:prstGeom prst="smileyFac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9364345" y="361950"/>
            <a:ext cx="673100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10935970" y="361950"/>
            <a:ext cx="653415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106680" y="5831205"/>
            <a:ext cx="1194689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sym typeface="+mn-ea"/>
              </a:rPr>
              <a:t>转折</a:t>
            </a:r>
            <a:r>
              <a:rPr lang="en-US" altLang="zh-CN" sz="2800" b="1" dirty="0">
                <a:solidFill>
                  <a:schemeClr val="tx1"/>
                </a:solidFill>
                <a:sym typeface="+mn-ea"/>
              </a:rPr>
              <a:t>&amp;</a:t>
            </a:r>
            <a:r>
              <a:rPr lang="zh-CN" altLang="en-US" sz="2800" b="1" dirty="0">
                <a:solidFill>
                  <a:schemeClr val="tx1"/>
                </a:solidFill>
                <a:sym typeface="+mn-ea"/>
              </a:rPr>
              <a:t>让步关系常见的逻辑词</a:t>
            </a:r>
            <a:r>
              <a:rPr lang="zh-CN" altLang="en-US" sz="2800" dirty="0">
                <a:sym typeface="+mn-ea"/>
              </a:rPr>
              <a:t>：</a:t>
            </a:r>
            <a:r>
              <a:rPr lang="en-US" altLang="zh-CN" sz="2800">
                <a:solidFill>
                  <a:srgbClr val="FF0000"/>
                </a:solidFill>
                <a:sym typeface="+mn-ea"/>
              </a:rPr>
              <a:t>but, however, yet, although, though, despite, while, nevertheless…</a:t>
            </a:r>
          </a:p>
        </p:txBody>
      </p:sp>
      <p:sp>
        <p:nvSpPr>
          <p:cNvPr id="17" name="椭圆 16"/>
          <p:cNvSpPr/>
          <p:nvPr/>
        </p:nvSpPr>
        <p:spPr>
          <a:xfrm>
            <a:off x="2425065" y="2866390"/>
            <a:ext cx="2824480" cy="56261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笑脸 17"/>
          <p:cNvSpPr/>
          <p:nvPr/>
        </p:nvSpPr>
        <p:spPr>
          <a:xfrm>
            <a:off x="-1001395" y="3683000"/>
            <a:ext cx="499110" cy="527050"/>
          </a:xfrm>
          <a:prstGeom prst="smileyFac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5321935" y="2934970"/>
            <a:ext cx="6584950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笑脸 19"/>
          <p:cNvSpPr/>
          <p:nvPr/>
        </p:nvSpPr>
        <p:spPr>
          <a:xfrm>
            <a:off x="8488045" y="4114800"/>
            <a:ext cx="499110" cy="527050"/>
          </a:xfrm>
          <a:prstGeom prst="smileyFac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 rot="5400000">
            <a:off x="12745" y="-29586"/>
            <a:ext cx="764119" cy="819480"/>
            <a:chOff x="-15" y="7442"/>
            <a:chExt cx="3570" cy="3465"/>
          </a:xfrm>
        </p:grpSpPr>
        <p:pic>
          <p:nvPicPr>
            <p:cNvPr id="250" name="图片 249"/>
            <p:cNvPicPr>
              <a:picLocks noChangeAspect="1"/>
            </p:cNvPicPr>
            <p:nvPr/>
          </p:nvPicPr>
          <p:blipFill rotWithShape="1">
            <a:blip r:embed="rId3"/>
            <a:srcRect l="25031" b="6307"/>
            <a:stretch>
              <a:fillRect/>
            </a:stretch>
          </p:blipFill>
          <p:spPr>
            <a:xfrm>
              <a:off x="-5" y="7442"/>
              <a:ext cx="1871" cy="3373"/>
            </a:xfrm>
            <a:prstGeom prst="rect">
              <a:avLst/>
            </a:prstGeom>
          </p:spPr>
        </p:pic>
        <p:pic>
          <p:nvPicPr>
            <p:cNvPr id="251" name="图片 250"/>
            <p:cNvPicPr>
              <a:picLocks noChangeAspect="1"/>
            </p:cNvPicPr>
            <p:nvPr/>
          </p:nvPicPr>
          <p:blipFill rotWithShape="1">
            <a:blip r:embed="rId4"/>
            <a:srcRect l="8551" b="2312"/>
            <a:stretch>
              <a:fillRect/>
            </a:stretch>
          </p:blipFill>
          <p:spPr>
            <a:xfrm>
              <a:off x="-15" y="8575"/>
              <a:ext cx="3117" cy="2242"/>
            </a:xfrm>
            <a:prstGeom prst="rect">
              <a:avLst/>
            </a:prstGeom>
          </p:spPr>
        </p:pic>
        <p:pic>
          <p:nvPicPr>
            <p:cNvPr id="252" name="图片 251"/>
            <p:cNvPicPr>
              <a:picLocks noChangeAspect="1"/>
            </p:cNvPicPr>
            <p:nvPr/>
          </p:nvPicPr>
          <p:blipFill rotWithShape="1">
            <a:blip r:embed="rId5"/>
            <a:srcRect b="17013"/>
            <a:stretch>
              <a:fillRect/>
            </a:stretch>
          </p:blipFill>
          <p:spPr>
            <a:xfrm>
              <a:off x="1414" y="8955"/>
              <a:ext cx="2141" cy="195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3" grpId="0" bldLvl="0" animBg="1"/>
      <p:bldP spid="16" grpId="0" bldLvl="0" animBg="1"/>
      <p:bldP spid="2" grpId="0" bldLvl="0" animBg="1"/>
      <p:bldP spid="11" grpId="0"/>
      <p:bldP spid="14" grpId="0" bldLvl="0" animBg="1"/>
      <p:bldP spid="5" grpId="0" bldLvl="0" animBg="1"/>
      <p:bldP spid="6" grpId="0" bldLvl="0" animBg="1"/>
      <p:bldP spid="10" grpId="0" bldLvl="0" animBg="1"/>
      <p:bldP spid="13" grpId="0" bldLvl="0" animBg="1"/>
      <p:bldP spid="15" grpId="0"/>
      <p:bldP spid="17" grpId="0" bldLvl="0" animBg="1"/>
      <p:bldP spid="19" grpId="0" bldLvl="0" animBg="1"/>
      <p:bldP spid="20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6458" y="0"/>
            <a:ext cx="12185542" cy="6867481"/>
          </a:xfrm>
          <a:prstGeom prst="rect">
            <a:avLst/>
          </a:prstGeom>
          <a:solidFill>
            <a:srgbClr val="F7E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270510" y="-100330"/>
            <a:ext cx="11636375" cy="379984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zh-CN" altLang="en-US"/>
          </a:p>
          <a:p>
            <a:pPr marL="0" indent="0">
              <a:buNone/>
            </a:pPr>
            <a:r>
              <a:rPr lang="zh-CN"/>
              <a:t>例</a:t>
            </a:r>
            <a:r>
              <a:rPr lang="en-US" altLang="zh-CN"/>
              <a:t>16</a:t>
            </a:r>
            <a:r>
              <a:t>.</a:t>
            </a:r>
            <a:r>
              <a:rPr lang="en-US"/>
              <a:t> </a:t>
            </a:r>
            <a:r>
              <a:rPr lang="en-US">
                <a:sym typeface="+mn-ea"/>
              </a:rPr>
              <a:t>It was a very nice </a:t>
            </a:r>
            <a:r>
              <a:rPr lang="en-US" u="sng">
                <a:sym typeface="+mn-ea"/>
              </a:rPr>
              <a:t>gesture</a:t>
            </a:r>
            <a:r>
              <a:rPr lang="en-US">
                <a:sym typeface="+mn-ea"/>
              </a:rPr>
              <a:t> for him to make. But when we looked at the tomatoes, we were ______ because they were so misshapen: ... </a:t>
            </a:r>
            <a:endParaRPr lang="en-US"/>
          </a:p>
          <a:p>
            <a:pPr marL="0" indent="0">
              <a:buNone/>
            </a:pPr>
            <a:r>
              <a:rPr lang="en-US">
                <a:sym typeface="+mn-ea"/>
              </a:rPr>
              <a:t>16. </a:t>
            </a:r>
            <a:r>
              <a:rPr>
                <a:sym typeface="+mn-ea"/>
              </a:rPr>
              <a:t>A.</a:t>
            </a:r>
            <a:r>
              <a:rPr lang="en-US">
                <a:sym typeface="+mn-ea"/>
              </a:rPr>
              <a:t> worried</a:t>
            </a:r>
            <a:r>
              <a:rPr>
                <a:sym typeface="+mn-ea"/>
              </a:rPr>
              <a:t> </a:t>
            </a:r>
            <a:r>
              <a:rPr lang="en-US">
                <a:sym typeface="+mn-ea"/>
              </a:rPr>
              <a:t>    	</a:t>
            </a:r>
            <a:r>
              <a:rPr>
                <a:sym typeface="+mn-ea"/>
              </a:rPr>
              <a:t>B.</a:t>
            </a:r>
            <a:r>
              <a:rPr lang="en-US">
                <a:sym typeface="+mn-ea"/>
              </a:rPr>
              <a:t> moved</a:t>
            </a:r>
            <a:r>
              <a:rPr>
                <a:sym typeface="+mn-ea"/>
              </a:rPr>
              <a:t>   </a:t>
            </a:r>
            <a:r>
              <a:rPr lang="en-US">
                <a:sym typeface="+mn-ea"/>
              </a:rPr>
              <a:t>   	</a:t>
            </a:r>
            <a:r>
              <a:rPr>
                <a:sym typeface="+mn-ea"/>
              </a:rPr>
              <a:t>C.</a:t>
            </a:r>
            <a:r>
              <a:rPr lang="en-US">
                <a:sym typeface="+mn-ea"/>
              </a:rPr>
              <a:t> thrilled	</a:t>
            </a:r>
            <a:r>
              <a:rPr>
                <a:sym typeface="+mn-ea"/>
              </a:rPr>
              <a:t> </a:t>
            </a:r>
            <a:r>
              <a:rPr lang="en-US">
                <a:sym typeface="+mn-ea"/>
              </a:rPr>
              <a:t>  	</a:t>
            </a:r>
            <a:r>
              <a:rPr>
                <a:sym typeface="+mn-ea"/>
              </a:rPr>
              <a:t>D.</a:t>
            </a:r>
            <a:r>
              <a:rPr lang="en-US">
                <a:sym typeface="+mn-ea"/>
              </a:rPr>
              <a:t> bored</a:t>
            </a:r>
          </a:p>
          <a:p>
            <a:pPr marL="0" indent="0">
              <a:buNone/>
            </a:pPr>
            <a:endParaRPr lang="en-US" sz="1000"/>
          </a:p>
          <a:p>
            <a:pPr marL="0" indent="0">
              <a:buNone/>
            </a:pPr>
            <a:r>
              <a:rPr lang="zh-CN"/>
              <a:t>例</a:t>
            </a:r>
            <a:r>
              <a:rPr lang="en-US" altLang="zh-CN"/>
              <a:t>17. ...we were thankful for his kindness, so we ______ them (tomatoes and wine).</a:t>
            </a:r>
          </a:p>
          <a:p>
            <a:pPr marL="0" indent="0">
              <a:buNone/>
            </a:pPr>
            <a:r>
              <a:rPr lang="en-US" altLang="zh-CN"/>
              <a:t>17. A. tried		B. sold		C. returned		D. mixed</a:t>
            </a:r>
          </a:p>
          <a:p>
            <a:pPr marL="0" indent="0">
              <a:buNone/>
            </a:pPr>
            <a:endParaRPr lang="en-US" altLang="zh-CN"/>
          </a:p>
        </p:txBody>
      </p:sp>
      <p:sp>
        <p:nvSpPr>
          <p:cNvPr id="9" name="笑脸 8"/>
          <p:cNvSpPr/>
          <p:nvPr/>
        </p:nvSpPr>
        <p:spPr>
          <a:xfrm>
            <a:off x="744855" y="1277620"/>
            <a:ext cx="499110" cy="527050"/>
          </a:xfrm>
          <a:prstGeom prst="smileyFac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4334510" y="793115"/>
            <a:ext cx="1280160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2750820" y="2085340"/>
            <a:ext cx="1364615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2"/>
          <a:srcRect l="30184" t="55498"/>
          <a:stretch>
            <a:fillRect/>
          </a:stretch>
        </p:blipFill>
        <p:spPr>
          <a:xfrm flipH="1" flipV="1">
            <a:off x="11501755" y="6247130"/>
            <a:ext cx="690245" cy="61087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106680" y="3839845"/>
            <a:ext cx="11394440" cy="119888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85445" y="3891915"/>
            <a:ext cx="1160462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</a:rPr>
              <a:t>Tip 4-3:</a:t>
            </a:r>
            <a:r>
              <a:rPr lang="en-US" altLang="zh-CN" sz="3200"/>
              <a:t>  </a:t>
            </a:r>
            <a:r>
              <a:rPr lang="en-US" altLang="zh-CN" sz="3200" b="1">
                <a:solidFill>
                  <a:srgbClr val="7030A0"/>
                </a:solidFill>
                <a:sym typeface="+mn-ea"/>
              </a:rPr>
              <a:t>Choose the answers according to 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logical relationship</a:t>
            </a:r>
            <a:r>
              <a:rPr lang="en-US" altLang="zh-CN" sz="3200" b="1">
                <a:solidFill>
                  <a:srgbClr val="7030A0"/>
                </a:solidFill>
                <a:sym typeface="+mn-ea"/>
              </a:rPr>
              <a:t>.</a:t>
            </a:r>
          </a:p>
          <a:p>
            <a:r>
              <a:rPr lang="en-US" altLang="zh-CN" sz="3200" b="1">
                <a:solidFill>
                  <a:srgbClr val="FF0000"/>
                </a:solidFill>
                <a:sym typeface="+mn-ea"/>
              </a:rPr>
              <a:t>               (</a:t>
            </a:r>
            <a:r>
              <a:rPr lang="zh-CN" altLang="en-US" sz="3200" b="1">
                <a:solidFill>
                  <a:srgbClr val="FF0000"/>
                </a:solidFill>
                <a:sym typeface="+mn-ea"/>
              </a:rPr>
              <a:t>因果关系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)</a:t>
            </a:r>
          </a:p>
        </p:txBody>
      </p:sp>
      <p:sp>
        <p:nvSpPr>
          <p:cNvPr id="6" name="笑脸 5"/>
          <p:cNvSpPr/>
          <p:nvPr/>
        </p:nvSpPr>
        <p:spPr>
          <a:xfrm>
            <a:off x="734695" y="2901950"/>
            <a:ext cx="499110" cy="527050"/>
          </a:xfrm>
          <a:prstGeom prst="smileyFac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44450" y="5268595"/>
            <a:ext cx="1168082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sym typeface="+mn-ea"/>
              </a:rPr>
              <a:t>因果关系常见的逻辑词</a:t>
            </a:r>
            <a:r>
              <a:rPr lang="en-US" altLang="zh-CN" sz="3200" b="1" dirty="0">
                <a:solidFill>
                  <a:schemeClr val="tx1"/>
                </a:solidFill>
                <a:sym typeface="+mn-ea"/>
              </a:rPr>
              <a:t>: </a:t>
            </a:r>
            <a:r>
              <a:rPr lang="en-US" altLang="zh-CN" sz="3200" dirty="0">
                <a:solidFill>
                  <a:srgbClr val="FF0000"/>
                </a:solidFill>
                <a:sym typeface="+mn-ea"/>
              </a:rPr>
              <a:t>as, since, because, for, </a:t>
            </a:r>
            <a:r>
              <a:rPr lang="en-US" altLang="zh-CN" sz="3200">
                <a:solidFill>
                  <a:srgbClr val="FF0000"/>
                </a:solidFill>
                <a:sym typeface="+mn-ea"/>
              </a:rPr>
              <a:t>therefore, thus, so, as a result/consequence, consequently</a:t>
            </a:r>
            <a:endParaRPr lang="en-US" altLang="zh-CN" sz="3200">
              <a:solidFill>
                <a:srgbClr val="FF0000"/>
              </a:solidFill>
            </a:endParaRPr>
          </a:p>
          <a:p>
            <a:endParaRPr lang="en-US" altLang="zh-CN" sz="3200" dirty="0">
              <a:solidFill>
                <a:srgbClr val="FF0000"/>
              </a:solidFill>
              <a:sym typeface="+mn-ea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6457950" y="2085340"/>
            <a:ext cx="459740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 rot="5400000">
            <a:off x="12745" y="-29586"/>
            <a:ext cx="764119" cy="819480"/>
            <a:chOff x="-15" y="7442"/>
            <a:chExt cx="3570" cy="3465"/>
          </a:xfrm>
        </p:grpSpPr>
        <p:pic>
          <p:nvPicPr>
            <p:cNvPr id="250" name="图片 249"/>
            <p:cNvPicPr>
              <a:picLocks noChangeAspect="1"/>
            </p:cNvPicPr>
            <p:nvPr/>
          </p:nvPicPr>
          <p:blipFill rotWithShape="1">
            <a:blip r:embed="rId3"/>
            <a:srcRect l="25031" b="6307"/>
            <a:stretch>
              <a:fillRect/>
            </a:stretch>
          </p:blipFill>
          <p:spPr>
            <a:xfrm>
              <a:off x="-5" y="7442"/>
              <a:ext cx="1871" cy="3373"/>
            </a:xfrm>
            <a:prstGeom prst="rect">
              <a:avLst/>
            </a:prstGeom>
          </p:spPr>
        </p:pic>
        <p:pic>
          <p:nvPicPr>
            <p:cNvPr id="251" name="图片 250"/>
            <p:cNvPicPr>
              <a:picLocks noChangeAspect="1"/>
            </p:cNvPicPr>
            <p:nvPr/>
          </p:nvPicPr>
          <p:blipFill rotWithShape="1">
            <a:blip r:embed="rId4"/>
            <a:srcRect l="8551" b="2312"/>
            <a:stretch>
              <a:fillRect/>
            </a:stretch>
          </p:blipFill>
          <p:spPr>
            <a:xfrm>
              <a:off x="-15" y="8575"/>
              <a:ext cx="3117" cy="2242"/>
            </a:xfrm>
            <a:prstGeom prst="rect">
              <a:avLst/>
            </a:prstGeom>
          </p:spPr>
        </p:pic>
        <p:pic>
          <p:nvPicPr>
            <p:cNvPr id="252" name="图片 251"/>
            <p:cNvPicPr>
              <a:picLocks noChangeAspect="1"/>
            </p:cNvPicPr>
            <p:nvPr/>
          </p:nvPicPr>
          <p:blipFill rotWithShape="1">
            <a:blip r:embed="rId5"/>
            <a:srcRect b="17013"/>
            <a:stretch>
              <a:fillRect/>
            </a:stretch>
          </p:blipFill>
          <p:spPr>
            <a:xfrm>
              <a:off x="1414" y="8955"/>
              <a:ext cx="2141" cy="1952"/>
            </a:xfrm>
            <a:prstGeom prst="rect">
              <a:avLst/>
            </a:prstGeom>
          </p:spPr>
        </p:pic>
      </p:grpSp>
      <p:sp>
        <p:nvSpPr>
          <p:cNvPr id="5" name="椭圆 4">
            <a:extLst>
              <a:ext uri="{FF2B5EF4-FFF2-40B4-BE49-F238E27FC236}">
                <a16:creationId xmlns:a16="http://schemas.microsoft.com/office/drawing/2014/main" id="{B7C56CD1-C9F0-1682-D46D-067B5D27E933}"/>
              </a:ext>
            </a:extLst>
          </p:cNvPr>
          <p:cNvSpPr/>
          <p:nvPr/>
        </p:nvSpPr>
        <p:spPr>
          <a:xfrm>
            <a:off x="7549288" y="793115"/>
            <a:ext cx="1629218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3" grpId="0" bldLvl="0" animBg="1"/>
      <p:bldP spid="16" grpId="0" bldLvl="0" animBg="1"/>
      <p:bldP spid="2" grpId="0" bldLvl="0" animBg="1"/>
      <p:bldP spid="11" grpId="0"/>
      <p:bldP spid="6" grpId="0" bldLvl="0" animBg="1"/>
      <p:bldP spid="13" grpId="0"/>
      <p:bldP spid="15" grpId="0" bldLvl="0" animBg="1"/>
      <p:bldP spid="5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6458" y="0"/>
            <a:ext cx="12185542" cy="6867481"/>
          </a:xfrm>
          <a:prstGeom prst="rect">
            <a:avLst/>
          </a:prstGeom>
          <a:solidFill>
            <a:srgbClr val="F7E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270510" y="-100330"/>
            <a:ext cx="11636375" cy="5291455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zh-CN" altLang="en-US"/>
          </a:p>
          <a:p>
            <a:pPr marL="0" indent="0">
              <a:buNone/>
            </a:pPr>
            <a:r>
              <a:rPr lang="zh-CN"/>
              <a:t>例</a:t>
            </a:r>
            <a:r>
              <a:rPr lang="en-US" altLang="zh-CN"/>
              <a:t>18</a:t>
            </a:r>
            <a:r>
              <a:t>.</a:t>
            </a:r>
            <a:r>
              <a:rPr lang="en-US"/>
              <a:t> He was uncomfortable, and his crying let the whole campground know it. So ______ tying him up, I just kept a close eye on him. </a:t>
            </a:r>
          </a:p>
          <a:p>
            <a:pPr marL="0" indent="0">
              <a:buNone/>
            </a:pPr>
            <a:r>
              <a:rPr lang="en-US">
                <a:sym typeface="+mn-ea"/>
              </a:rPr>
              <a:t>18. </a:t>
            </a:r>
            <a:r>
              <a:rPr>
                <a:sym typeface="+mn-ea"/>
              </a:rPr>
              <a:t>A.</a:t>
            </a:r>
            <a:r>
              <a:rPr lang="en-US">
                <a:sym typeface="+mn-ea"/>
              </a:rPr>
              <a:t> due to</a:t>
            </a:r>
            <a:r>
              <a:rPr>
                <a:sym typeface="+mn-ea"/>
              </a:rPr>
              <a:t> </a:t>
            </a:r>
            <a:r>
              <a:rPr lang="en-US">
                <a:sym typeface="+mn-ea"/>
              </a:rPr>
              <a:t>    	</a:t>
            </a:r>
            <a:r>
              <a:rPr>
                <a:sym typeface="+mn-ea"/>
              </a:rPr>
              <a:t>B.</a:t>
            </a:r>
            <a:r>
              <a:rPr lang="en-US">
                <a:sym typeface="+mn-ea"/>
              </a:rPr>
              <a:t> instead of</a:t>
            </a:r>
            <a:r>
              <a:rPr>
                <a:sym typeface="+mn-ea"/>
              </a:rPr>
              <a:t>  </a:t>
            </a:r>
            <a:r>
              <a:rPr lang="en-US">
                <a:sym typeface="+mn-ea"/>
              </a:rPr>
              <a:t>   	</a:t>
            </a:r>
            <a:r>
              <a:rPr>
                <a:sym typeface="+mn-ea"/>
              </a:rPr>
              <a:t>C.</a:t>
            </a:r>
            <a:r>
              <a:rPr lang="en-US">
                <a:sym typeface="+mn-ea"/>
              </a:rPr>
              <a:t> apart from</a:t>
            </a:r>
            <a:r>
              <a:rPr>
                <a:sym typeface="+mn-ea"/>
              </a:rPr>
              <a:t> </a:t>
            </a:r>
            <a:r>
              <a:rPr lang="en-US">
                <a:sym typeface="+mn-ea"/>
              </a:rPr>
              <a:t>  	</a:t>
            </a:r>
            <a:r>
              <a:rPr>
                <a:sym typeface="+mn-ea"/>
              </a:rPr>
              <a:t>D.</a:t>
            </a:r>
            <a:r>
              <a:rPr lang="en-US">
                <a:sym typeface="+mn-ea"/>
              </a:rPr>
              <a:t> as for</a:t>
            </a:r>
          </a:p>
          <a:p>
            <a:pPr marL="0" indent="0">
              <a:buNone/>
            </a:pPr>
            <a:endParaRPr lang="en-US" sz="1000"/>
          </a:p>
          <a:p>
            <a:pPr marL="0" indent="0">
              <a:buNone/>
            </a:pPr>
            <a:r>
              <a:rPr lang="zh-CN"/>
              <a:t>例</a:t>
            </a:r>
            <a:r>
              <a:rPr lang="en-US" altLang="zh-CN"/>
              <a:t>19. </a:t>
            </a:r>
            <a:r>
              <a:rPr>
                <a:sym typeface="+mn-ea"/>
              </a:rPr>
              <a:t>What if later in life they come to a metaphorical door, like an opportunity of some sort</a:t>
            </a:r>
            <a:r>
              <a:rPr lang="en-US">
                <a:sym typeface="+mn-ea"/>
              </a:rPr>
              <a:t>,</a:t>
            </a:r>
            <a:r>
              <a:rPr>
                <a:sym typeface="+mn-ea"/>
              </a:rPr>
              <a:t> and ________ opening the door and taking the opportunity, they just stare at it and wonder, </a:t>
            </a:r>
            <a:r>
              <a:rPr lang="en-US">
                <a:sym typeface="+mn-ea"/>
              </a:rPr>
              <a:t>“</a:t>
            </a:r>
            <a:r>
              <a:rPr>
                <a:sym typeface="+mn-ea"/>
              </a:rPr>
              <a:t>what if it isn't a door</a:t>
            </a:r>
            <a:r>
              <a:rPr lang="en-US">
                <a:sym typeface="+mn-ea"/>
              </a:rPr>
              <a:t>?”</a:t>
            </a:r>
          </a:p>
          <a:p>
            <a:pPr marL="0" lvl="0" indent="0" algn="just">
              <a:buNone/>
            </a:pPr>
            <a:r>
              <a:rPr lang="en-US">
                <a:sym typeface="+mn-ea"/>
              </a:rPr>
              <a:t>19. A. b</a:t>
            </a:r>
            <a:r>
              <a:rPr>
                <a:sym typeface="+mn-ea"/>
              </a:rPr>
              <a:t>y comparison with   </a:t>
            </a:r>
            <a:r>
              <a:rPr lang="en-US">
                <a:sym typeface="+mn-ea"/>
              </a:rPr>
              <a:t>				</a:t>
            </a:r>
            <a:r>
              <a:rPr>
                <a:sym typeface="+mn-ea"/>
              </a:rPr>
              <a:t>B.</a:t>
            </a:r>
            <a:r>
              <a:rPr lang="en-US">
                <a:sym typeface="+mn-ea"/>
              </a:rPr>
              <a:t> </a:t>
            </a:r>
            <a:r>
              <a:rPr>
                <a:sym typeface="+mn-ea"/>
              </a:rPr>
              <a:t>in addition to   </a:t>
            </a:r>
            <a:endParaRPr>
              <a:solidFill>
                <a:schemeClr val="tx1"/>
              </a:solidFill>
              <a:sym typeface="+mn-ea"/>
            </a:endParaRPr>
          </a:p>
          <a:p>
            <a:pPr marL="0" lvl="0" indent="457200" algn="just">
              <a:buNone/>
            </a:pPr>
            <a:r>
              <a:rPr>
                <a:sym typeface="+mn-ea"/>
              </a:rPr>
              <a:t>C.</a:t>
            </a:r>
            <a:r>
              <a:rPr lang="en-US">
                <a:sym typeface="+mn-ea"/>
              </a:rPr>
              <a:t> </a:t>
            </a:r>
            <a:r>
              <a:rPr>
                <a:sym typeface="+mn-ea"/>
              </a:rPr>
              <a:t>regardless of    </a:t>
            </a:r>
            <a:r>
              <a:rPr lang="en-US">
                <a:sym typeface="+mn-ea"/>
              </a:rPr>
              <a:t>					</a:t>
            </a:r>
            <a:r>
              <a:rPr>
                <a:sym typeface="+mn-ea"/>
              </a:rPr>
              <a:t>D.</a:t>
            </a:r>
            <a:r>
              <a:rPr lang="en-US">
                <a:sym typeface="+mn-ea"/>
              </a:rPr>
              <a:t> </a:t>
            </a:r>
            <a:r>
              <a:rPr>
                <a:sym typeface="+mn-ea"/>
              </a:rPr>
              <a:t>instead of </a:t>
            </a:r>
            <a:endParaRPr>
              <a:solidFill>
                <a:schemeClr val="tx1"/>
              </a:solidFill>
            </a:endParaRPr>
          </a:p>
          <a:p>
            <a:pPr marL="0" indent="0">
              <a:buNone/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9" name="笑脸 8"/>
          <p:cNvSpPr/>
          <p:nvPr/>
        </p:nvSpPr>
        <p:spPr>
          <a:xfrm>
            <a:off x="2952750" y="1277620"/>
            <a:ext cx="499110" cy="527050"/>
          </a:xfrm>
          <a:prstGeom prst="smileyFac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3954780" y="793115"/>
            <a:ext cx="4129405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345305" y="2477135"/>
            <a:ext cx="6642100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2"/>
          <a:srcRect l="30184" t="55498"/>
          <a:stretch>
            <a:fillRect/>
          </a:stretch>
        </p:blipFill>
        <p:spPr>
          <a:xfrm flipH="1" flipV="1">
            <a:off x="11501755" y="6247130"/>
            <a:ext cx="690245" cy="61087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106680" y="4469765"/>
            <a:ext cx="11394440" cy="121793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85445" y="4521835"/>
            <a:ext cx="1160462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</a:rPr>
              <a:t>Tip 4-4:</a:t>
            </a:r>
            <a:r>
              <a:rPr lang="en-US" altLang="zh-CN" sz="3200"/>
              <a:t>  </a:t>
            </a:r>
            <a:r>
              <a:rPr lang="en-US" altLang="zh-CN" sz="3200" b="1">
                <a:solidFill>
                  <a:srgbClr val="7030A0"/>
                </a:solidFill>
                <a:sym typeface="+mn-ea"/>
              </a:rPr>
              <a:t>Choose the answers according to 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logical relationship</a:t>
            </a:r>
            <a:r>
              <a:rPr lang="en-US" altLang="zh-CN" sz="3200" b="1">
                <a:solidFill>
                  <a:srgbClr val="7030A0"/>
                </a:solidFill>
                <a:sym typeface="+mn-ea"/>
              </a:rPr>
              <a:t>.</a:t>
            </a:r>
          </a:p>
          <a:p>
            <a:r>
              <a:rPr lang="en-US" altLang="zh-CN" sz="3200" b="1">
                <a:solidFill>
                  <a:srgbClr val="FF0000"/>
                </a:solidFill>
                <a:sym typeface="+mn-ea"/>
              </a:rPr>
              <a:t>               (</a:t>
            </a:r>
            <a:r>
              <a:rPr lang="zh-CN" sz="3200" b="1">
                <a:solidFill>
                  <a:srgbClr val="FF0000"/>
                </a:solidFill>
                <a:sym typeface="+mn-ea"/>
              </a:rPr>
              <a:t>替代</a:t>
            </a:r>
            <a:r>
              <a:rPr lang="zh-CN" altLang="en-US" sz="3200" b="1">
                <a:solidFill>
                  <a:srgbClr val="FF0000"/>
                </a:solidFill>
                <a:sym typeface="+mn-ea"/>
              </a:rPr>
              <a:t>关系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)</a:t>
            </a:r>
          </a:p>
        </p:txBody>
      </p:sp>
      <p:sp>
        <p:nvSpPr>
          <p:cNvPr id="14" name="笑脸 13"/>
          <p:cNvSpPr/>
          <p:nvPr/>
        </p:nvSpPr>
        <p:spPr>
          <a:xfrm>
            <a:off x="7503795" y="3770630"/>
            <a:ext cx="499110" cy="527050"/>
          </a:xfrm>
          <a:prstGeom prst="smileyFac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1935480" y="793115"/>
            <a:ext cx="1856105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85090" y="5822315"/>
            <a:ext cx="1108456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sym typeface="+mn-ea"/>
              </a:rPr>
              <a:t>替代关系常见的逻辑词：</a:t>
            </a:r>
            <a:r>
              <a:rPr lang="en-US" altLang="zh-CN" sz="3200" b="1" dirty="0">
                <a:solidFill>
                  <a:srgbClr val="FF0000"/>
                </a:solidFill>
                <a:sym typeface="+mn-ea"/>
              </a:rPr>
              <a:t>instead, instead of, rather than</a:t>
            </a:r>
            <a:r>
              <a:rPr lang="en-US" altLang="zh-CN" sz="3200">
                <a:solidFill>
                  <a:srgbClr val="FF0000"/>
                </a:solidFill>
                <a:sym typeface="+mn-ea"/>
              </a:rPr>
              <a:t>...</a:t>
            </a:r>
            <a:endParaRPr lang="en-US" altLang="zh-CN" sz="3200" dirty="0">
              <a:solidFill>
                <a:srgbClr val="FF0000"/>
              </a:solidFill>
              <a:sym typeface="+mn-ea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270510" y="2830830"/>
            <a:ext cx="7351395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4204970" y="3320415"/>
            <a:ext cx="22606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highlight>
                  <a:srgbClr val="FFFF00"/>
                </a:highlight>
              </a:rPr>
              <a:t>与</a:t>
            </a:r>
            <a:r>
              <a:rPr lang="en-US" altLang="zh-CN" sz="2800" b="1">
                <a:highlight>
                  <a:srgbClr val="FFFF00"/>
                </a:highlight>
              </a:rPr>
              <a:t>...</a:t>
            </a:r>
            <a:r>
              <a:rPr lang="zh-CN" altLang="en-US" sz="2800" b="1">
                <a:highlight>
                  <a:srgbClr val="FFFF00"/>
                </a:highlight>
              </a:rPr>
              <a:t>相比较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177540" y="3847465"/>
            <a:ext cx="22606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highlight>
                  <a:srgbClr val="FFFF00"/>
                </a:highlight>
              </a:rPr>
              <a:t>不管，不顾</a:t>
            </a:r>
          </a:p>
        </p:txBody>
      </p:sp>
      <p:grpSp>
        <p:nvGrpSpPr>
          <p:cNvPr id="8" name="组合 7"/>
          <p:cNvGrpSpPr/>
          <p:nvPr/>
        </p:nvGrpSpPr>
        <p:grpSpPr>
          <a:xfrm rot="5400000">
            <a:off x="12745" y="-29586"/>
            <a:ext cx="764119" cy="819480"/>
            <a:chOff x="-15" y="7442"/>
            <a:chExt cx="3570" cy="3465"/>
          </a:xfrm>
        </p:grpSpPr>
        <p:pic>
          <p:nvPicPr>
            <p:cNvPr id="250" name="图片 249"/>
            <p:cNvPicPr>
              <a:picLocks noChangeAspect="1"/>
            </p:cNvPicPr>
            <p:nvPr/>
          </p:nvPicPr>
          <p:blipFill rotWithShape="1">
            <a:blip r:embed="rId3"/>
            <a:srcRect l="25031" b="6307"/>
            <a:stretch>
              <a:fillRect/>
            </a:stretch>
          </p:blipFill>
          <p:spPr>
            <a:xfrm>
              <a:off x="-5" y="7442"/>
              <a:ext cx="1871" cy="3373"/>
            </a:xfrm>
            <a:prstGeom prst="rect">
              <a:avLst/>
            </a:prstGeom>
          </p:spPr>
        </p:pic>
        <p:pic>
          <p:nvPicPr>
            <p:cNvPr id="251" name="图片 250"/>
            <p:cNvPicPr>
              <a:picLocks noChangeAspect="1"/>
            </p:cNvPicPr>
            <p:nvPr/>
          </p:nvPicPr>
          <p:blipFill rotWithShape="1">
            <a:blip r:embed="rId4"/>
            <a:srcRect l="8551" b="2312"/>
            <a:stretch>
              <a:fillRect/>
            </a:stretch>
          </p:blipFill>
          <p:spPr>
            <a:xfrm>
              <a:off x="-15" y="8575"/>
              <a:ext cx="3117" cy="2242"/>
            </a:xfrm>
            <a:prstGeom prst="rect">
              <a:avLst/>
            </a:prstGeom>
          </p:spPr>
        </p:pic>
        <p:pic>
          <p:nvPicPr>
            <p:cNvPr id="252" name="图片 251"/>
            <p:cNvPicPr>
              <a:picLocks noChangeAspect="1"/>
            </p:cNvPicPr>
            <p:nvPr/>
          </p:nvPicPr>
          <p:blipFill rotWithShape="1">
            <a:blip r:embed="rId5"/>
            <a:srcRect b="17013"/>
            <a:stretch>
              <a:fillRect/>
            </a:stretch>
          </p:blipFill>
          <p:spPr>
            <a:xfrm>
              <a:off x="1414" y="8955"/>
              <a:ext cx="2141" cy="195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3" grpId="0" bldLvl="0" animBg="1"/>
      <p:bldP spid="16" grpId="0" bldLvl="0" animBg="1"/>
      <p:bldP spid="2" grpId="0" bldLvl="0" animBg="1"/>
      <p:bldP spid="11" grpId="0"/>
      <p:bldP spid="14" grpId="0" bldLvl="0" animBg="1"/>
      <p:bldP spid="5" grpId="0" bldLvl="0" animBg="1"/>
      <p:bldP spid="10" grpId="0"/>
      <p:bldP spid="13" grpId="0" bldLvl="0" animBg="1"/>
      <p:bldP spid="15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6458" y="0"/>
            <a:ext cx="12185542" cy="6867481"/>
          </a:xfrm>
          <a:prstGeom prst="rect">
            <a:avLst/>
          </a:prstGeom>
          <a:solidFill>
            <a:srgbClr val="F7E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270510" y="-100330"/>
            <a:ext cx="11720195" cy="492125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zh-CN" altLang="en-US"/>
          </a:p>
          <a:p>
            <a:pPr marL="0" indent="0">
              <a:buNone/>
            </a:pPr>
            <a:r>
              <a:rPr lang="zh-CN"/>
              <a:t>例</a:t>
            </a:r>
            <a:r>
              <a:rPr lang="en-US" altLang="zh-CN"/>
              <a:t>20</a:t>
            </a:r>
            <a:r>
              <a:t>.</a:t>
            </a:r>
            <a:r>
              <a:rPr lang="en-US"/>
              <a:t> To become the Olympic champion in the individual all-around event, Gabby Douglas had to leave everything she </a:t>
            </a:r>
            <a:r>
              <a:rPr lang="en-US" u="sng"/>
              <a:t>knew</a:t>
            </a:r>
            <a:r>
              <a:rPr lang="en-US"/>
              <a:t> best. She had to ______ her bedroom in Virginia. She had to say ______ to her two dogs and to the beach,...</a:t>
            </a:r>
          </a:p>
          <a:p>
            <a:pPr marL="0" indent="0">
              <a:buNone/>
            </a:pPr>
            <a:r>
              <a:rPr lang="en-US"/>
              <a:t>20-1. A. take up	B. pack up		C. clean up		D. do up</a:t>
            </a:r>
          </a:p>
          <a:p>
            <a:pPr marL="0" indent="0">
              <a:buNone/>
            </a:pPr>
            <a:r>
              <a:rPr lang="en-US"/>
              <a:t>20-2. A. goodbye	B. hello		C. thanks		D. no</a:t>
            </a:r>
            <a:endParaRPr lang="en-US">
              <a:sym typeface="+mn-ea"/>
            </a:endParaRPr>
          </a:p>
          <a:p>
            <a:pPr marL="0" indent="0">
              <a:buNone/>
            </a:pPr>
            <a:endParaRPr lang="en-US" sz="1000"/>
          </a:p>
          <a:p>
            <a:pPr marL="0" indent="0">
              <a:buNone/>
            </a:pPr>
            <a:r>
              <a:rPr lang="zh-CN"/>
              <a:t>例</a:t>
            </a:r>
            <a:r>
              <a:rPr lang="en-US" altLang="zh-CN"/>
              <a:t>21. ...they always go beyond the homeowner’s </a:t>
            </a:r>
            <a:r>
              <a:rPr lang="en-US" altLang="zh-CN" u="sng"/>
              <a:t>expectations</a:t>
            </a:r>
            <a:r>
              <a:rPr lang="en-US" altLang="zh-CN"/>
              <a:t>. For Jessica, that means ______ plenty of pictures of happy pets, keeping the house </a:t>
            </a:r>
            <a:r>
              <a:rPr lang="en-US" altLang="zh-CN" u="sng"/>
              <a:t>clean</a:t>
            </a:r>
            <a:r>
              <a:rPr lang="en-US" altLang="zh-CN"/>
              <a:t> and leaving a nice small gift before heading to the next house.</a:t>
            </a:r>
          </a:p>
          <a:p>
            <a:pPr marL="0" indent="0">
              <a:buNone/>
            </a:pPr>
            <a:r>
              <a:rPr lang="en-US"/>
              <a:t>21. A. admiring	B. donating		C. sending		D. borrowing</a:t>
            </a:r>
          </a:p>
        </p:txBody>
      </p:sp>
      <p:sp>
        <p:nvSpPr>
          <p:cNvPr id="9" name="笑脸 8"/>
          <p:cNvSpPr/>
          <p:nvPr/>
        </p:nvSpPr>
        <p:spPr>
          <a:xfrm>
            <a:off x="2952750" y="1616710"/>
            <a:ext cx="499110" cy="527050"/>
          </a:xfrm>
          <a:prstGeom prst="smileyFac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3594735" y="793115"/>
            <a:ext cx="2501900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3183255" y="2944495"/>
            <a:ext cx="6199505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2"/>
          <a:srcRect l="30184" t="55498"/>
          <a:stretch>
            <a:fillRect/>
          </a:stretch>
        </p:blipFill>
        <p:spPr>
          <a:xfrm flipH="1" flipV="1">
            <a:off x="11501755" y="6247130"/>
            <a:ext cx="690245" cy="61087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106680" y="4855845"/>
            <a:ext cx="11394440" cy="112839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85445" y="4907915"/>
            <a:ext cx="1160462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</a:rPr>
              <a:t>Tip 4-5:</a:t>
            </a:r>
            <a:r>
              <a:rPr lang="en-US" altLang="zh-CN" sz="3200"/>
              <a:t>  </a:t>
            </a:r>
            <a:r>
              <a:rPr lang="en-US" altLang="zh-CN" sz="3200" b="1">
                <a:solidFill>
                  <a:srgbClr val="7030A0"/>
                </a:solidFill>
                <a:sym typeface="+mn-ea"/>
              </a:rPr>
              <a:t>Choose the answers according to logical relationship.</a:t>
            </a:r>
          </a:p>
          <a:p>
            <a:r>
              <a:rPr lang="en-US" altLang="zh-CN" sz="3200" b="1">
                <a:solidFill>
                  <a:srgbClr val="FF0000"/>
                </a:solidFill>
                <a:sym typeface="+mn-ea"/>
              </a:rPr>
              <a:t>               (</a:t>
            </a:r>
            <a:r>
              <a:rPr lang="zh-CN" altLang="en-US" sz="3200" b="1">
                <a:solidFill>
                  <a:srgbClr val="FF0000"/>
                </a:solidFill>
                <a:sym typeface="+mn-ea"/>
              </a:rPr>
              <a:t>解释关系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)</a:t>
            </a:r>
          </a:p>
        </p:txBody>
      </p:sp>
      <p:sp>
        <p:nvSpPr>
          <p:cNvPr id="14" name="笑脸 13"/>
          <p:cNvSpPr/>
          <p:nvPr/>
        </p:nvSpPr>
        <p:spPr>
          <a:xfrm>
            <a:off x="5682615" y="4219575"/>
            <a:ext cx="499110" cy="527050"/>
          </a:xfrm>
          <a:prstGeom prst="smileyFac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270510" y="3355340"/>
            <a:ext cx="1146810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笑脸 5"/>
          <p:cNvSpPr/>
          <p:nvPr/>
        </p:nvSpPr>
        <p:spPr>
          <a:xfrm>
            <a:off x="1083310" y="2145030"/>
            <a:ext cx="499110" cy="527050"/>
          </a:xfrm>
          <a:prstGeom prst="smileyFac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30480" y="6059805"/>
            <a:ext cx="1238059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sym typeface="+mn-ea"/>
              </a:rPr>
              <a:t>解释关系常见的逻辑词：</a:t>
            </a:r>
            <a:r>
              <a:rPr lang="en-US" altLang="zh-CN" sz="3200">
                <a:solidFill>
                  <a:srgbClr val="FF0000"/>
                </a:solidFill>
                <a:sym typeface="+mn-ea"/>
              </a:rPr>
              <a:t>that is to say, in other words, ... means...</a:t>
            </a:r>
            <a:endParaRPr lang="en-US" altLang="zh-CN" sz="3200" dirty="0">
              <a:solidFill>
                <a:srgbClr val="FF0000"/>
              </a:solidFill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914890" y="1675765"/>
            <a:ext cx="22606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highlight>
                  <a:srgbClr val="FFFF00"/>
                </a:highlight>
              </a:rPr>
              <a:t>系，扣</a:t>
            </a:r>
          </a:p>
        </p:txBody>
      </p:sp>
      <p:grpSp>
        <p:nvGrpSpPr>
          <p:cNvPr id="8" name="组合 7"/>
          <p:cNvGrpSpPr/>
          <p:nvPr/>
        </p:nvGrpSpPr>
        <p:grpSpPr>
          <a:xfrm rot="5400000">
            <a:off x="12745" y="-29586"/>
            <a:ext cx="764119" cy="819480"/>
            <a:chOff x="-15" y="7442"/>
            <a:chExt cx="3570" cy="3465"/>
          </a:xfrm>
        </p:grpSpPr>
        <p:pic>
          <p:nvPicPr>
            <p:cNvPr id="250" name="图片 249"/>
            <p:cNvPicPr>
              <a:picLocks noChangeAspect="1"/>
            </p:cNvPicPr>
            <p:nvPr/>
          </p:nvPicPr>
          <p:blipFill rotWithShape="1">
            <a:blip r:embed="rId3"/>
            <a:srcRect l="25031" b="6307"/>
            <a:stretch>
              <a:fillRect/>
            </a:stretch>
          </p:blipFill>
          <p:spPr>
            <a:xfrm>
              <a:off x="-5" y="7442"/>
              <a:ext cx="1871" cy="3373"/>
            </a:xfrm>
            <a:prstGeom prst="rect">
              <a:avLst/>
            </a:prstGeom>
          </p:spPr>
        </p:pic>
        <p:pic>
          <p:nvPicPr>
            <p:cNvPr id="251" name="图片 250"/>
            <p:cNvPicPr>
              <a:picLocks noChangeAspect="1"/>
            </p:cNvPicPr>
            <p:nvPr/>
          </p:nvPicPr>
          <p:blipFill rotWithShape="1">
            <a:blip r:embed="rId4"/>
            <a:srcRect l="8551" b="2312"/>
            <a:stretch>
              <a:fillRect/>
            </a:stretch>
          </p:blipFill>
          <p:spPr>
            <a:xfrm>
              <a:off x="-15" y="8575"/>
              <a:ext cx="3117" cy="2242"/>
            </a:xfrm>
            <a:prstGeom prst="rect">
              <a:avLst/>
            </a:prstGeom>
          </p:spPr>
        </p:pic>
        <p:pic>
          <p:nvPicPr>
            <p:cNvPr id="252" name="图片 251"/>
            <p:cNvPicPr>
              <a:picLocks noChangeAspect="1"/>
            </p:cNvPicPr>
            <p:nvPr/>
          </p:nvPicPr>
          <p:blipFill rotWithShape="1">
            <a:blip r:embed="rId5"/>
            <a:srcRect b="17013"/>
            <a:stretch>
              <a:fillRect/>
            </a:stretch>
          </p:blipFill>
          <p:spPr>
            <a:xfrm>
              <a:off x="1414" y="8955"/>
              <a:ext cx="2141" cy="195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3" grpId="0" bldLvl="0" animBg="1"/>
      <p:bldP spid="16" grpId="0" bldLvl="0" animBg="1"/>
      <p:bldP spid="2" grpId="0" bldLvl="0" animBg="1"/>
      <p:bldP spid="11" grpId="0"/>
      <p:bldP spid="14" grpId="0" bldLvl="0" animBg="1"/>
      <p:bldP spid="5" grpId="0" bldLvl="0" animBg="1"/>
      <p:bldP spid="6" grpId="0" bldLvl="0" animBg="1"/>
      <p:bldP spid="10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6458" y="0"/>
            <a:ext cx="12185542" cy="6867481"/>
          </a:xfrm>
          <a:prstGeom prst="rect">
            <a:avLst/>
          </a:prstGeom>
          <a:solidFill>
            <a:srgbClr val="F7E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33070" y="245110"/>
            <a:ext cx="11483340" cy="291592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zh-CN" altLang="en-US"/>
          </a:p>
          <a:p>
            <a:pPr marL="0" indent="0">
              <a:buNone/>
            </a:pPr>
            <a:r>
              <a:rPr lang="zh-CN"/>
              <a:t>例</a:t>
            </a:r>
            <a:r>
              <a:rPr lang="en-US" altLang="zh-CN"/>
              <a:t>22</a:t>
            </a:r>
            <a:r>
              <a:t>.</a:t>
            </a:r>
            <a:r>
              <a:rPr lang="en-US"/>
              <a:t> ...she learned that she had serious injuries in one of her knees. She would have struggled with extreme ______ to make it to that aid checkpoint without Bailey’s help.</a:t>
            </a:r>
          </a:p>
          <a:p>
            <a:pPr marL="0" indent="0">
              <a:buNone/>
            </a:pPr>
            <a:r>
              <a:rPr lang="en-US"/>
              <a:t>22. A. hunger	B. pain		C. cold		D. tiredness</a:t>
            </a:r>
          </a:p>
          <a:p>
            <a:pPr marL="0" indent="0">
              <a:buNone/>
            </a:pPr>
            <a:endParaRPr lang="en-US" sz="1000"/>
          </a:p>
          <a:p>
            <a:pPr marL="0" indent="0">
              <a:buNone/>
            </a:pPr>
            <a:endParaRPr lang="en-US"/>
          </a:p>
        </p:txBody>
      </p:sp>
      <p:sp>
        <p:nvSpPr>
          <p:cNvPr id="9" name="笑脸 8"/>
          <p:cNvSpPr/>
          <p:nvPr/>
        </p:nvSpPr>
        <p:spPr>
          <a:xfrm>
            <a:off x="3074670" y="1962150"/>
            <a:ext cx="499110" cy="527050"/>
          </a:xfrm>
          <a:prstGeom prst="smileyFac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450850" y="1539875"/>
            <a:ext cx="3201035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2"/>
          <a:srcRect l="30184" t="55498"/>
          <a:stretch>
            <a:fillRect/>
          </a:stretch>
        </p:blipFill>
        <p:spPr>
          <a:xfrm flipH="1" flipV="1">
            <a:off x="10990580" y="5794375"/>
            <a:ext cx="1201420" cy="1063625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106680" y="3077845"/>
            <a:ext cx="11394440" cy="112839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85445" y="3129915"/>
            <a:ext cx="1160462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</a:rPr>
              <a:t>Tip 4-6:</a:t>
            </a:r>
            <a:r>
              <a:rPr lang="en-US" altLang="zh-CN" sz="3200"/>
              <a:t>  </a:t>
            </a:r>
            <a:r>
              <a:rPr lang="en-US" altLang="zh-CN" sz="3200" b="1">
                <a:solidFill>
                  <a:srgbClr val="7030A0"/>
                </a:solidFill>
                <a:sym typeface="+mn-ea"/>
              </a:rPr>
              <a:t>Choose the answers according to logical relationship.</a:t>
            </a:r>
          </a:p>
          <a:p>
            <a:r>
              <a:rPr lang="en-US" altLang="zh-CN" sz="3200" b="1">
                <a:solidFill>
                  <a:srgbClr val="FF0000"/>
                </a:solidFill>
                <a:sym typeface="+mn-ea"/>
              </a:rPr>
              <a:t>               (</a:t>
            </a:r>
            <a:r>
              <a:rPr lang="zh-CN" altLang="en-US" sz="3200" b="1">
                <a:solidFill>
                  <a:srgbClr val="FF0000"/>
                </a:solidFill>
                <a:sym typeface="+mn-ea"/>
              </a:rPr>
              <a:t>条件关系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)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0480" y="4281805"/>
            <a:ext cx="1238059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sym typeface="+mn-ea"/>
              </a:rPr>
              <a:t>条件关系常见的逻辑词：</a:t>
            </a:r>
            <a:r>
              <a:rPr lang="en-US" altLang="zh-CN" sz="3200">
                <a:solidFill>
                  <a:srgbClr val="FF0000"/>
                </a:solidFill>
                <a:sym typeface="+mn-ea"/>
              </a:rPr>
              <a:t>if, unless, in case, once, with(out), but for</a:t>
            </a:r>
          </a:p>
          <a:p>
            <a:endParaRPr lang="en-US" altLang="zh-CN" sz="3200" dirty="0">
              <a:solidFill>
                <a:srgbClr val="FF0000"/>
              </a:solidFill>
              <a:sym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 rot="5400000">
            <a:off x="-28575" y="11430"/>
            <a:ext cx="846455" cy="819785"/>
            <a:chOff x="-15" y="7442"/>
            <a:chExt cx="3570" cy="3465"/>
          </a:xfrm>
        </p:grpSpPr>
        <p:pic>
          <p:nvPicPr>
            <p:cNvPr id="250" name="图片 249"/>
            <p:cNvPicPr>
              <a:picLocks noChangeAspect="1"/>
            </p:cNvPicPr>
            <p:nvPr/>
          </p:nvPicPr>
          <p:blipFill rotWithShape="1">
            <a:blip r:embed="rId3"/>
            <a:srcRect l="25031" b="6307"/>
            <a:stretch>
              <a:fillRect/>
            </a:stretch>
          </p:blipFill>
          <p:spPr>
            <a:xfrm>
              <a:off x="-5" y="7442"/>
              <a:ext cx="1871" cy="3373"/>
            </a:xfrm>
            <a:prstGeom prst="rect">
              <a:avLst/>
            </a:prstGeom>
          </p:spPr>
        </p:pic>
        <p:pic>
          <p:nvPicPr>
            <p:cNvPr id="251" name="图片 250"/>
            <p:cNvPicPr>
              <a:picLocks noChangeAspect="1"/>
            </p:cNvPicPr>
            <p:nvPr/>
          </p:nvPicPr>
          <p:blipFill rotWithShape="1">
            <a:blip r:embed="rId4"/>
            <a:srcRect l="8551" b="2312"/>
            <a:stretch>
              <a:fillRect/>
            </a:stretch>
          </p:blipFill>
          <p:spPr>
            <a:xfrm>
              <a:off x="-15" y="8575"/>
              <a:ext cx="3117" cy="2242"/>
            </a:xfrm>
            <a:prstGeom prst="rect">
              <a:avLst/>
            </a:prstGeom>
          </p:spPr>
        </p:pic>
        <p:pic>
          <p:nvPicPr>
            <p:cNvPr id="252" name="图片 251"/>
            <p:cNvPicPr>
              <a:picLocks noChangeAspect="1"/>
            </p:cNvPicPr>
            <p:nvPr/>
          </p:nvPicPr>
          <p:blipFill rotWithShape="1">
            <a:blip r:embed="rId5"/>
            <a:srcRect b="17013"/>
            <a:stretch>
              <a:fillRect/>
            </a:stretch>
          </p:blipFill>
          <p:spPr>
            <a:xfrm>
              <a:off x="1414" y="8955"/>
              <a:ext cx="2141" cy="1952"/>
            </a:xfrm>
            <a:prstGeom prst="rect">
              <a:avLst/>
            </a:prstGeom>
          </p:spPr>
        </p:pic>
      </p:grpSp>
      <p:sp>
        <p:nvSpPr>
          <p:cNvPr id="5" name="椭圆 4"/>
          <p:cNvSpPr/>
          <p:nvPr/>
        </p:nvSpPr>
        <p:spPr>
          <a:xfrm>
            <a:off x="4076700" y="737235"/>
            <a:ext cx="3500755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3" grpId="0" bldLvl="0" animBg="1"/>
      <p:bldP spid="2" grpId="0" bldLvl="0" animBg="1"/>
      <p:bldP spid="11" grpId="0"/>
      <p:bldP spid="10" grpId="0"/>
      <p:bldP spid="5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6458" y="0"/>
            <a:ext cx="12185542" cy="6867481"/>
          </a:xfrm>
          <a:prstGeom prst="rect">
            <a:avLst/>
          </a:prstGeom>
          <a:solidFill>
            <a:srgbClr val="F7E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10"/>
          <a:srcRect l="30184" t="55498"/>
          <a:stretch>
            <a:fillRect/>
          </a:stretch>
        </p:blipFill>
        <p:spPr>
          <a:xfrm flipH="1" flipV="1">
            <a:off x="11030585" y="5829935"/>
            <a:ext cx="1161415" cy="1028065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11"/>
          <a:srcRect l="30841"/>
          <a:stretch>
            <a:fillRect/>
          </a:stretch>
        </p:blipFill>
        <p:spPr>
          <a:xfrm>
            <a:off x="13970" y="0"/>
            <a:ext cx="340995" cy="511810"/>
          </a:xfrm>
          <a:prstGeom prst="rect">
            <a:avLst/>
          </a:prstGeom>
        </p:spPr>
      </p:pic>
      <p:pic>
        <p:nvPicPr>
          <p:cNvPr id="5" name="C9F754DE-2CAD-44b6-B708-469DEB6407EB-1" descr="C:/Users/LF/AppData/Local/Temp/wpp.IGzugPwpp"/>
          <p:cNvPicPr>
            <a:picLocks noChangeAspect="1"/>
          </p:cNvPicPr>
          <p:nvPr/>
        </p:nvPicPr>
        <p:blipFill>
          <a:blip r:embed="rId12"/>
          <a:srcRect r="77879"/>
          <a:stretch>
            <a:fillRect/>
          </a:stretch>
        </p:blipFill>
        <p:spPr>
          <a:xfrm>
            <a:off x="0" y="-635"/>
            <a:ext cx="2726690" cy="685800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2641600" y="334010"/>
            <a:ext cx="1767205" cy="7188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/>
              <a:t>并列</a:t>
            </a:r>
            <a:r>
              <a:rPr lang="en-US" altLang="zh-CN" sz="2400"/>
              <a:t>/</a:t>
            </a:r>
            <a:r>
              <a:rPr lang="zh-CN" altLang="en-US" sz="2400"/>
              <a:t>顺承</a:t>
            </a:r>
          </a:p>
        </p:txBody>
      </p:sp>
      <p:sp>
        <p:nvSpPr>
          <p:cNvPr id="4" name="圆角矩形 3"/>
          <p:cNvSpPr/>
          <p:nvPr/>
        </p:nvSpPr>
        <p:spPr>
          <a:xfrm>
            <a:off x="2641600" y="1443990"/>
            <a:ext cx="1767205" cy="7188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/>
              <a:t>转折</a:t>
            </a:r>
            <a:r>
              <a:rPr lang="en-US" altLang="zh-CN" sz="2400"/>
              <a:t>/</a:t>
            </a:r>
            <a:r>
              <a:rPr lang="zh-CN" altLang="en-US" sz="2400"/>
              <a:t>让步</a:t>
            </a:r>
          </a:p>
        </p:txBody>
      </p:sp>
      <p:sp>
        <p:nvSpPr>
          <p:cNvPr id="6" name="圆角矩形 5"/>
          <p:cNvSpPr/>
          <p:nvPr>
            <p:custDataLst>
              <p:tags r:id="rId1"/>
            </p:custDataLst>
          </p:nvPr>
        </p:nvSpPr>
        <p:spPr>
          <a:xfrm>
            <a:off x="2641600" y="2553970"/>
            <a:ext cx="1767205" cy="7188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/>
              <a:t>因果</a:t>
            </a:r>
          </a:p>
        </p:txBody>
      </p:sp>
      <p:sp>
        <p:nvSpPr>
          <p:cNvPr id="7" name="圆角矩形 6"/>
          <p:cNvSpPr/>
          <p:nvPr>
            <p:custDataLst>
              <p:tags r:id="rId2"/>
            </p:custDataLst>
          </p:nvPr>
        </p:nvSpPr>
        <p:spPr>
          <a:xfrm>
            <a:off x="2641600" y="3587750"/>
            <a:ext cx="1767205" cy="7188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/>
              <a:t>替代</a:t>
            </a:r>
          </a:p>
        </p:txBody>
      </p:sp>
      <p:sp>
        <p:nvSpPr>
          <p:cNvPr id="8" name="圆角矩形 7"/>
          <p:cNvSpPr/>
          <p:nvPr>
            <p:custDataLst>
              <p:tags r:id="rId3"/>
            </p:custDataLst>
          </p:nvPr>
        </p:nvSpPr>
        <p:spPr>
          <a:xfrm>
            <a:off x="2641600" y="4621530"/>
            <a:ext cx="1767205" cy="7188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/>
              <a:t>解释</a:t>
            </a:r>
          </a:p>
        </p:txBody>
      </p:sp>
      <p:sp>
        <p:nvSpPr>
          <p:cNvPr id="9" name="圆角矩形 8"/>
          <p:cNvSpPr/>
          <p:nvPr>
            <p:custDataLst>
              <p:tags r:id="rId4"/>
            </p:custDataLst>
          </p:nvPr>
        </p:nvSpPr>
        <p:spPr>
          <a:xfrm>
            <a:off x="2641600" y="5731510"/>
            <a:ext cx="1767840" cy="7188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/>
              <a:t>条件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509135" y="191770"/>
            <a:ext cx="7567295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sym typeface="+mn-ea"/>
              </a:rPr>
              <a:t>and, then, firstly, secondly, besides, furthermore, moreover, besides,  in addition</a:t>
            </a:r>
            <a:r>
              <a:rPr lang="en-US" altLang="zh-CN" sz="2800" b="1" dirty="0">
                <a:solidFill>
                  <a:srgbClr val="FF0000"/>
                </a:solidFill>
                <a:sym typeface="+mn-ea"/>
              </a:rPr>
              <a:t>...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509770" y="1301750"/>
            <a:ext cx="7351395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sym typeface="+mn-ea"/>
              </a:rPr>
              <a:t>but, however, yet, although, though, despite, while, nevertheless…</a:t>
            </a:r>
          </a:p>
        </p:txBody>
      </p:sp>
      <p:sp>
        <p:nvSpPr>
          <p:cNvPr id="13" name="文本框 12"/>
          <p:cNvSpPr txBox="1"/>
          <p:nvPr>
            <p:custDataLst>
              <p:tags r:id="rId5"/>
            </p:custDataLst>
          </p:nvPr>
        </p:nvSpPr>
        <p:spPr>
          <a:xfrm>
            <a:off x="4509770" y="2421890"/>
            <a:ext cx="7270115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sym typeface="+mn-ea"/>
              </a:rPr>
              <a:t>as, since, because, for, </a:t>
            </a:r>
            <a:r>
              <a:rPr lang="en-US" altLang="zh-CN" sz="2800" b="1">
                <a:solidFill>
                  <a:srgbClr val="FF0000"/>
                </a:solidFill>
                <a:sym typeface="+mn-ea"/>
              </a:rPr>
              <a:t>therefore, thus, so, as a result/as a consequence</a:t>
            </a:r>
          </a:p>
        </p:txBody>
      </p:sp>
      <p:sp>
        <p:nvSpPr>
          <p:cNvPr id="14" name="文本框 13"/>
          <p:cNvSpPr txBox="1"/>
          <p:nvPr>
            <p:custDataLst>
              <p:tags r:id="rId6"/>
            </p:custDataLst>
          </p:nvPr>
        </p:nvSpPr>
        <p:spPr>
          <a:xfrm>
            <a:off x="4509135" y="3655060"/>
            <a:ext cx="6096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sym typeface="+mn-ea"/>
              </a:rPr>
              <a:t>instead, instead of, rather than</a:t>
            </a:r>
            <a:r>
              <a:rPr lang="en-US" altLang="zh-CN" sz="2800">
                <a:solidFill>
                  <a:srgbClr val="FF0000"/>
                </a:solidFill>
                <a:sym typeface="+mn-ea"/>
              </a:rPr>
              <a:t>...</a:t>
            </a:r>
          </a:p>
        </p:txBody>
      </p:sp>
      <p:sp>
        <p:nvSpPr>
          <p:cNvPr id="15" name="文本框 14"/>
          <p:cNvSpPr txBox="1"/>
          <p:nvPr>
            <p:custDataLst>
              <p:tags r:id="rId7"/>
            </p:custDataLst>
          </p:nvPr>
        </p:nvSpPr>
        <p:spPr>
          <a:xfrm>
            <a:off x="4509770" y="4670425"/>
            <a:ext cx="727011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sym typeface="+mn-ea"/>
              </a:rPr>
              <a:t>that is to say, in other words, ... means...</a:t>
            </a:r>
          </a:p>
        </p:txBody>
      </p:sp>
      <p:sp>
        <p:nvSpPr>
          <p:cNvPr id="3" name="文本框 2"/>
          <p:cNvSpPr txBox="1"/>
          <p:nvPr>
            <p:custDataLst>
              <p:tags r:id="rId8"/>
            </p:custDataLst>
          </p:nvPr>
        </p:nvSpPr>
        <p:spPr>
          <a:xfrm>
            <a:off x="4530090" y="5829935"/>
            <a:ext cx="727011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sym typeface="+mn-ea"/>
              </a:rPr>
              <a:t>if, unless, in case, once, without, but for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4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/>
      <p:bldP spid="11" grpId="0"/>
      <p:bldP spid="13" grpId="0"/>
      <p:bldP spid="14" grpId="0"/>
      <p:bldP spid="15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6458" y="0"/>
            <a:ext cx="12185542" cy="6867481"/>
          </a:xfrm>
          <a:prstGeom prst="rect">
            <a:avLst/>
          </a:prstGeom>
          <a:solidFill>
            <a:srgbClr val="F7E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2"/>
          <a:srcRect l="30184" t="55498"/>
          <a:stretch>
            <a:fillRect/>
          </a:stretch>
        </p:blipFill>
        <p:spPr>
          <a:xfrm flipH="1" flipV="1">
            <a:off x="11030585" y="5829935"/>
            <a:ext cx="1161415" cy="102806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80340" y="315595"/>
            <a:ext cx="11837670" cy="6000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304800" algn="just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>
                <a:latin typeface="Times New Roman" panose="02020603050405020304"/>
                <a:ea typeface="宋体" panose="02010600030101010101" pitchFamily="2" charset="-122"/>
              </a:rPr>
              <a:t>（</a:t>
            </a:r>
            <a:r>
              <a:rPr lang="en-US" altLang="zh-CN" sz="2400">
                <a:latin typeface="Times New Roman" panose="02020603050405020304"/>
                <a:ea typeface="Times New Roman" panose="02020603050405020304"/>
              </a:rPr>
              <a:t>2024</a:t>
            </a:r>
            <a:r>
              <a:rPr lang="zh-CN" altLang="en-US" sz="2400">
                <a:latin typeface="Times New Roman" panose="02020603050405020304"/>
                <a:ea typeface="宋体" panose="02010600030101010101" pitchFamily="2" charset="-122"/>
              </a:rPr>
              <a:t>新课标</a:t>
            </a:r>
            <a:r>
              <a:rPr lang="en-US" altLang="zh-CN" sz="2400">
                <a:latin typeface="Times New Roman" panose="02020603050405020304"/>
                <a:ea typeface="Times New Roman" panose="02020603050405020304"/>
              </a:rPr>
              <a:t>II</a:t>
            </a:r>
            <a:r>
              <a:rPr lang="zh-CN" altLang="en-US" sz="2400">
                <a:latin typeface="Times New Roman" panose="02020603050405020304"/>
                <a:ea typeface="宋体" panose="02010600030101010101" pitchFamily="2" charset="-122"/>
              </a:rPr>
              <a:t>卷）</a:t>
            </a:r>
            <a:r>
              <a:rPr lang="en-US" altLang="zh-CN" sz="2400">
                <a:latin typeface="Times New Roman" panose="02020603050405020304"/>
                <a:ea typeface="宋体" panose="02010600030101010101" pitchFamily="2" charset="-122"/>
              </a:rPr>
              <a:t>When I decided to buy a house in Europe ten years ago, I didn’t think too long. I liked traveling in France, but when it came to picking my favorite spot to </a:t>
            </a:r>
            <a:r>
              <a:rPr lang="en-US" altLang="zh-CN" sz="2400" u="sng">
                <a:latin typeface="Times New Roman" panose="02020603050405020304"/>
                <a:ea typeface="宋体" panose="02010600030101010101" pitchFamily="2" charset="-122"/>
              </a:rPr>
              <a:t>   41   </a:t>
            </a:r>
            <a:r>
              <a:rPr lang="en-US" altLang="zh-CN" sz="2400">
                <a:latin typeface="Times New Roman" panose="02020603050405020304"/>
                <a:ea typeface="Times New Roman" panose="02020603050405020304"/>
              </a:rPr>
              <a:t>, </a:t>
            </a:r>
            <a:r>
              <a:rPr lang="en-US" altLang="zh-CN" sz="2400">
                <a:latin typeface="Times New Roman" panose="02020603050405020304"/>
                <a:ea typeface="宋体" panose="02010600030101010101" pitchFamily="2" charset="-122"/>
              </a:rPr>
              <a:t>Italy was the clear winner.</a:t>
            </a:r>
          </a:p>
          <a:p>
            <a:pPr marL="0" indent="304800" algn="just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>
                <a:latin typeface="Times New Roman" panose="02020603050405020304"/>
                <a:ea typeface="宋体" panose="02010600030101010101" pitchFamily="2" charset="-122"/>
              </a:rPr>
              <a:t>During my first visit to Italy, I </a:t>
            </a:r>
            <a:r>
              <a:rPr lang="en-US" altLang="zh-CN" sz="2400" u="sng">
                <a:latin typeface="Times New Roman" panose="02020603050405020304"/>
                <a:ea typeface="宋体" panose="02010600030101010101" pitchFamily="2" charset="-122"/>
              </a:rPr>
              <a:t>   42   </a:t>
            </a:r>
            <a:r>
              <a:rPr lang="en-US" altLang="zh-CN" sz="2400">
                <a:latin typeface="Times New Roman" panose="02020603050405020304"/>
                <a:ea typeface="宋体" panose="02010600030101010101" pitchFamily="2" charset="-122"/>
              </a:rPr>
              <a:t> to ask for directions or order in a restaurant. But every time I tried to </a:t>
            </a:r>
            <a:r>
              <a:rPr lang="en-US" altLang="zh-CN" sz="2400" u="sng">
                <a:latin typeface="Times New Roman" panose="02020603050405020304"/>
                <a:ea typeface="宋体" panose="02010600030101010101" pitchFamily="2" charset="-122"/>
              </a:rPr>
              <a:t>   43   </a:t>
            </a:r>
            <a:r>
              <a:rPr lang="en-US" altLang="zh-CN" sz="2400">
                <a:latin typeface="Times New Roman" panose="02020603050405020304"/>
                <a:ea typeface="宋体" panose="02010600030101010101" pitchFamily="2" charset="-122"/>
              </a:rPr>
              <a:t> a sentence of Italian together, </a:t>
            </a:r>
            <a:r>
              <a:rPr lang="en-US" altLang="zh-CN" sz="2400">
                <a:latin typeface="Times New Roman" panose="02020603050405020304"/>
                <a:ea typeface="Times New Roman" panose="02020603050405020304"/>
              </a:rPr>
              <a:t>t</a:t>
            </a:r>
            <a:r>
              <a:rPr lang="en-US" altLang="zh-CN" sz="2400">
                <a:latin typeface="Times New Roman" panose="02020603050405020304"/>
                <a:ea typeface="宋体" panose="02010600030101010101" pitchFamily="2" charset="-122"/>
              </a:rPr>
              <a:t>he locals smiled at me and </a:t>
            </a:r>
            <a:r>
              <a:rPr lang="en-US" altLang="zh-CN" sz="2400" u="sng">
                <a:latin typeface="Times New Roman" panose="02020603050405020304"/>
                <a:ea typeface="宋体" panose="02010600030101010101" pitchFamily="2" charset="-122"/>
              </a:rPr>
              <a:t>   44   </a:t>
            </a:r>
            <a:r>
              <a:rPr lang="en-US" altLang="zh-CN" sz="2400">
                <a:latin typeface="Times New Roman" panose="02020603050405020304"/>
                <a:ea typeface="宋体" panose="02010600030101010101" pitchFamily="2" charset="-122"/>
              </a:rPr>
              <a:t> my language skills. That encouragement helped me to get through the language </a:t>
            </a:r>
            <a:r>
              <a:rPr lang="en-US" altLang="zh-CN" sz="2400" u="sng">
                <a:latin typeface="Times New Roman" panose="02020603050405020304"/>
                <a:ea typeface="宋体" panose="02010600030101010101" pitchFamily="2" charset="-122"/>
              </a:rPr>
              <a:t>   45   </a:t>
            </a:r>
            <a:r>
              <a:rPr lang="en-US" altLang="zh-CN" sz="2400">
                <a:latin typeface="Times New Roman" panose="02020603050405020304"/>
                <a:ea typeface="宋体" panose="02010600030101010101" pitchFamily="2" charset="-122"/>
              </a:rPr>
              <a:t>. After I made Italy my permanent home, I discovered how </a:t>
            </a:r>
            <a:r>
              <a:rPr lang="en-US" altLang="zh-CN" sz="2400" u="sng">
                <a:latin typeface="Times New Roman" panose="02020603050405020304"/>
                <a:ea typeface="宋体" panose="02010600030101010101" pitchFamily="2" charset="-122"/>
              </a:rPr>
              <a:t>   46   </a:t>
            </a:r>
            <a:r>
              <a:rPr lang="en-US" altLang="zh-CN" sz="2400">
                <a:latin typeface="Times New Roman" panose="02020603050405020304"/>
                <a:ea typeface="宋体" panose="02010600030101010101" pitchFamily="2" charset="-122"/>
              </a:rPr>
              <a:t> Italians are. Neighbors will bring me freshly made cheese and will come to my door to </a:t>
            </a:r>
            <a:r>
              <a:rPr lang="en-US" altLang="zh-CN" sz="2400" u="sng">
                <a:latin typeface="Times New Roman" panose="02020603050405020304"/>
                <a:ea typeface="宋体" panose="02010600030101010101" pitchFamily="2" charset="-122"/>
              </a:rPr>
              <a:t>   47   </a:t>
            </a:r>
            <a:r>
              <a:rPr lang="en-US" altLang="zh-CN" sz="2400">
                <a:latin typeface="Times New Roman" panose="02020603050405020304"/>
                <a:ea typeface="宋体" panose="02010600030101010101" pitchFamily="2" charset="-122"/>
              </a:rPr>
              <a:t> me to close the window in my car when rain is coming. It’s these small </a:t>
            </a:r>
            <a:r>
              <a:rPr lang="en-US" altLang="zh-CN" sz="2400" u="sng">
                <a:latin typeface="Times New Roman" panose="02020603050405020304"/>
                <a:ea typeface="宋体" panose="02010600030101010101" pitchFamily="2" charset="-122"/>
              </a:rPr>
              <a:t>   48   </a:t>
            </a:r>
            <a:r>
              <a:rPr lang="en-US" altLang="zh-CN" sz="2400">
                <a:latin typeface="Times New Roman" panose="02020603050405020304"/>
                <a:ea typeface="宋体" panose="02010600030101010101" pitchFamily="2" charset="-122"/>
              </a:rPr>
              <a:t> of kindness that make a new country feel like home.</a:t>
            </a:r>
          </a:p>
          <a:p>
            <a:pPr marL="0" indent="304800" algn="just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>
                <a:latin typeface="Times New Roman" panose="02020603050405020304"/>
                <a:ea typeface="宋体" panose="02010600030101010101" pitchFamily="2" charset="-122"/>
              </a:rPr>
              <a:t>As a foodie, the way to my heart is through my stomach, and nowhere fuels my </a:t>
            </a:r>
            <a:r>
              <a:rPr lang="en-US" altLang="zh-CN" sz="2400" u="sng">
                <a:latin typeface="Times New Roman" panose="02020603050405020304"/>
                <a:ea typeface="宋体" panose="02010600030101010101" pitchFamily="2" charset="-122"/>
              </a:rPr>
              <a:t>   49   </a:t>
            </a:r>
            <a:r>
              <a:rPr lang="en-US" altLang="zh-CN" sz="2400">
                <a:latin typeface="Times New Roman" panose="02020603050405020304"/>
                <a:ea typeface="宋体" panose="02010600030101010101" pitchFamily="2" charset="-122"/>
              </a:rPr>
              <a:t> quite like Italy. Each town has its own traditional </a:t>
            </a:r>
            <a:r>
              <a:rPr lang="en-US" altLang="zh-CN" sz="2400" u="sng">
                <a:latin typeface="Times New Roman" panose="02020603050405020304"/>
                <a:ea typeface="宋体" panose="02010600030101010101" pitchFamily="2" charset="-122"/>
              </a:rPr>
              <a:t>   50   </a:t>
            </a:r>
            <a:r>
              <a:rPr lang="en-US" altLang="zh-CN" sz="2400">
                <a:latin typeface="Times New Roman" panose="02020603050405020304"/>
                <a:ea typeface="Times New Roman" panose="02020603050405020304"/>
              </a:rPr>
              <a:t>,</a:t>
            </a:r>
            <a:r>
              <a:rPr lang="en-US" altLang="zh-CN" sz="2400">
                <a:latin typeface="Times New Roman" panose="02020603050405020304"/>
                <a:ea typeface="宋体" panose="02010600030101010101" pitchFamily="2" charset="-122"/>
              </a:rPr>
              <a:t> and every family keeps a recipe passed from one generation to another. </a:t>
            </a:r>
            <a:r>
              <a:rPr lang="en-US" altLang="zh-CN" sz="2400">
                <a:latin typeface="Times New Roman" panose="02020603050405020304"/>
                <a:ea typeface="Times New Roman" panose="02020603050405020304"/>
              </a:rPr>
              <a:t>F</a:t>
            </a:r>
            <a:r>
              <a:rPr lang="en-US" altLang="zh-CN" sz="2400">
                <a:latin typeface="Times New Roman" panose="02020603050405020304"/>
                <a:ea typeface="宋体" panose="02010600030101010101" pitchFamily="2" charset="-122"/>
              </a:rPr>
              <a:t>amilies </a:t>
            </a:r>
            <a:r>
              <a:rPr lang="en-US" altLang="zh-CN" sz="2400" u="sng">
                <a:latin typeface="Times New Roman" panose="02020603050405020304"/>
                <a:ea typeface="宋体" panose="02010600030101010101" pitchFamily="2" charset="-122"/>
              </a:rPr>
              <a:t>   51   </a:t>
            </a:r>
            <a:r>
              <a:rPr lang="en-US" altLang="zh-CN" sz="2400">
                <a:latin typeface="Times New Roman" panose="02020603050405020304"/>
                <a:ea typeface="宋体" panose="02010600030101010101" pitchFamily="2" charset="-122"/>
              </a:rPr>
              <a:t> for big meals on Sundays, birthdays, and whatever other excuses they can </a:t>
            </a:r>
            <a:r>
              <a:rPr lang="en-US" altLang="zh-CN" sz="2400" u="sng">
                <a:latin typeface="Times New Roman" panose="02020603050405020304"/>
                <a:ea typeface="宋体" panose="02010600030101010101" pitchFamily="2" charset="-122"/>
              </a:rPr>
              <a:t>   52   </a:t>
            </a:r>
            <a:r>
              <a:rPr lang="en-US" altLang="zh-CN" sz="2400">
                <a:latin typeface="Times New Roman" panose="02020603050405020304"/>
                <a:ea typeface="宋体" panose="02010600030101010101" pitchFamily="2" charset="-122"/>
              </a:rPr>
              <a:t>. These meals are always </a:t>
            </a:r>
            <a:r>
              <a:rPr lang="en-US" altLang="zh-CN" sz="2400" u="sng">
                <a:latin typeface="Times New Roman" panose="02020603050405020304"/>
                <a:ea typeface="宋体" panose="02010600030101010101" pitchFamily="2" charset="-122"/>
              </a:rPr>
              <a:t>   53   </a:t>
            </a:r>
            <a:r>
              <a:rPr lang="en-US" altLang="zh-CN" sz="2400">
                <a:latin typeface="Times New Roman" panose="02020603050405020304"/>
                <a:ea typeface="宋体" panose="02010600030101010101" pitchFamily="2" charset="-122"/>
              </a:rPr>
              <a:t> by laughter and joy. Whatever </a:t>
            </a:r>
            <a:r>
              <a:rPr lang="en-US" altLang="zh-CN" sz="2400" u="sng">
                <a:latin typeface="Times New Roman" panose="02020603050405020304"/>
                <a:ea typeface="宋体" panose="02010600030101010101" pitchFamily="2" charset="-122"/>
              </a:rPr>
              <a:t>   54   </a:t>
            </a:r>
            <a:r>
              <a:rPr lang="en-US" altLang="zh-CN" sz="2400">
                <a:latin typeface="Times New Roman" panose="02020603050405020304"/>
                <a:ea typeface="宋体" panose="02010600030101010101" pitchFamily="2" charset="-122"/>
              </a:rPr>
              <a:t> life in Italy might have, the problems are </a:t>
            </a:r>
            <a:r>
              <a:rPr lang="en-US" altLang="zh-CN" sz="2400" u="sng">
                <a:latin typeface="Times New Roman" panose="02020603050405020304"/>
                <a:ea typeface="宋体" panose="02010600030101010101" pitchFamily="2" charset="-122"/>
              </a:rPr>
              <a:t>   55   </a:t>
            </a:r>
            <a:r>
              <a:rPr lang="en-US" altLang="zh-CN" sz="2400">
                <a:latin typeface="Times New Roman" panose="02020603050405020304"/>
                <a:ea typeface="宋体" panose="02010600030101010101" pitchFamily="2" charset="-122"/>
              </a:rPr>
              <a:t> once you sit down to a big meal with friends and family.</a:t>
            </a: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/>
          <a:srcRect l="30841"/>
          <a:stretch>
            <a:fillRect/>
          </a:stretch>
        </p:blipFill>
        <p:spPr>
          <a:xfrm>
            <a:off x="13970" y="0"/>
            <a:ext cx="340995" cy="51181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6458" y="0"/>
            <a:ext cx="12185542" cy="6867481"/>
          </a:xfrm>
          <a:prstGeom prst="rect">
            <a:avLst/>
          </a:prstGeom>
          <a:solidFill>
            <a:srgbClr val="F7E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2"/>
          <a:srcRect l="30184" t="55498"/>
          <a:stretch>
            <a:fillRect/>
          </a:stretch>
        </p:blipFill>
        <p:spPr>
          <a:xfrm flipH="1" flipV="1">
            <a:off x="11030585" y="5829935"/>
            <a:ext cx="1161415" cy="1028065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/>
          <a:srcRect l="30841"/>
          <a:stretch>
            <a:fillRect/>
          </a:stretch>
        </p:blipFill>
        <p:spPr>
          <a:xfrm>
            <a:off x="13970" y="0"/>
            <a:ext cx="340995" cy="51181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6458" y="0"/>
            <a:ext cx="12185542" cy="6867481"/>
          </a:xfrm>
          <a:prstGeom prst="rect">
            <a:avLst/>
          </a:prstGeom>
          <a:solidFill>
            <a:srgbClr val="F7E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33070" y="651510"/>
            <a:ext cx="11483340" cy="37395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/>
              <a:t>例</a:t>
            </a:r>
            <a:r>
              <a:rPr lang="en-US" altLang="zh-CN"/>
              <a:t>23. “I remember walking down the long </a:t>
            </a:r>
            <a:r>
              <a:rPr lang="en-US" altLang="zh-CN" u="sng"/>
              <a:t>hall</a:t>
            </a:r>
            <a:r>
              <a:rPr lang="en-US" altLang="zh-CN"/>
              <a:t> and opening the door to my room to find an entire flock of seagulls,”...... “The seagulls immediately went ______. They rushed to the window, 30 or 40 birds all trying to ______ at the same time, and pepperoni---everywhere. The curtains were falling down; the lamps were falling down. It was a real ______.</a:t>
            </a:r>
          </a:p>
          <a:p>
            <a:pPr marL="0" indent="0">
              <a:buNone/>
            </a:pPr>
            <a:r>
              <a:rPr lang="en-US" altLang="zh-CN"/>
              <a:t>23-1. A. hungry	B. dead		C. missing		D. wild</a:t>
            </a:r>
          </a:p>
          <a:p>
            <a:pPr marL="0" indent="0">
              <a:buNone/>
            </a:pPr>
            <a:r>
              <a:rPr lang="en-US" altLang="zh-CN"/>
              <a:t>23-2. A. wake up	B. get out		C. take off		D. break in</a:t>
            </a:r>
          </a:p>
          <a:p>
            <a:pPr marL="0" indent="0">
              <a:buNone/>
            </a:pPr>
            <a:r>
              <a:rPr lang="en-US" altLang="zh-CN"/>
              <a:t>23-3. A. mess	B. puzzle		C. fight		D. </a:t>
            </a:r>
            <a:r>
              <a:rPr lang="en-US" altLang="zh-CN">
                <a:sym typeface="+mn-ea"/>
              </a:rPr>
              <a:t>challenge</a:t>
            </a:r>
          </a:p>
          <a:p>
            <a:pPr marL="0" indent="0">
              <a:buNone/>
            </a:pPr>
            <a:endParaRPr lang="en-US" altLang="zh-CN"/>
          </a:p>
        </p:txBody>
      </p:sp>
      <p:sp>
        <p:nvSpPr>
          <p:cNvPr id="9" name="笑脸 8"/>
          <p:cNvSpPr/>
          <p:nvPr/>
        </p:nvSpPr>
        <p:spPr>
          <a:xfrm>
            <a:off x="8634095" y="2635885"/>
            <a:ext cx="499110" cy="527050"/>
          </a:xfrm>
          <a:prstGeom prst="smileyFac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8866505" y="1045845"/>
            <a:ext cx="1894205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2"/>
          <a:srcRect l="30184" t="55498"/>
          <a:stretch>
            <a:fillRect/>
          </a:stretch>
        </p:blipFill>
        <p:spPr>
          <a:xfrm flipH="1" flipV="1">
            <a:off x="11501755" y="6247130"/>
            <a:ext cx="690245" cy="61087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/>
          <a:srcRect l="30841"/>
          <a:stretch>
            <a:fillRect/>
          </a:stretch>
        </p:blipFill>
        <p:spPr>
          <a:xfrm>
            <a:off x="13970" y="0"/>
            <a:ext cx="340995" cy="51181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433070" y="4648835"/>
            <a:ext cx="11394440" cy="112839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711835" y="4700905"/>
            <a:ext cx="1160462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</a:rPr>
              <a:t>Tip 5:</a:t>
            </a:r>
            <a:r>
              <a:rPr lang="en-US" altLang="zh-CN" sz="3200"/>
              <a:t>  </a:t>
            </a:r>
            <a:r>
              <a:rPr lang="en-US" altLang="zh-CN" sz="3200" b="1">
                <a:solidFill>
                  <a:srgbClr val="7030A0"/>
                </a:solidFill>
                <a:sym typeface="+mn-ea"/>
              </a:rPr>
              <a:t>Choose the answers according to 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context</a:t>
            </a:r>
            <a:r>
              <a:rPr lang="en-US" altLang="zh-CN" sz="3200" b="1">
                <a:solidFill>
                  <a:srgbClr val="7030A0"/>
                </a:solidFill>
                <a:sym typeface="+mn-ea"/>
              </a:rPr>
              <a:t>.</a:t>
            </a:r>
          </a:p>
          <a:p>
            <a:r>
              <a:rPr lang="en-US" altLang="zh-CN" sz="3200" b="1">
                <a:solidFill>
                  <a:srgbClr val="FF0000"/>
                </a:solidFill>
                <a:sym typeface="+mn-ea"/>
              </a:rPr>
              <a:t>               (</a:t>
            </a:r>
            <a:r>
              <a:rPr lang="zh-CN" altLang="en-US" sz="3200" b="1">
                <a:solidFill>
                  <a:srgbClr val="FF0000"/>
                </a:solidFill>
                <a:sym typeface="+mn-ea"/>
              </a:rPr>
              <a:t>语境：情境还原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)</a:t>
            </a:r>
          </a:p>
        </p:txBody>
      </p:sp>
      <p:sp>
        <p:nvSpPr>
          <p:cNvPr id="5" name="椭圆 4"/>
          <p:cNvSpPr/>
          <p:nvPr/>
        </p:nvSpPr>
        <p:spPr>
          <a:xfrm>
            <a:off x="2367915" y="1045845"/>
            <a:ext cx="3796665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2451100" y="1416685"/>
            <a:ext cx="1123315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笑脸 6"/>
          <p:cNvSpPr/>
          <p:nvPr/>
        </p:nvSpPr>
        <p:spPr>
          <a:xfrm>
            <a:off x="3075305" y="3162935"/>
            <a:ext cx="499110" cy="527050"/>
          </a:xfrm>
          <a:prstGeom prst="smileyFac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笑脸 7"/>
          <p:cNvSpPr/>
          <p:nvPr/>
        </p:nvSpPr>
        <p:spPr>
          <a:xfrm>
            <a:off x="1236980" y="3689985"/>
            <a:ext cx="499110" cy="527050"/>
          </a:xfrm>
          <a:prstGeom prst="smileyFac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9133205" y="1800225"/>
            <a:ext cx="1894205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2738120" y="1800225"/>
            <a:ext cx="3714750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-9525" y="5958840"/>
            <a:ext cx="897890" cy="909955"/>
            <a:chOff x="-15" y="7442"/>
            <a:chExt cx="3569" cy="3375"/>
          </a:xfrm>
        </p:grpSpPr>
        <p:pic>
          <p:nvPicPr>
            <p:cNvPr id="250" name="图片 249"/>
            <p:cNvPicPr>
              <a:picLocks noChangeAspect="1"/>
            </p:cNvPicPr>
            <p:nvPr/>
          </p:nvPicPr>
          <p:blipFill rotWithShape="1">
            <a:blip r:embed="rId4"/>
            <a:srcRect l="25031" b="6307"/>
            <a:stretch>
              <a:fillRect/>
            </a:stretch>
          </p:blipFill>
          <p:spPr>
            <a:xfrm>
              <a:off x="-5" y="7442"/>
              <a:ext cx="1871" cy="3373"/>
            </a:xfrm>
            <a:prstGeom prst="rect">
              <a:avLst/>
            </a:prstGeom>
          </p:spPr>
        </p:pic>
        <p:pic>
          <p:nvPicPr>
            <p:cNvPr id="251" name="图片 250"/>
            <p:cNvPicPr>
              <a:picLocks noChangeAspect="1"/>
            </p:cNvPicPr>
            <p:nvPr/>
          </p:nvPicPr>
          <p:blipFill rotWithShape="1">
            <a:blip r:embed="rId5"/>
            <a:srcRect l="8551" b="2312"/>
            <a:stretch>
              <a:fillRect/>
            </a:stretch>
          </p:blipFill>
          <p:spPr>
            <a:xfrm>
              <a:off x="-15" y="8575"/>
              <a:ext cx="3117" cy="2242"/>
            </a:xfrm>
            <a:prstGeom prst="rect">
              <a:avLst/>
            </a:prstGeom>
          </p:spPr>
        </p:pic>
        <p:pic>
          <p:nvPicPr>
            <p:cNvPr id="252" name="图片 251"/>
            <p:cNvPicPr>
              <a:picLocks noChangeAspect="1"/>
            </p:cNvPicPr>
            <p:nvPr/>
          </p:nvPicPr>
          <p:blipFill rotWithShape="1">
            <a:blip r:embed="rId6"/>
            <a:srcRect b="17013"/>
            <a:stretch>
              <a:fillRect/>
            </a:stretch>
          </p:blipFill>
          <p:spPr>
            <a:xfrm>
              <a:off x="1414" y="8863"/>
              <a:ext cx="2141" cy="195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3" grpId="0" bldLvl="0" animBg="1"/>
      <p:bldP spid="2" grpId="0" bldLvl="0" animBg="1"/>
      <p:bldP spid="11" grpId="0"/>
      <p:bldP spid="5" grpId="0" bldLvl="0" animBg="1"/>
      <p:bldP spid="6" grpId="0" bldLvl="0" animBg="1"/>
      <p:bldP spid="7" grpId="0" bldLvl="0" animBg="1"/>
      <p:bldP spid="8" grpId="0" bldLvl="0" animBg="1"/>
      <p:bldP spid="10" grpId="0" bldLvl="0" animBg="1"/>
      <p:bldP spid="16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6458" y="0"/>
            <a:ext cx="12185542" cy="6867481"/>
          </a:xfrm>
          <a:prstGeom prst="rect">
            <a:avLst/>
          </a:prstGeom>
          <a:solidFill>
            <a:srgbClr val="F7E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33070" y="245110"/>
            <a:ext cx="11483340" cy="51587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/>
              <a:t>例</a:t>
            </a:r>
            <a:r>
              <a:rPr lang="en-US" altLang="zh-CN"/>
              <a:t>24. The Chinese coach ______ Douglas into one of the best gymnasts in the ______, helping her skyrocket from an ______ member of the national team to the top of the sport. By ______ the Olympic all-around title, she became the first black woman to do so. She ______ the competition from beginning to end. She said she had felt ______ all along that she could win.</a:t>
            </a:r>
          </a:p>
          <a:p>
            <a:pPr marL="0" indent="0">
              <a:buNone/>
            </a:pPr>
            <a:r>
              <a:rPr lang="en-US" altLang="zh-CN"/>
              <a:t>24-1. A. forced	B. transformed	C. persuaded	D. put</a:t>
            </a:r>
          </a:p>
          <a:p>
            <a:pPr marL="0" indent="0">
              <a:buNone/>
            </a:pPr>
            <a:r>
              <a:rPr lang="en-US" altLang="zh-CN"/>
              <a:t>24-2. A. world	B. city			C. team		D. state</a:t>
            </a:r>
          </a:p>
          <a:p>
            <a:pPr marL="0" indent="0">
              <a:buNone/>
            </a:pPr>
            <a:r>
              <a:rPr lang="en-US" altLang="zh-CN"/>
              <a:t>24-3. A. amateur	B. elected		C. average		D. </a:t>
            </a:r>
            <a:r>
              <a:rPr lang="en-US" altLang="zh-CN">
                <a:sym typeface="+mn-ea"/>
              </a:rPr>
              <a:t>enthusiastic</a:t>
            </a:r>
          </a:p>
          <a:p>
            <a:pPr marL="0" indent="0">
              <a:buNone/>
            </a:pPr>
            <a:r>
              <a:rPr lang="en-US" altLang="zh-CN"/>
              <a:t>24-4. A. clarifying 	B. defending		C. winning		D. demanding</a:t>
            </a:r>
          </a:p>
          <a:p>
            <a:pPr marL="0" indent="0">
              <a:buNone/>
            </a:pPr>
            <a:r>
              <a:rPr lang="en-US" altLang="zh-CN"/>
              <a:t>24-5. A. followed	B. organized		C. watched		D. led</a:t>
            </a:r>
          </a:p>
          <a:p>
            <a:pPr marL="0" indent="0">
              <a:buNone/>
            </a:pPr>
            <a:r>
              <a:rPr lang="en-US" altLang="zh-CN"/>
              <a:t>24-6. A. confident	B. nervous		C. excited		D. uneasy</a:t>
            </a:r>
          </a:p>
        </p:txBody>
      </p:sp>
      <p:sp>
        <p:nvSpPr>
          <p:cNvPr id="9" name="笑脸 8"/>
          <p:cNvSpPr/>
          <p:nvPr/>
        </p:nvSpPr>
        <p:spPr>
          <a:xfrm>
            <a:off x="3074670" y="2229485"/>
            <a:ext cx="499110" cy="527050"/>
          </a:xfrm>
          <a:prstGeom prst="smileyFac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190105" y="245110"/>
            <a:ext cx="3724910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2"/>
          <a:srcRect l="30184" t="55498"/>
          <a:stretch>
            <a:fillRect/>
          </a:stretch>
        </p:blipFill>
        <p:spPr>
          <a:xfrm flipH="1" flipV="1">
            <a:off x="11501755" y="6247130"/>
            <a:ext cx="690245" cy="61087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/>
          <a:srcRect l="30841"/>
          <a:stretch>
            <a:fillRect/>
          </a:stretch>
        </p:blipFill>
        <p:spPr>
          <a:xfrm>
            <a:off x="13970" y="0"/>
            <a:ext cx="340995" cy="51181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106680" y="5404485"/>
            <a:ext cx="11394440" cy="112839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85445" y="5456555"/>
            <a:ext cx="1160462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</a:rPr>
              <a:t>Tip 5:</a:t>
            </a:r>
            <a:r>
              <a:rPr lang="en-US" altLang="zh-CN" sz="3200"/>
              <a:t>  </a:t>
            </a:r>
            <a:r>
              <a:rPr lang="en-US" altLang="zh-CN" sz="3200" b="1">
                <a:solidFill>
                  <a:srgbClr val="7030A0"/>
                </a:solidFill>
                <a:sym typeface="+mn-ea"/>
              </a:rPr>
              <a:t>Choose the answers according to 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context</a:t>
            </a:r>
            <a:r>
              <a:rPr lang="en-US" altLang="zh-CN" sz="3200" b="1">
                <a:solidFill>
                  <a:srgbClr val="7030A0"/>
                </a:solidFill>
                <a:sym typeface="+mn-ea"/>
              </a:rPr>
              <a:t>.</a:t>
            </a:r>
          </a:p>
          <a:p>
            <a:r>
              <a:rPr lang="en-US" altLang="zh-CN" sz="3200" b="1">
                <a:solidFill>
                  <a:srgbClr val="FF0000"/>
                </a:solidFill>
                <a:sym typeface="+mn-ea"/>
              </a:rPr>
              <a:t>               (</a:t>
            </a:r>
            <a:r>
              <a:rPr lang="zh-CN" altLang="en-US" sz="3200" b="1">
                <a:solidFill>
                  <a:srgbClr val="FF0000"/>
                </a:solidFill>
                <a:sym typeface="+mn-ea"/>
              </a:rPr>
              <a:t>语境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)</a:t>
            </a:r>
          </a:p>
        </p:txBody>
      </p:sp>
      <p:sp>
        <p:nvSpPr>
          <p:cNvPr id="5" name="椭圆 4"/>
          <p:cNvSpPr/>
          <p:nvPr/>
        </p:nvSpPr>
        <p:spPr>
          <a:xfrm>
            <a:off x="3386455" y="639445"/>
            <a:ext cx="1523365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794385" y="1010285"/>
            <a:ext cx="3016250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笑脸 6"/>
          <p:cNvSpPr/>
          <p:nvPr/>
        </p:nvSpPr>
        <p:spPr>
          <a:xfrm>
            <a:off x="1226185" y="2756535"/>
            <a:ext cx="499110" cy="527050"/>
          </a:xfrm>
          <a:prstGeom prst="smileyFac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笑脸 7"/>
          <p:cNvSpPr/>
          <p:nvPr/>
        </p:nvSpPr>
        <p:spPr>
          <a:xfrm>
            <a:off x="5846445" y="3283585"/>
            <a:ext cx="499110" cy="527050"/>
          </a:xfrm>
          <a:prstGeom prst="smileyFac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笑脸 12"/>
          <p:cNvSpPr/>
          <p:nvPr/>
        </p:nvSpPr>
        <p:spPr>
          <a:xfrm>
            <a:off x="5846445" y="3810635"/>
            <a:ext cx="499110" cy="527050"/>
          </a:xfrm>
          <a:prstGeom prst="smileyFac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笑脸 13"/>
          <p:cNvSpPr/>
          <p:nvPr/>
        </p:nvSpPr>
        <p:spPr>
          <a:xfrm>
            <a:off x="8634095" y="4249420"/>
            <a:ext cx="499110" cy="527050"/>
          </a:xfrm>
          <a:prstGeom prst="smileyFac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笑脸 14"/>
          <p:cNvSpPr/>
          <p:nvPr/>
        </p:nvSpPr>
        <p:spPr>
          <a:xfrm>
            <a:off x="1226185" y="4776470"/>
            <a:ext cx="499110" cy="527050"/>
          </a:xfrm>
          <a:prstGeom prst="smileyFac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-9525" y="5958840"/>
            <a:ext cx="897890" cy="909955"/>
            <a:chOff x="-15" y="7442"/>
            <a:chExt cx="3569" cy="3375"/>
          </a:xfrm>
        </p:grpSpPr>
        <p:pic>
          <p:nvPicPr>
            <p:cNvPr id="250" name="图片 249"/>
            <p:cNvPicPr>
              <a:picLocks noChangeAspect="1"/>
            </p:cNvPicPr>
            <p:nvPr/>
          </p:nvPicPr>
          <p:blipFill rotWithShape="1">
            <a:blip r:embed="rId4"/>
            <a:srcRect l="25031" b="6307"/>
            <a:stretch>
              <a:fillRect/>
            </a:stretch>
          </p:blipFill>
          <p:spPr>
            <a:xfrm>
              <a:off x="-5" y="7442"/>
              <a:ext cx="1871" cy="3373"/>
            </a:xfrm>
            <a:prstGeom prst="rect">
              <a:avLst/>
            </a:prstGeom>
          </p:spPr>
        </p:pic>
        <p:pic>
          <p:nvPicPr>
            <p:cNvPr id="251" name="图片 250"/>
            <p:cNvPicPr>
              <a:picLocks noChangeAspect="1"/>
            </p:cNvPicPr>
            <p:nvPr/>
          </p:nvPicPr>
          <p:blipFill rotWithShape="1">
            <a:blip r:embed="rId5"/>
            <a:srcRect l="8551" b="2312"/>
            <a:stretch>
              <a:fillRect/>
            </a:stretch>
          </p:blipFill>
          <p:spPr>
            <a:xfrm>
              <a:off x="-15" y="8575"/>
              <a:ext cx="3117" cy="2242"/>
            </a:xfrm>
            <a:prstGeom prst="rect">
              <a:avLst/>
            </a:prstGeom>
          </p:spPr>
        </p:pic>
        <p:pic>
          <p:nvPicPr>
            <p:cNvPr id="252" name="图片 251"/>
            <p:cNvPicPr>
              <a:picLocks noChangeAspect="1"/>
            </p:cNvPicPr>
            <p:nvPr/>
          </p:nvPicPr>
          <p:blipFill rotWithShape="1">
            <a:blip r:embed="rId6"/>
            <a:srcRect b="17013"/>
            <a:stretch>
              <a:fillRect/>
            </a:stretch>
          </p:blipFill>
          <p:spPr>
            <a:xfrm>
              <a:off x="1414" y="8863"/>
              <a:ext cx="2141" cy="195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3" grpId="0" bldLvl="0" animBg="1"/>
      <p:bldP spid="2" grpId="0" bldLvl="0" animBg="1"/>
      <p:bldP spid="11" grpId="0"/>
      <p:bldP spid="5" grpId="0" bldLvl="0" animBg="1"/>
      <p:bldP spid="6" grpId="0" bldLvl="0" animBg="1"/>
      <p:bldP spid="7" grpId="0" bldLvl="0" animBg="1"/>
      <p:bldP spid="8" grpId="0" bldLvl="0" animBg="1"/>
      <p:bldP spid="13" grpId="0" bldLvl="0" animBg="1"/>
      <p:bldP spid="14" grpId="0" bldLvl="0" animBg="1"/>
      <p:bldP spid="15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6458" y="0"/>
            <a:ext cx="12185542" cy="6867481"/>
          </a:xfrm>
          <a:prstGeom prst="rect">
            <a:avLst/>
          </a:prstGeom>
          <a:solidFill>
            <a:srgbClr val="F7E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354965" y="245110"/>
            <a:ext cx="11561445" cy="51587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/>
              <a:t>例</a:t>
            </a:r>
            <a:r>
              <a:rPr lang="en-US" altLang="zh-CN"/>
              <a:t>25. My husband, our children and I have had wonderful camping experience over the past ten years.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/>
              <a:t>......</a:t>
            </a:r>
          </a:p>
          <a:p>
            <a:pPr marL="0" indent="0">
              <a:buNone/>
            </a:pPr>
            <a:r>
              <a:rPr lang="en-US" altLang="zh-CN"/>
              <a:t>       Now, every year when my husband pulls our camper out of the garage, we are filled with a sense of ______, wondering what camping fun and </a:t>
            </a:r>
            <a:r>
              <a:rPr lang="en-US" altLang="zh-CN" u="sng"/>
              <a:t>adventure</a:t>
            </a:r>
            <a:r>
              <a:rPr lang="en-US" altLang="zh-CN"/>
              <a:t> we will experience next. </a:t>
            </a:r>
          </a:p>
          <a:p>
            <a:pPr marL="0" indent="0">
              <a:buNone/>
            </a:pPr>
            <a:r>
              <a:rPr lang="en-US" altLang="zh-CN"/>
              <a:t>25. A. relief		B. duty		C. pride		D. excitement</a:t>
            </a:r>
          </a:p>
          <a:p>
            <a:pPr marL="0" indent="0">
              <a:buNone/>
            </a:pPr>
            <a:endParaRPr lang="en-US" altLang="zh-CN" sz="1000"/>
          </a:p>
          <a:p>
            <a:pPr marL="0" indent="0">
              <a:buNone/>
            </a:pPr>
            <a:r>
              <a:rPr lang="zh-CN" altLang="en-US"/>
              <a:t>例</a:t>
            </a:r>
            <a:r>
              <a:rPr lang="en-US" altLang="zh-CN"/>
              <a:t>26. Nowadays supermarket tomatoes look perfect but taste of water. Nobody’s going to have a ______ memory of those.</a:t>
            </a:r>
          </a:p>
          <a:p>
            <a:pPr marL="0" indent="0">
              <a:buNone/>
            </a:pPr>
            <a:r>
              <a:rPr lang="en-US" altLang="zh-CN"/>
              <a:t>26. A. happy		B. vivid		C. short		D. vague</a:t>
            </a:r>
          </a:p>
        </p:txBody>
      </p:sp>
      <p:sp>
        <p:nvSpPr>
          <p:cNvPr id="9" name="笑脸 8"/>
          <p:cNvSpPr/>
          <p:nvPr/>
        </p:nvSpPr>
        <p:spPr>
          <a:xfrm>
            <a:off x="8527415" y="2760345"/>
            <a:ext cx="499110" cy="527050"/>
          </a:xfrm>
          <a:prstGeom prst="smileyFac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2"/>
          <a:srcRect l="30184" t="55498"/>
          <a:stretch>
            <a:fillRect/>
          </a:stretch>
        </p:blipFill>
        <p:spPr>
          <a:xfrm flipH="1" flipV="1">
            <a:off x="11501755" y="6247130"/>
            <a:ext cx="690245" cy="61087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/>
          <a:srcRect l="30841"/>
          <a:stretch>
            <a:fillRect/>
          </a:stretch>
        </p:blipFill>
        <p:spPr>
          <a:xfrm>
            <a:off x="13970" y="0"/>
            <a:ext cx="340995" cy="51181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411480" y="5323205"/>
            <a:ext cx="11394440" cy="123190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645160" y="5403850"/>
            <a:ext cx="11604625" cy="11785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3200" b="1">
                <a:solidFill>
                  <a:srgbClr val="FF0000"/>
                </a:solidFill>
              </a:rPr>
              <a:t>Tip 6:</a:t>
            </a:r>
            <a:r>
              <a:rPr lang="en-US" altLang="zh-CN" sz="3200"/>
              <a:t>  </a:t>
            </a:r>
            <a:r>
              <a:rPr lang="en-US" altLang="zh-CN" sz="3200" b="1">
                <a:solidFill>
                  <a:srgbClr val="7030A0"/>
                </a:solidFill>
                <a:sym typeface="+mn-ea"/>
              </a:rPr>
              <a:t>Choose the answers according to 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emotions and attitudes</a:t>
            </a:r>
            <a:r>
              <a:rPr lang="en-US" altLang="zh-CN" sz="3200" b="1">
                <a:solidFill>
                  <a:srgbClr val="7030A0"/>
                </a:solidFill>
                <a:sym typeface="+mn-ea"/>
              </a:rPr>
              <a:t>.</a:t>
            </a:r>
          </a:p>
          <a:p>
            <a:r>
              <a:rPr lang="en-US" altLang="zh-CN" sz="3200" b="1">
                <a:solidFill>
                  <a:srgbClr val="FF0000"/>
                </a:solidFill>
                <a:sym typeface="+mn-ea"/>
              </a:rPr>
              <a:t>               (</a:t>
            </a:r>
            <a:r>
              <a:rPr lang="zh-CN" altLang="en-US" sz="3200" b="1">
                <a:solidFill>
                  <a:srgbClr val="FF0000"/>
                </a:solidFill>
                <a:sym typeface="+mn-ea"/>
              </a:rPr>
              <a:t>情感态度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)</a:t>
            </a:r>
          </a:p>
        </p:txBody>
      </p:sp>
      <p:sp>
        <p:nvSpPr>
          <p:cNvPr id="5" name="椭圆 4"/>
          <p:cNvSpPr/>
          <p:nvPr/>
        </p:nvSpPr>
        <p:spPr>
          <a:xfrm>
            <a:off x="7263765" y="245110"/>
            <a:ext cx="1610360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c</a:t>
            </a:r>
          </a:p>
        </p:txBody>
      </p:sp>
      <p:sp>
        <p:nvSpPr>
          <p:cNvPr id="6" name="椭圆 5"/>
          <p:cNvSpPr/>
          <p:nvPr/>
        </p:nvSpPr>
        <p:spPr>
          <a:xfrm>
            <a:off x="8955405" y="1922780"/>
            <a:ext cx="601980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8033385" y="3623310"/>
            <a:ext cx="2645410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笑脸 7"/>
          <p:cNvSpPr/>
          <p:nvPr/>
        </p:nvSpPr>
        <p:spPr>
          <a:xfrm>
            <a:off x="866140" y="4472305"/>
            <a:ext cx="499110" cy="527050"/>
          </a:xfrm>
          <a:prstGeom prst="smileyFac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-9525" y="5958840"/>
            <a:ext cx="897890" cy="909955"/>
            <a:chOff x="-15" y="7442"/>
            <a:chExt cx="3569" cy="3375"/>
          </a:xfrm>
        </p:grpSpPr>
        <p:pic>
          <p:nvPicPr>
            <p:cNvPr id="250" name="图片 249"/>
            <p:cNvPicPr>
              <a:picLocks noChangeAspect="1"/>
            </p:cNvPicPr>
            <p:nvPr/>
          </p:nvPicPr>
          <p:blipFill rotWithShape="1">
            <a:blip r:embed="rId4"/>
            <a:srcRect l="25031" b="6307"/>
            <a:stretch>
              <a:fillRect/>
            </a:stretch>
          </p:blipFill>
          <p:spPr>
            <a:xfrm>
              <a:off x="-5" y="7442"/>
              <a:ext cx="1871" cy="3373"/>
            </a:xfrm>
            <a:prstGeom prst="rect">
              <a:avLst/>
            </a:prstGeom>
          </p:spPr>
        </p:pic>
        <p:pic>
          <p:nvPicPr>
            <p:cNvPr id="251" name="图片 250"/>
            <p:cNvPicPr>
              <a:picLocks noChangeAspect="1"/>
            </p:cNvPicPr>
            <p:nvPr/>
          </p:nvPicPr>
          <p:blipFill rotWithShape="1">
            <a:blip r:embed="rId5"/>
            <a:srcRect l="8551" b="2312"/>
            <a:stretch>
              <a:fillRect/>
            </a:stretch>
          </p:blipFill>
          <p:spPr>
            <a:xfrm>
              <a:off x="-15" y="8575"/>
              <a:ext cx="3117" cy="2242"/>
            </a:xfrm>
            <a:prstGeom prst="rect">
              <a:avLst/>
            </a:prstGeom>
          </p:spPr>
        </p:pic>
        <p:pic>
          <p:nvPicPr>
            <p:cNvPr id="252" name="图片 251"/>
            <p:cNvPicPr>
              <a:picLocks noChangeAspect="1"/>
            </p:cNvPicPr>
            <p:nvPr/>
          </p:nvPicPr>
          <p:blipFill rotWithShape="1">
            <a:blip r:embed="rId6"/>
            <a:srcRect b="17013"/>
            <a:stretch>
              <a:fillRect/>
            </a:stretch>
          </p:blipFill>
          <p:spPr>
            <a:xfrm>
              <a:off x="1414" y="8863"/>
              <a:ext cx="2141" cy="195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2" grpId="0" bldLvl="0" animBg="1"/>
      <p:bldP spid="11" grpId="0"/>
      <p:bldP spid="5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6458" y="0"/>
            <a:ext cx="12185542" cy="6867481"/>
          </a:xfrm>
          <a:prstGeom prst="rect">
            <a:avLst/>
          </a:prstGeom>
          <a:solidFill>
            <a:srgbClr val="F7E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354965" y="245110"/>
            <a:ext cx="11561445" cy="51587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/>
              <a:t>例</a:t>
            </a:r>
            <a:r>
              <a:rPr lang="en-US" altLang="zh-CN"/>
              <a:t>27. </a:t>
            </a:r>
          </a:p>
          <a:p>
            <a:pPr marL="0" indent="0">
              <a:buNone/>
            </a:pPr>
            <a:r>
              <a:rPr lang="en-US" altLang="zh-CN"/>
              <a:t>       On Oct.11, hundreds of runners competed in a cross-country race in Minnesota. Melanie Bailey should have </a:t>
            </a:r>
            <a:r>
              <a:rPr lang="en-US" altLang="zh-CN" u="sng"/>
              <a:t>finished</a:t>
            </a:r>
            <a:r>
              <a:rPr lang="en-US" altLang="zh-CN"/>
              <a:t> the course earlier than she did. Her </a:t>
            </a:r>
            <a:r>
              <a:rPr lang="en-US" altLang="zh-CN" u="sng"/>
              <a:t>delay</a:t>
            </a:r>
            <a:r>
              <a:rPr lang="en-US" altLang="zh-CN"/>
              <a:t> came because she was carrying a </a:t>
            </a:r>
            <a:r>
              <a:rPr lang="en-US" altLang="zh-CN" u="sng"/>
              <a:t>competitor</a:t>
            </a:r>
            <a:r>
              <a:rPr lang="en-US" altLang="zh-CN"/>
              <a:t> across the finish line.</a:t>
            </a:r>
          </a:p>
          <a:p>
            <a:pPr marL="0" indent="0">
              <a:buNone/>
            </a:pPr>
            <a:r>
              <a:rPr lang="en-US" altLang="zh-CN"/>
              <a:t>......</a:t>
            </a:r>
          </a:p>
          <a:p>
            <a:pPr marL="0" indent="0">
              <a:buNone/>
            </a:pPr>
            <a:r>
              <a:rPr lang="en-US" altLang="zh-CN"/>
              <a:t>       Although the two young women were strangers before the </a:t>
            </a:r>
            <a:r>
              <a:rPr lang="en-US" altLang="zh-CN" u="sng"/>
              <a:t>meet</a:t>
            </a:r>
            <a:r>
              <a:rPr lang="en-US" altLang="zh-CN"/>
              <a:t>, they’ve since become friends. Neither won the race, but the ______ of human kindness won the day. </a:t>
            </a:r>
          </a:p>
          <a:p>
            <a:pPr marL="0" indent="0">
              <a:buNone/>
            </a:pPr>
            <a:r>
              <a:rPr lang="en-US" altLang="zh-CN"/>
              <a:t>27. A. secret		B. display		C. benefit		D. exchange</a:t>
            </a:r>
          </a:p>
          <a:p>
            <a:pPr marL="0" indent="0">
              <a:buNone/>
            </a:pPr>
            <a:endParaRPr lang="en-US" altLang="zh-CN"/>
          </a:p>
        </p:txBody>
      </p:sp>
      <p:sp>
        <p:nvSpPr>
          <p:cNvPr id="9" name="笑脸 8"/>
          <p:cNvSpPr/>
          <p:nvPr/>
        </p:nvSpPr>
        <p:spPr>
          <a:xfrm>
            <a:off x="3013075" y="3762375"/>
            <a:ext cx="499110" cy="527050"/>
          </a:xfrm>
          <a:prstGeom prst="smileyFac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4325620" y="1147445"/>
            <a:ext cx="5802630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2"/>
          <a:srcRect l="30184" t="55498"/>
          <a:stretch>
            <a:fillRect/>
          </a:stretch>
        </p:blipFill>
        <p:spPr>
          <a:xfrm flipH="1" flipV="1">
            <a:off x="11501755" y="6247130"/>
            <a:ext cx="690245" cy="61087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/>
          <a:srcRect l="30841"/>
          <a:stretch>
            <a:fillRect/>
          </a:stretch>
        </p:blipFill>
        <p:spPr>
          <a:xfrm>
            <a:off x="13970" y="0"/>
            <a:ext cx="340995" cy="51181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411480" y="4662805"/>
            <a:ext cx="11394440" cy="123190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690245" y="4714875"/>
            <a:ext cx="11604625" cy="11785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3200" b="1">
                <a:solidFill>
                  <a:srgbClr val="FF0000"/>
                </a:solidFill>
              </a:rPr>
              <a:t>Tip 7:</a:t>
            </a:r>
            <a:r>
              <a:rPr lang="en-US" altLang="zh-CN" sz="3200"/>
              <a:t>  </a:t>
            </a:r>
            <a:r>
              <a:rPr lang="en-US" altLang="zh-CN" sz="3200" b="1">
                <a:solidFill>
                  <a:srgbClr val="7030A0"/>
                </a:solidFill>
                <a:sym typeface="+mn-ea"/>
              </a:rPr>
              <a:t>Choose the answers according to 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the main idea</a:t>
            </a:r>
            <a:r>
              <a:rPr lang="en-US" altLang="zh-CN" sz="3200" b="1">
                <a:solidFill>
                  <a:srgbClr val="7030A0"/>
                </a:solidFill>
                <a:sym typeface="+mn-ea"/>
              </a:rPr>
              <a:t>.</a:t>
            </a:r>
          </a:p>
          <a:p>
            <a:r>
              <a:rPr lang="en-US" altLang="zh-CN" sz="3200" b="1">
                <a:solidFill>
                  <a:srgbClr val="FF0000"/>
                </a:solidFill>
                <a:sym typeface="+mn-ea"/>
              </a:rPr>
              <a:t>               (</a:t>
            </a:r>
            <a:r>
              <a:rPr lang="zh-CN" altLang="en-US" sz="3200" b="1">
                <a:solidFill>
                  <a:srgbClr val="FF0000"/>
                </a:solidFill>
                <a:sym typeface="+mn-ea"/>
              </a:rPr>
              <a:t>主旨大意：首尾呼应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)</a:t>
            </a:r>
          </a:p>
        </p:txBody>
      </p:sp>
      <p:sp>
        <p:nvSpPr>
          <p:cNvPr id="5" name="椭圆 4"/>
          <p:cNvSpPr/>
          <p:nvPr/>
        </p:nvSpPr>
        <p:spPr>
          <a:xfrm>
            <a:off x="5226685" y="1528445"/>
            <a:ext cx="3194685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-9525" y="5958840"/>
            <a:ext cx="897890" cy="909955"/>
            <a:chOff x="-15" y="7442"/>
            <a:chExt cx="3569" cy="3375"/>
          </a:xfrm>
        </p:grpSpPr>
        <p:pic>
          <p:nvPicPr>
            <p:cNvPr id="250" name="图片 249"/>
            <p:cNvPicPr>
              <a:picLocks noChangeAspect="1"/>
            </p:cNvPicPr>
            <p:nvPr/>
          </p:nvPicPr>
          <p:blipFill rotWithShape="1">
            <a:blip r:embed="rId4"/>
            <a:srcRect l="25031" b="6307"/>
            <a:stretch>
              <a:fillRect/>
            </a:stretch>
          </p:blipFill>
          <p:spPr>
            <a:xfrm>
              <a:off x="-5" y="7442"/>
              <a:ext cx="1871" cy="3373"/>
            </a:xfrm>
            <a:prstGeom prst="rect">
              <a:avLst/>
            </a:prstGeom>
          </p:spPr>
        </p:pic>
        <p:pic>
          <p:nvPicPr>
            <p:cNvPr id="251" name="图片 250"/>
            <p:cNvPicPr>
              <a:picLocks noChangeAspect="1"/>
            </p:cNvPicPr>
            <p:nvPr/>
          </p:nvPicPr>
          <p:blipFill rotWithShape="1">
            <a:blip r:embed="rId5"/>
            <a:srcRect l="8551" b="2312"/>
            <a:stretch>
              <a:fillRect/>
            </a:stretch>
          </p:blipFill>
          <p:spPr>
            <a:xfrm>
              <a:off x="-15" y="8575"/>
              <a:ext cx="3117" cy="2242"/>
            </a:xfrm>
            <a:prstGeom prst="rect">
              <a:avLst/>
            </a:prstGeom>
          </p:spPr>
        </p:pic>
        <p:pic>
          <p:nvPicPr>
            <p:cNvPr id="252" name="图片 251"/>
            <p:cNvPicPr>
              <a:picLocks noChangeAspect="1"/>
            </p:cNvPicPr>
            <p:nvPr/>
          </p:nvPicPr>
          <p:blipFill rotWithShape="1">
            <a:blip r:embed="rId6"/>
            <a:srcRect b="17013"/>
            <a:stretch>
              <a:fillRect/>
            </a:stretch>
          </p:blipFill>
          <p:spPr>
            <a:xfrm>
              <a:off x="1414" y="8863"/>
              <a:ext cx="2141" cy="195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3" grpId="0" bldLvl="0" animBg="1"/>
      <p:bldP spid="2" grpId="0" bldLvl="0" animBg="1"/>
      <p:bldP spid="11" grpId="0"/>
      <p:bldP spid="5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6458" y="0"/>
            <a:ext cx="12185542" cy="6867481"/>
          </a:xfrm>
          <a:prstGeom prst="rect">
            <a:avLst/>
          </a:prstGeom>
          <a:solidFill>
            <a:srgbClr val="F7E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354965" y="245110"/>
            <a:ext cx="11561445" cy="51587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/>
              <a:t>例</a:t>
            </a:r>
            <a:r>
              <a:rPr lang="en-US" altLang="zh-CN"/>
              <a:t>28. </a:t>
            </a:r>
          </a:p>
          <a:p>
            <a:pPr marL="0" indent="0">
              <a:buNone/>
            </a:pPr>
            <a:r>
              <a:rPr lang="en-US" altLang="zh-CN"/>
              <a:t>       One day, we had a family dinner. While the adults were busy with their serious talk outside, I was left alone in the </a:t>
            </a:r>
            <a:r>
              <a:rPr lang="en-US" altLang="zh-CN" u="sng"/>
              <a:t>kitchen</a:t>
            </a:r>
            <a:r>
              <a:rPr lang="en-US" altLang="zh-CN"/>
              <a:t> to help my grandmother wash dishes. </a:t>
            </a:r>
            <a:r>
              <a:rPr lang="en-US" altLang="zh-CN" u="sng"/>
              <a:t>As always</a:t>
            </a:r>
            <a:r>
              <a:rPr lang="en-US" altLang="zh-CN"/>
              <a:t>, my grandmother would tell me stories about her childhood.</a:t>
            </a:r>
          </a:p>
          <a:p>
            <a:pPr marL="0" indent="0">
              <a:buNone/>
            </a:pPr>
            <a:r>
              <a:rPr lang="en-US" altLang="zh-CN"/>
              <a:t>       ......</a:t>
            </a:r>
          </a:p>
          <a:p>
            <a:pPr marL="0" indent="0">
              <a:buNone/>
            </a:pPr>
            <a:r>
              <a:rPr lang="en-US" altLang="zh-CN"/>
              <a:t>       I’ve never faced the problem of education. I guess our different childhood background is what makes my grandmother such an amazing person to talk to: her stories always make my history textbooks ______. </a:t>
            </a:r>
          </a:p>
          <a:p>
            <a:pPr marL="0" indent="0">
              <a:buNone/>
            </a:pPr>
            <a:r>
              <a:rPr lang="en-US" altLang="zh-CN"/>
              <a:t>28. A. come true	B. come round	C. come out		D. come alive</a:t>
            </a:r>
          </a:p>
          <a:p>
            <a:pPr marL="0" indent="0">
              <a:buNone/>
            </a:pPr>
            <a:endParaRPr lang="en-US" altLang="zh-CN"/>
          </a:p>
        </p:txBody>
      </p:sp>
      <p:sp>
        <p:nvSpPr>
          <p:cNvPr id="9" name="笑脸 8"/>
          <p:cNvSpPr/>
          <p:nvPr/>
        </p:nvSpPr>
        <p:spPr>
          <a:xfrm>
            <a:off x="8538210" y="4215130"/>
            <a:ext cx="499110" cy="527050"/>
          </a:xfrm>
          <a:prstGeom prst="smileyFac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2247900" y="1517650"/>
            <a:ext cx="8991600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2"/>
          <a:srcRect l="30184" t="55498"/>
          <a:stretch>
            <a:fillRect/>
          </a:stretch>
        </p:blipFill>
        <p:spPr>
          <a:xfrm flipH="1" flipV="1">
            <a:off x="11501755" y="6247130"/>
            <a:ext cx="690245" cy="61087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/>
          <a:srcRect l="30841"/>
          <a:stretch>
            <a:fillRect/>
          </a:stretch>
        </p:blipFill>
        <p:spPr>
          <a:xfrm>
            <a:off x="13970" y="0"/>
            <a:ext cx="340995" cy="51181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411480" y="5140325"/>
            <a:ext cx="11394440" cy="123190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690245" y="5192395"/>
            <a:ext cx="11604625" cy="11785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3200" b="1">
                <a:solidFill>
                  <a:srgbClr val="FF0000"/>
                </a:solidFill>
              </a:rPr>
              <a:t>Tip 7:</a:t>
            </a:r>
            <a:r>
              <a:rPr lang="en-US" altLang="zh-CN" sz="3200"/>
              <a:t>  </a:t>
            </a:r>
            <a:r>
              <a:rPr lang="en-US" altLang="zh-CN" sz="3200" b="1">
                <a:solidFill>
                  <a:srgbClr val="7030A0"/>
                </a:solidFill>
                <a:sym typeface="+mn-ea"/>
              </a:rPr>
              <a:t>Choose the answers according to 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the main idea</a:t>
            </a:r>
            <a:r>
              <a:rPr lang="en-US" altLang="zh-CN" sz="3200" b="1">
                <a:solidFill>
                  <a:srgbClr val="7030A0"/>
                </a:solidFill>
                <a:sym typeface="+mn-ea"/>
              </a:rPr>
              <a:t>.</a:t>
            </a:r>
          </a:p>
          <a:p>
            <a:r>
              <a:rPr lang="en-US" altLang="zh-CN" sz="3200" b="1">
                <a:solidFill>
                  <a:srgbClr val="FF0000"/>
                </a:solidFill>
                <a:sym typeface="+mn-ea"/>
              </a:rPr>
              <a:t>               (</a:t>
            </a:r>
            <a:r>
              <a:rPr lang="zh-CN" altLang="en-US" sz="3200" b="1">
                <a:solidFill>
                  <a:srgbClr val="FF0000"/>
                </a:solidFill>
                <a:sym typeface="+mn-ea"/>
              </a:rPr>
              <a:t>主旨大意：首尾呼应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)</a:t>
            </a:r>
          </a:p>
        </p:txBody>
      </p:sp>
      <p:sp>
        <p:nvSpPr>
          <p:cNvPr id="5" name="椭圆 4"/>
          <p:cNvSpPr/>
          <p:nvPr/>
        </p:nvSpPr>
        <p:spPr>
          <a:xfrm>
            <a:off x="320040" y="1867535"/>
            <a:ext cx="1724025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8822055" y="2944495"/>
            <a:ext cx="2983230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-9525" y="5958840"/>
            <a:ext cx="897890" cy="909955"/>
            <a:chOff x="-15" y="7442"/>
            <a:chExt cx="3569" cy="3375"/>
          </a:xfrm>
        </p:grpSpPr>
        <p:pic>
          <p:nvPicPr>
            <p:cNvPr id="250" name="图片 249"/>
            <p:cNvPicPr>
              <a:picLocks noChangeAspect="1"/>
            </p:cNvPicPr>
            <p:nvPr/>
          </p:nvPicPr>
          <p:blipFill rotWithShape="1">
            <a:blip r:embed="rId4"/>
            <a:srcRect l="25031" b="6307"/>
            <a:stretch>
              <a:fillRect/>
            </a:stretch>
          </p:blipFill>
          <p:spPr>
            <a:xfrm>
              <a:off x="-5" y="7442"/>
              <a:ext cx="1871" cy="3373"/>
            </a:xfrm>
            <a:prstGeom prst="rect">
              <a:avLst/>
            </a:prstGeom>
          </p:spPr>
        </p:pic>
        <p:pic>
          <p:nvPicPr>
            <p:cNvPr id="251" name="图片 250"/>
            <p:cNvPicPr>
              <a:picLocks noChangeAspect="1"/>
            </p:cNvPicPr>
            <p:nvPr/>
          </p:nvPicPr>
          <p:blipFill rotWithShape="1">
            <a:blip r:embed="rId5"/>
            <a:srcRect l="8551" b="2312"/>
            <a:stretch>
              <a:fillRect/>
            </a:stretch>
          </p:blipFill>
          <p:spPr>
            <a:xfrm>
              <a:off x="-15" y="8575"/>
              <a:ext cx="3117" cy="2242"/>
            </a:xfrm>
            <a:prstGeom prst="rect">
              <a:avLst/>
            </a:prstGeom>
          </p:spPr>
        </p:pic>
        <p:pic>
          <p:nvPicPr>
            <p:cNvPr id="252" name="图片 251"/>
            <p:cNvPicPr>
              <a:picLocks noChangeAspect="1"/>
            </p:cNvPicPr>
            <p:nvPr/>
          </p:nvPicPr>
          <p:blipFill rotWithShape="1">
            <a:blip r:embed="rId6"/>
            <a:srcRect b="17013"/>
            <a:stretch>
              <a:fillRect/>
            </a:stretch>
          </p:blipFill>
          <p:spPr>
            <a:xfrm>
              <a:off x="1414" y="8863"/>
              <a:ext cx="2141" cy="1952"/>
            </a:xfrm>
            <a:prstGeom prst="rect">
              <a:avLst/>
            </a:prstGeom>
          </p:spPr>
        </p:pic>
      </p:grpSp>
      <p:sp>
        <p:nvSpPr>
          <p:cNvPr id="7" name="椭圆 6"/>
          <p:cNvSpPr/>
          <p:nvPr/>
        </p:nvSpPr>
        <p:spPr>
          <a:xfrm>
            <a:off x="7934325" y="3354070"/>
            <a:ext cx="1384300" cy="48450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3" grpId="0" bldLvl="0" animBg="1"/>
      <p:bldP spid="2" grpId="0" bldLvl="0" animBg="1"/>
      <p:bldP spid="11" grpId="0"/>
      <p:bldP spid="5" grpId="0" bldLvl="0" animBg="1"/>
      <p:bldP spid="6" grpId="0" bldLvl="0" animBg="1"/>
      <p:bldP spid="7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6458" y="0"/>
            <a:ext cx="12185542" cy="6867481"/>
          </a:xfrm>
          <a:prstGeom prst="rect">
            <a:avLst/>
          </a:prstGeom>
          <a:solidFill>
            <a:srgbClr val="F7E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5"/>
          <p:cNvSpPr/>
          <p:nvPr/>
        </p:nvSpPr>
        <p:spPr bwMode="auto">
          <a:xfrm>
            <a:off x="-6350" y="-4445"/>
            <a:ext cx="2094865" cy="793115"/>
          </a:xfrm>
          <a:custGeom>
            <a:avLst/>
            <a:gdLst>
              <a:gd name="T0" fmla="*/ 0 w 1566"/>
              <a:gd name="T1" fmla="*/ 0 h 617"/>
              <a:gd name="T2" fmla="*/ 1566 w 1566"/>
              <a:gd name="T3" fmla="*/ 0 h 617"/>
              <a:gd name="T4" fmla="*/ 1102 w 1566"/>
              <a:gd name="T5" fmla="*/ 159 h 617"/>
              <a:gd name="T6" fmla="*/ 680 w 1566"/>
              <a:gd name="T7" fmla="*/ 298 h 617"/>
              <a:gd name="T8" fmla="*/ 175 w 1566"/>
              <a:gd name="T9" fmla="*/ 603 h 617"/>
              <a:gd name="T10" fmla="*/ 0 w 1566"/>
              <a:gd name="T11" fmla="*/ 597 h 617"/>
              <a:gd name="T12" fmla="*/ 0 w 1566"/>
              <a:gd name="T13" fmla="*/ 0 h 6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66" h="617">
                <a:moveTo>
                  <a:pt x="0" y="0"/>
                </a:moveTo>
                <a:cubicBezTo>
                  <a:pt x="1566" y="0"/>
                  <a:pt x="1566" y="0"/>
                  <a:pt x="1566" y="0"/>
                </a:cubicBezTo>
                <a:cubicBezTo>
                  <a:pt x="1499" y="105"/>
                  <a:pt x="1351" y="183"/>
                  <a:pt x="1102" y="159"/>
                </a:cubicBezTo>
                <a:cubicBezTo>
                  <a:pt x="859" y="136"/>
                  <a:pt x="917" y="347"/>
                  <a:pt x="680" y="298"/>
                </a:cubicBezTo>
                <a:cubicBezTo>
                  <a:pt x="214" y="202"/>
                  <a:pt x="487" y="523"/>
                  <a:pt x="175" y="603"/>
                </a:cubicBezTo>
                <a:cubicBezTo>
                  <a:pt x="119" y="617"/>
                  <a:pt x="59" y="613"/>
                  <a:pt x="0" y="597"/>
                </a:cubicBezTo>
                <a:lnTo>
                  <a:pt x="0" y="0"/>
                </a:lnTo>
                <a:close/>
              </a:path>
            </a:pathLst>
          </a:custGeom>
          <a:solidFill>
            <a:srgbClr val="F0CD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Freeform 47"/>
          <p:cNvSpPr/>
          <p:nvPr/>
        </p:nvSpPr>
        <p:spPr bwMode="auto">
          <a:xfrm rot="10800000">
            <a:off x="-4445" y="1270"/>
            <a:ext cx="974090" cy="716915"/>
          </a:xfrm>
          <a:custGeom>
            <a:avLst/>
            <a:gdLst>
              <a:gd name="T0" fmla="*/ 1251 w 1251"/>
              <a:gd name="T1" fmla="*/ 0 h 907"/>
              <a:gd name="T2" fmla="*/ 1251 w 1251"/>
              <a:gd name="T3" fmla="*/ 907 h 907"/>
              <a:gd name="T4" fmla="*/ 0 w 1251"/>
              <a:gd name="T5" fmla="*/ 907 h 907"/>
              <a:gd name="T6" fmla="*/ 718 w 1251"/>
              <a:gd name="T7" fmla="*/ 281 h 907"/>
              <a:gd name="T8" fmla="*/ 1251 w 1251"/>
              <a:gd name="T9" fmla="*/ 0 h 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1" h="907">
                <a:moveTo>
                  <a:pt x="1251" y="0"/>
                </a:moveTo>
                <a:cubicBezTo>
                  <a:pt x="1251" y="907"/>
                  <a:pt x="1251" y="907"/>
                  <a:pt x="1251" y="907"/>
                </a:cubicBezTo>
                <a:cubicBezTo>
                  <a:pt x="0" y="907"/>
                  <a:pt x="0" y="907"/>
                  <a:pt x="0" y="907"/>
                </a:cubicBezTo>
                <a:cubicBezTo>
                  <a:pt x="58" y="548"/>
                  <a:pt x="250" y="224"/>
                  <a:pt x="718" y="281"/>
                </a:cubicBezTo>
                <a:cubicBezTo>
                  <a:pt x="1090" y="327"/>
                  <a:pt x="1184" y="205"/>
                  <a:pt x="1251" y="0"/>
                </a:cubicBezTo>
                <a:close/>
              </a:path>
            </a:pathLst>
          </a:custGeom>
          <a:solidFill>
            <a:srgbClr val="D4DDC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4813300" y="-4445"/>
            <a:ext cx="2195830" cy="70675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40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Summary</a:t>
            </a:r>
          </a:p>
        </p:txBody>
      </p:sp>
      <p:pic>
        <p:nvPicPr>
          <p:cNvPr id="253" name="图片 252"/>
          <p:cNvPicPr>
            <a:picLocks noChangeAspect="1"/>
          </p:cNvPicPr>
          <p:nvPr/>
        </p:nvPicPr>
        <p:blipFill rotWithShape="1">
          <a:blip r:embed="rId6"/>
          <a:srcRect t="53495" r="51856"/>
          <a:stretch>
            <a:fillRect/>
          </a:stretch>
        </p:blipFill>
        <p:spPr>
          <a:xfrm>
            <a:off x="10866120" y="0"/>
            <a:ext cx="1319530" cy="85471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0866120" y="1270"/>
            <a:ext cx="1316990" cy="716915"/>
            <a:chOff x="14733" y="2"/>
            <a:chExt cx="4453" cy="2785"/>
          </a:xfrm>
        </p:grpSpPr>
        <p:sp>
          <p:nvSpPr>
            <p:cNvPr id="241" name="任意多边形 240"/>
            <p:cNvSpPr/>
            <p:nvPr/>
          </p:nvSpPr>
          <p:spPr bwMode="auto">
            <a:xfrm rot="10800000">
              <a:off x="14733" y="2"/>
              <a:ext cx="4453" cy="2725"/>
            </a:xfrm>
            <a:custGeom>
              <a:avLst/>
              <a:gdLst>
                <a:gd name="connsiteX0" fmla="*/ 1570907 w 3070412"/>
                <a:gd name="connsiteY0" fmla="*/ 1878984 h 1878984"/>
                <a:gd name="connsiteX1" fmla="*/ 0 w 3070412"/>
                <a:gd name="connsiteY1" fmla="*/ 1878984 h 1878984"/>
                <a:gd name="connsiteX2" fmla="*/ 0 w 3070412"/>
                <a:gd name="connsiteY2" fmla="*/ 1532776 h 1878984"/>
                <a:gd name="connsiteX3" fmla="*/ 75237 w 3070412"/>
                <a:gd name="connsiteY3" fmla="*/ 1531560 h 1878984"/>
                <a:gd name="connsiteX4" fmla="*/ 902492 w 3070412"/>
                <a:gd name="connsiteY4" fmla="*/ 834687 h 1878984"/>
                <a:gd name="connsiteX5" fmla="*/ 2224188 w 3070412"/>
                <a:gd name="connsiteY5" fmla="*/ 50300 h 1878984"/>
                <a:gd name="connsiteX6" fmla="*/ 2699069 w 3070412"/>
                <a:gd name="connsiteY6" fmla="*/ 884437 h 1878984"/>
                <a:gd name="connsiteX7" fmla="*/ 1574963 w 3070412"/>
                <a:gd name="connsiteY7" fmla="*/ 1869482 h 187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70412" h="1878984">
                  <a:moveTo>
                    <a:pt x="1570907" y="1878984"/>
                  </a:moveTo>
                  <a:lnTo>
                    <a:pt x="0" y="1878984"/>
                  </a:lnTo>
                  <a:lnTo>
                    <a:pt x="0" y="1532776"/>
                  </a:lnTo>
                  <a:lnTo>
                    <a:pt x="75237" y="1531560"/>
                  </a:lnTo>
                  <a:cubicBezTo>
                    <a:pt x="447853" y="1481823"/>
                    <a:pt x="475971" y="811367"/>
                    <a:pt x="902492" y="834687"/>
                  </a:cubicBezTo>
                  <a:cubicBezTo>
                    <a:pt x="1800780" y="884437"/>
                    <a:pt x="1500244" y="310657"/>
                    <a:pt x="2224188" y="50300"/>
                  </a:cubicBezTo>
                  <a:cubicBezTo>
                    <a:pt x="2948133" y="-211716"/>
                    <a:pt x="3447920" y="622422"/>
                    <a:pt x="2699069" y="884437"/>
                  </a:cubicBezTo>
                  <a:cubicBezTo>
                    <a:pt x="1950219" y="1146453"/>
                    <a:pt x="1925312" y="1008812"/>
                    <a:pt x="1574963" y="1869482"/>
                  </a:cubicBezTo>
                  <a:close/>
                </a:path>
              </a:pathLst>
            </a:custGeom>
            <a:solidFill>
              <a:srgbClr val="F1D3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grpSp>
          <p:nvGrpSpPr>
            <p:cNvPr id="164" name="Group 164"/>
            <p:cNvGrpSpPr>
              <a:grpSpLocks noChangeAspect="1"/>
            </p:cNvGrpSpPr>
            <p:nvPr/>
          </p:nvGrpSpPr>
          <p:grpSpPr bwMode="auto">
            <a:xfrm>
              <a:off x="16532" y="453"/>
              <a:ext cx="2655" cy="2334"/>
              <a:chOff x="4807" y="218"/>
              <a:chExt cx="1078" cy="948"/>
            </a:xfrm>
          </p:grpSpPr>
          <p:sp>
            <p:nvSpPr>
              <p:cNvPr id="166" name="Freeform 165"/>
              <p:cNvSpPr/>
              <p:nvPr/>
            </p:nvSpPr>
            <p:spPr bwMode="auto">
              <a:xfrm>
                <a:off x="4903" y="398"/>
                <a:ext cx="821" cy="639"/>
              </a:xfrm>
              <a:custGeom>
                <a:avLst/>
                <a:gdLst>
                  <a:gd name="T0" fmla="*/ 363 w 525"/>
                  <a:gd name="T1" fmla="*/ 401 h 409"/>
                  <a:gd name="T2" fmla="*/ 191 w 525"/>
                  <a:gd name="T3" fmla="*/ 310 h 409"/>
                  <a:gd name="T4" fmla="*/ 6 w 525"/>
                  <a:gd name="T5" fmla="*/ 139 h 409"/>
                  <a:gd name="T6" fmla="*/ 293 w 525"/>
                  <a:gd name="T7" fmla="*/ 10 h 409"/>
                  <a:gd name="T8" fmla="*/ 363 w 525"/>
                  <a:gd name="T9" fmla="*/ 401 h 4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5" h="409">
                    <a:moveTo>
                      <a:pt x="363" y="401"/>
                    </a:moveTo>
                    <a:cubicBezTo>
                      <a:pt x="315" y="409"/>
                      <a:pt x="212" y="379"/>
                      <a:pt x="191" y="310"/>
                    </a:cubicBezTo>
                    <a:cubicBezTo>
                      <a:pt x="170" y="242"/>
                      <a:pt x="13" y="246"/>
                      <a:pt x="6" y="139"/>
                    </a:cubicBezTo>
                    <a:cubicBezTo>
                      <a:pt x="0" y="31"/>
                      <a:pt x="245" y="0"/>
                      <a:pt x="293" y="10"/>
                    </a:cubicBezTo>
                    <a:cubicBezTo>
                      <a:pt x="465" y="47"/>
                      <a:pt x="525" y="377"/>
                      <a:pt x="363" y="401"/>
                    </a:cubicBezTo>
                    <a:close/>
                  </a:path>
                </a:pathLst>
              </a:custGeom>
              <a:solidFill>
                <a:srgbClr val="D267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7" name="Freeform 166"/>
              <p:cNvSpPr/>
              <p:nvPr/>
            </p:nvSpPr>
            <p:spPr bwMode="auto">
              <a:xfrm>
                <a:off x="5479" y="581"/>
                <a:ext cx="89" cy="444"/>
              </a:xfrm>
              <a:custGeom>
                <a:avLst/>
                <a:gdLst>
                  <a:gd name="T0" fmla="*/ 0 w 57"/>
                  <a:gd name="T1" fmla="*/ 283 h 284"/>
                  <a:gd name="T2" fmla="*/ 43 w 57"/>
                  <a:gd name="T3" fmla="*/ 130 h 284"/>
                  <a:gd name="T4" fmla="*/ 52 w 57"/>
                  <a:gd name="T5" fmla="*/ 0 h 284"/>
                  <a:gd name="T6" fmla="*/ 54 w 57"/>
                  <a:gd name="T7" fmla="*/ 0 h 284"/>
                  <a:gd name="T8" fmla="*/ 45 w 57"/>
                  <a:gd name="T9" fmla="*/ 130 h 284"/>
                  <a:gd name="T10" fmla="*/ 2 w 57"/>
                  <a:gd name="T11" fmla="*/ 284 h 284"/>
                  <a:gd name="T12" fmla="*/ 0 w 57"/>
                  <a:gd name="T13" fmla="*/ 283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284">
                    <a:moveTo>
                      <a:pt x="0" y="283"/>
                    </a:moveTo>
                    <a:cubicBezTo>
                      <a:pt x="13" y="248"/>
                      <a:pt x="31" y="191"/>
                      <a:pt x="43" y="130"/>
                    </a:cubicBezTo>
                    <a:cubicBezTo>
                      <a:pt x="50" y="87"/>
                      <a:pt x="55" y="43"/>
                      <a:pt x="52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7" y="43"/>
                      <a:pt x="53" y="88"/>
                      <a:pt x="45" y="130"/>
                    </a:cubicBezTo>
                    <a:cubicBezTo>
                      <a:pt x="34" y="192"/>
                      <a:pt x="15" y="248"/>
                      <a:pt x="2" y="284"/>
                    </a:cubicBezTo>
                    <a:lnTo>
                      <a:pt x="0" y="28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8" name="Freeform 167"/>
              <p:cNvSpPr/>
              <p:nvPr/>
            </p:nvSpPr>
            <p:spPr bwMode="auto">
              <a:xfrm>
                <a:off x="5330" y="512"/>
                <a:ext cx="186" cy="493"/>
              </a:xfrm>
              <a:custGeom>
                <a:avLst/>
                <a:gdLst>
                  <a:gd name="T0" fmla="*/ 0 w 119"/>
                  <a:gd name="T1" fmla="*/ 314 h 315"/>
                  <a:gd name="T2" fmla="*/ 71 w 119"/>
                  <a:gd name="T3" fmla="*/ 169 h 315"/>
                  <a:gd name="T4" fmla="*/ 117 w 119"/>
                  <a:gd name="T5" fmla="*/ 0 h 315"/>
                  <a:gd name="T6" fmla="*/ 119 w 119"/>
                  <a:gd name="T7" fmla="*/ 1 h 315"/>
                  <a:gd name="T8" fmla="*/ 73 w 119"/>
                  <a:gd name="T9" fmla="*/ 170 h 315"/>
                  <a:gd name="T10" fmla="*/ 2 w 119"/>
                  <a:gd name="T11" fmla="*/ 315 h 315"/>
                  <a:gd name="T12" fmla="*/ 0 w 119"/>
                  <a:gd name="T13" fmla="*/ 314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9" h="315">
                    <a:moveTo>
                      <a:pt x="0" y="314"/>
                    </a:moveTo>
                    <a:cubicBezTo>
                      <a:pt x="12" y="295"/>
                      <a:pt x="42" y="245"/>
                      <a:pt x="71" y="169"/>
                    </a:cubicBezTo>
                    <a:cubicBezTo>
                      <a:pt x="88" y="122"/>
                      <a:pt x="105" y="66"/>
                      <a:pt x="117" y="0"/>
                    </a:cubicBezTo>
                    <a:cubicBezTo>
                      <a:pt x="119" y="1"/>
                      <a:pt x="119" y="1"/>
                      <a:pt x="119" y="1"/>
                    </a:cubicBezTo>
                    <a:cubicBezTo>
                      <a:pt x="107" y="66"/>
                      <a:pt x="90" y="123"/>
                      <a:pt x="73" y="170"/>
                    </a:cubicBezTo>
                    <a:cubicBezTo>
                      <a:pt x="44" y="247"/>
                      <a:pt x="14" y="297"/>
                      <a:pt x="2" y="315"/>
                    </a:cubicBezTo>
                    <a:lnTo>
                      <a:pt x="0" y="3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9" name="Freeform 168"/>
              <p:cNvSpPr/>
              <p:nvPr/>
            </p:nvSpPr>
            <p:spPr bwMode="auto">
              <a:xfrm>
                <a:off x="5220" y="493"/>
                <a:ext cx="279" cy="432"/>
              </a:xfrm>
              <a:custGeom>
                <a:avLst/>
                <a:gdLst>
                  <a:gd name="T0" fmla="*/ 0 w 178"/>
                  <a:gd name="T1" fmla="*/ 275 h 276"/>
                  <a:gd name="T2" fmla="*/ 112 w 178"/>
                  <a:gd name="T3" fmla="*/ 111 h 276"/>
                  <a:gd name="T4" fmla="*/ 176 w 178"/>
                  <a:gd name="T5" fmla="*/ 0 h 276"/>
                  <a:gd name="T6" fmla="*/ 178 w 178"/>
                  <a:gd name="T7" fmla="*/ 1 h 276"/>
                  <a:gd name="T8" fmla="*/ 114 w 178"/>
                  <a:gd name="T9" fmla="*/ 112 h 276"/>
                  <a:gd name="T10" fmla="*/ 2 w 178"/>
                  <a:gd name="T11" fmla="*/ 276 h 276"/>
                  <a:gd name="T12" fmla="*/ 0 w 178"/>
                  <a:gd name="T13" fmla="*/ 275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8" h="276">
                    <a:moveTo>
                      <a:pt x="0" y="275"/>
                    </a:moveTo>
                    <a:cubicBezTo>
                      <a:pt x="34" y="227"/>
                      <a:pt x="76" y="167"/>
                      <a:pt x="112" y="111"/>
                    </a:cubicBezTo>
                    <a:cubicBezTo>
                      <a:pt x="138" y="69"/>
                      <a:pt x="162" y="30"/>
                      <a:pt x="176" y="0"/>
                    </a:cubicBezTo>
                    <a:cubicBezTo>
                      <a:pt x="178" y="1"/>
                      <a:pt x="178" y="1"/>
                      <a:pt x="178" y="1"/>
                    </a:cubicBezTo>
                    <a:cubicBezTo>
                      <a:pt x="164" y="31"/>
                      <a:pt x="140" y="70"/>
                      <a:pt x="114" y="112"/>
                    </a:cubicBezTo>
                    <a:cubicBezTo>
                      <a:pt x="78" y="168"/>
                      <a:pt x="36" y="228"/>
                      <a:pt x="2" y="276"/>
                    </a:cubicBezTo>
                    <a:lnTo>
                      <a:pt x="0" y="27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0" name="Freeform 169"/>
              <p:cNvSpPr/>
              <p:nvPr/>
            </p:nvSpPr>
            <p:spPr bwMode="auto">
              <a:xfrm>
                <a:off x="4912" y="420"/>
                <a:ext cx="474" cy="209"/>
              </a:xfrm>
              <a:custGeom>
                <a:avLst/>
                <a:gdLst>
                  <a:gd name="T0" fmla="*/ 0 w 303"/>
                  <a:gd name="T1" fmla="*/ 132 h 134"/>
                  <a:gd name="T2" fmla="*/ 159 w 303"/>
                  <a:gd name="T3" fmla="*/ 40 h 134"/>
                  <a:gd name="T4" fmla="*/ 302 w 303"/>
                  <a:gd name="T5" fmla="*/ 0 h 134"/>
                  <a:gd name="T6" fmla="*/ 303 w 303"/>
                  <a:gd name="T7" fmla="*/ 2 h 134"/>
                  <a:gd name="T8" fmla="*/ 160 w 303"/>
                  <a:gd name="T9" fmla="*/ 42 h 134"/>
                  <a:gd name="T10" fmla="*/ 2 w 303"/>
                  <a:gd name="T11" fmla="*/ 134 h 134"/>
                  <a:gd name="T12" fmla="*/ 0 w 303"/>
                  <a:gd name="T13" fmla="*/ 132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3" h="134">
                    <a:moveTo>
                      <a:pt x="0" y="132"/>
                    </a:moveTo>
                    <a:cubicBezTo>
                      <a:pt x="31" y="110"/>
                      <a:pt x="90" y="70"/>
                      <a:pt x="159" y="40"/>
                    </a:cubicBezTo>
                    <a:cubicBezTo>
                      <a:pt x="204" y="20"/>
                      <a:pt x="254" y="4"/>
                      <a:pt x="302" y="0"/>
                    </a:cubicBezTo>
                    <a:cubicBezTo>
                      <a:pt x="303" y="2"/>
                      <a:pt x="303" y="2"/>
                      <a:pt x="303" y="2"/>
                    </a:cubicBezTo>
                    <a:cubicBezTo>
                      <a:pt x="254" y="7"/>
                      <a:pt x="205" y="22"/>
                      <a:pt x="160" y="42"/>
                    </a:cubicBezTo>
                    <a:cubicBezTo>
                      <a:pt x="91" y="73"/>
                      <a:pt x="32" y="112"/>
                      <a:pt x="2" y="134"/>
                    </a:cubicBezTo>
                    <a:lnTo>
                      <a:pt x="0" y="1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1" name="Freeform 170"/>
              <p:cNvSpPr/>
              <p:nvPr/>
            </p:nvSpPr>
            <p:spPr bwMode="auto">
              <a:xfrm>
                <a:off x="4981" y="447"/>
                <a:ext cx="462" cy="289"/>
              </a:xfrm>
              <a:custGeom>
                <a:avLst/>
                <a:gdLst>
                  <a:gd name="T0" fmla="*/ 0 w 295"/>
                  <a:gd name="T1" fmla="*/ 183 h 185"/>
                  <a:gd name="T2" fmla="*/ 129 w 295"/>
                  <a:gd name="T3" fmla="*/ 79 h 185"/>
                  <a:gd name="T4" fmla="*/ 294 w 295"/>
                  <a:gd name="T5" fmla="*/ 0 h 185"/>
                  <a:gd name="T6" fmla="*/ 295 w 295"/>
                  <a:gd name="T7" fmla="*/ 2 h 185"/>
                  <a:gd name="T8" fmla="*/ 130 w 295"/>
                  <a:gd name="T9" fmla="*/ 81 h 185"/>
                  <a:gd name="T10" fmla="*/ 2 w 295"/>
                  <a:gd name="T11" fmla="*/ 185 h 185"/>
                  <a:gd name="T12" fmla="*/ 0 w 295"/>
                  <a:gd name="T13" fmla="*/ 183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5" h="185">
                    <a:moveTo>
                      <a:pt x="0" y="183"/>
                    </a:moveTo>
                    <a:cubicBezTo>
                      <a:pt x="18" y="164"/>
                      <a:pt x="59" y="123"/>
                      <a:pt x="129" y="79"/>
                    </a:cubicBezTo>
                    <a:cubicBezTo>
                      <a:pt x="172" y="52"/>
                      <a:pt x="227" y="24"/>
                      <a:pt x="294" y="0"/>
                    </a:cubicBezTo>
                    <a:cubicBezTo>
                      <a:pt x="295" y="2"/>
                      <a:pt x="295" y="2"/>
                      <a:pt x="295" y="2"/>
                    </a:cubicBezTo>
                    <a:cubicBezTo>
                      <a:pt x="228" y="26"/>
                      <a:pt x="173" y="54"/>
                      <a:pt x="130" y="81"/>
                    </a:cubicBezTo>
                    <a:cubicBezTo>
                      <a:pt x="61" y="124"/>
                      <a:pt x="20" y="165"/>
                      <a:pt x="2" y="185"/>
                    </a:cubicBezTo>
                    <a:lnTo>
                      <a:pt x="0" y="18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" name="Freeform 171"/>
              <p:cNvSpPr/>
              <p:nvPr/>
            </p:nvSpPr>
            <p:spPr bwMode="auto">
              <a:xfrm>
                <a:off x="5134" y="458"/>
                <a:ext cx="324" cy="357"/>
              </a:xfrm>
              <a:custGeom>
                <a:avLst/>
                <a:gdLst>
                  <a:gd name="T0" fmla="*/ 0 w 207"/>
                  <a:gd name="T1" fmla="*/ 228 h 229"/>
                  <a:gd name="T2" fmla="*/ 119 w 207"/>
                  <a:gd name="T3" fmla="*/ 84 h 229"/>
                  <a:gd name="T4" fmla="*/ 206 w 207"/>
                  <a:gd name="T5" fmla="*/ 0 h 229"/>
                  <a:gd name="T6" fmla="*/ 207 w 207"/>
                  <a:gd name="T7" fmla="*/ 2 h 229"/>
                  <a:gd name="T8" fmla="*/ 120 w 207"/>
                  <a:gd name="T9" fmla="*/ 86 h 229"/>
                  <a:gd name="T10" fmla="*/ 2 w 207"/>
                  <a:gd name="T11" fmla="*/ 229 h 229"/>
                  <a:gd name="T12" fmla="*/ 0 w 207"/>
                  <a:gd name="T13" fmla="*/ 228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7" h="229">
                    <a:moveTo>
                      <a:pt x="0" y="228"/>
                    </a:moveTo>
                    <a:cubicBezTo>
                      <a:pt x="35" y="183"/>
                      <a:pt x="78" y="130"/>
                      <a:pt x="119" y="84"/>
                    </a:cubicBezTo>
                    <a:cubicBezTo>
                      <a:pt x="150" y="50"/>
                      <a:pt x="180" y="19"/>
                      <a:pt x="206" y="0"/>
                    </a:cubicBezTo>
                    <a:cubicBezTo>
                      <a:pt x="207" y="2"/>
                      <a:pt x="207" y="2"/>
                      <a:pt x="207" y="2"/>
                    </a:cubicBezTo>
                    <a:cubicBezTo>
                      <a:pt x="182" y="21"/>
                      <a:pt x="152" y="51"/>
                      <a:pt x="120" y="86"/>
                    </a:cubicBezTo>
                    <a:cubicBezTo>
                      <a:pt x="80" y="131"/>
                      <a:pt x="37" y="184"/>
                      <a:pt x="2" y="229"/>
                    </a:cubicBezTo>
                    <a:lnTo>
                      <a:pt x="0" y="2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" name="Freeform 172"/>
              <p:cNvSpPr/>
              <p:nvPr/>
            </p:nvSpPr>
            <p:spPr bwMode="auto">
              <a:xfrm>
                <a:off x="4901" y="467"/>
                <a:ext cx="426" cy="295"/>
              </a:xfrm>
              <a:custGeom>
                <a:avLst/>
                <a:gdLst>
                  <a:gd name="T0" fmla="*/ 271 w 272"/>
                  <a:gd name="T1" fmla="*/ 0 h 189"/>
                  <a:gd name="T2" fmla="*/ 0 w 272"/>
                  <a:gd name="T3" fmla="*/ 189 h 189"/>
                  <a:gd name="T4" fmla="*/ 272 w 272"/>
                  <a:gd name="T5" fmla="*/ 6 h 189"/>
                  <a:gd name="T6" fmla="*/ 271 w 272"/>
                  <a:gd name="T7" fmla="*/ 0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2" h="189">
                    <a:moveTo>
                      <a:pt x="271" y="0"/>
                    </a:moveTo>
                    <a:cubicBezTo>
                      <a:pt x="270" y="0"/>
                      <a:pt x="32" y="80"/>
                      <a:pt x="0" y="189"/>
                    </a:cubicBezTo>
                    <a:cubicBezTo>
                      <a:pt x="4" y="185"/>
                      <a:pt x="24" y="97"/>
                      <a:pt x="272" y="6"/>
                    </a:cubicBez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" name="Freeform 173"/>
              <p:cNvSpPr/>
              <p:nvPr/>
            </p:nvSpPr>
            <p:spPr bwMode="auto">
              <a:xfrm>
                <a:off x="4878" y="725"/>
                <a:ext cx="55" cy="55"/>
              </a:xfrm>
              <a:custGeom>
                <a:avLst/>
                <a:gdLst>
                  <a:gd name="T0" fmla="*/ 13 w 35"/>
                  <a:gd name="T1" fmla="*/ 32 h 35"/>
                  <a:gd name="T2" fmla="*/ 2 w 35"/>
                  <a:gd name="T3" fmla="*/ 13 h 35"/>
                  <a:gd name="T4" fmla="*/ 22 w 35"/>
                  <a:gd name="T5" fmla="*/ 3 h 35"/>
                  <a:gd name="T6" fmla="*/ 32 w 35"/>
                  <a:gd name="T7" fmla="*/ 22 h 35"/>
                  <a:gd name="T8" fmla="*/ 13 w 35"/>
                  <a:gd name="T9" fmla="*/ 3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3" y="32"/>
                    </a:moveTo>
                    <a:cubicBezTo>
                      <a:pt x="5" y="30"/>
                      <a:pt x="0" y="21"/>
                      <a:pt x="2" y="13"/>
                    </a:cubicBezTo>
                    <a:cubicBezTo>
                      <a:pt x="5" y="5"/>
                      <a:pt x="14" y="0"/>
                      <a:pt x="22" y="3"/>
                    </a:cubicBezTo>
                    <a:cubicBezTo>
                      <a:pt x="30" y="5"/>
                      <a:pt x="35" y="14"/>
                      <a:pt x="32" y="22"/>
                    </a:cubicBezTo>
                    <a:cubicBezTo>
                      <a:pt x="30" y="30"/>
                      <a:pt x="21" y="35"/>
                      <a:pt x="13" y="32"/>
                    </a:cubicBez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" name="Freeform 174"/>
              <p:cNvSpPr/>
              <p:nvPr/>
            </p:nvSpPr>
            <p:spPr bwMode="auto">
              <a:xfrm>
                <a:off x="5012" y="411"/>
                <a:ext cx="340" cy="392"/>
              </a:xfrm>
              <a:custGeom>
                <a:avLst/>
                <a:gdLst>
                  <a:gd name="T0" fmla="*/ 213 w 217"/>
                  <a:gd name="T1" fmla="*/ 0 h 251"/>
                  <a:gd name="T2" fmla="*/ 0 w 217"/>
                  <a:gd name="T3" fmla="*/ 251 h 251"/>
                  <a:gd name="T4" fmla="*/ 217 w 217"/>
                  <a:gd name="T5" fmla="*/ 5 h 251"/>
                  <a:gd name="T6" fmla="*/ 213 w 217"/>
                  <a:gd name="T7" fmla="*/ 0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51">
                    <a:moveTo>
                      <a:pt x="213" y="0"/>
                    </a:moveTo>
                    <a:cubicBezTo>
                      <a:pt x="213" y="0"/>
                      <a:pt x="3" y="138"/>
                      <a:pt x="0" y="251"/>
                    </a:cubicBezTo>
                    <a:cubicBezTo>
                      <a:pt x="3" y="247"/>
                      <a:pt x="0" y="157"/>
                      <a:pt x="217" y="5"/>
                    </a:cubicBezTo>
                    <a:lnTo>
                      <a:pt x="213" y="0"/>
                    </a:ln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" name="Freeform 175"/>
              <p:cNvSpPr/>
              <p:nvPr/>
            </p:nvSpPr>
            <p:spPr bwMode="auto">
              <a:xfrm>
                <a:off x="4989" y="769"/>
                <a:ext cx="48" cy="50"/>
              </a:xfrm>
              <a:custGeom>
                <a:avLst/>
                <a:gdLst>
                  <a:gd name="T0" fmla="*/ 15 w 31"/>
                  <a:gd name="T1" fmla="*/ 32 h 32"/>
                  <a:gd name="T2" fmla="*/ 0 w 31"/>
                  <a:gd name="T3" fmla="*/ 16 h 32"/>
                  <a:gd name="T4" fmla="*/ 16 w 31"/>
                  <a:gd name="T5" fmla="*/ 1 h 32"/>
                  <a:gd name="T6" fmla="*/ 31 w 31"/>
                  <a:gd name="T7" fmla="*/ 17 h 32"/>
                  <a:gd name="T8" fmla="*/ 15 w 31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2">
                    <a:moveTo>
                      <a:pt x="15" y="32"/>
                    </a:moveTo>
                    <a:cubicBezTo>
                      <a:pt x="7" y="31"/>
                      <a:pt x="0" y="24"/>
                      <a:pt x="0" y="16"/>
                    </a:cubicBezTo>
                    <a:cubicBezTo>
                      <a:pt x="0" y="7"/>
                      <a:pt x="8" y="0"/>
                      <a:pt x="16" y="1"/>
                    </a:cubicBezTo>
                    <a:cubicBezTo>
                      <a:pt x="25" y="1"/>
                      <a:pt x="31" y="8"/>
                      <a:pt x="31" y="17"/>
                    </a:cubicBezTo>
                    <a:cubicBezTo>
                      <a:pt x="31" y="25"/>
                      <a:pt x="24" y="32"/>
                      <a:pt x="15" y="32"/>
                    </a:cubicBez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7" name="Freeform 176"/>
              <p:cNvSpPr/>
              <p:nvPr/>
            </p:nvSpPr>
            <p:spPr bwMode="auto">
              <a:xfrm>
                <a:off x="5050" y="501"/>
                <a:ext cx="339" cy="393"/>
              </a:xfrm>
              <a:custGeom>
                <a:avLst/>
                <a:gdLst>
                  <a:gd name="T0" fmla="*/ 214 w 217"/>
                  <a:gd name="T1" fmla="*/ 0 h 251"/>
                  <a:gd name="T2" fmla="*/ 1 w 217"/>
                  <a:gd name="T3" fmla="*/ 251 h 251"/>
                  <a:gd name="T4" fmla="*/ 217 w 217"/>
                  <a:gd name="T5" fmla="*/ 5 h 251"/>
                  <a:gd name="T6" fmla="*/ 214 w 217"/>
                  <a:gd name="T7" fmla="*/ 0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51">
                    <a:moveTo>
                      <a:pt x="214" y="0"/>
                    </a:moveTo>
                    <a:cubicBezTo>
                      <a:pt x="213" y="0"/>
                      <a:pt x="3" y="138"/>
                      <a:pt x="1" y="251"/>
                    </a:cubicBezTo>
                    <a:cubicBezTo>
                      <a:pt x="3" y="247"/>
                      <a:pt x="0" y="157"/>
                      <a:pt x="217" y="5"/>
                    </a:cubicBezTo>
                    <a:lnTo>
                      <a:pt x="214" y="0"/>
                    </a:ln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" name="Freeform 177"/>
              <p:cNvSpPr/>
              <p:nvPr/>
            </p:nvSpPr>
            <p:spPr bwMode="auto">
              <a:xfrm>
                <a:off x="5026" y="859"/>
                <a:ext cx="51" cy="50"/>
              </a:xfrm>
              <a:custGeom>
                <a:avLst/>
                <a:gdLst>
                  <a:gd name="T0" fmla="*/ 15 w 32"/>
                  <a:gd name="T1" fmla="*/ 31 h 32"/>
                  <a:gd name="T2" fmla="*/ 0 w 32"/>
                  <a:gd name="T3" fmla="*/ 15 h 32"/>
                  <a:gd name="T4" fmla="*/ 16 w 32"/>
                  <a:gd name="T5" fmla="*/ 1 h 32"/>
                  <a:gd name="T6" fmla="*/ 31 w 32"/>
                  <a:gd name="T7" fmla="*/ 17 h 32"/>
                  <a:gd name="T8" fmla="*/ 15 w 32"/>
                  <a:gd name="T9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2">
                    <a:moveTo>
                      <a:pt x="15" y="31"/>
                    </a:moveTo>
                    <a:cubicBezTo>
                      <a:pt x="7" y="31"/>
                      <a:pt x="0" y="24"/>
                      <a:pt x="0" y="15"/>
                    </a:cubicBezTo>
                    <a:cubicBezTo>
                      <a:pt x="1" y="7"/>
                      <a:pt x="8" y="0"/>
                      <a:pt x="16" y="1"/>
                    </a:cubicBezTo>
                    <a:cubicBezTo>
                      <a:pt x="25" y="1"/>
                      <a:pt x="32" y="8"/>
                      <a:pt x="31" y="17"/>
                    </a:cubicBezTo>
                    <a:cubicBezTo>
                      <a:pt x="31" y="25"/>
                      <a:pt x="24" y="32"/>
                      <a:pt x="15" y="31"/>
                    </a:cubicBez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" name="Freeform 178"/>
              <p:cNvSpPr/>
              <p:nvPr/>
            </p:nvSpPr>
            <p:spPr bwMode="auto">
              <a:xfrm>
                <a:off x="5142" y="542"/>
                <a:ext cx="279" cy="436"/>
              </a:xfrm>
              <a:custGeom>
                <a:avLst/>
                <a:gdLst>
                  <a:gd name="T0" fmla="*/ 178 w 178"/>
                  <a:gd name="T1" fmla="*/ 2 h 279"/>
                  <a:gd name="T2" fmla="*/ 0 w 178"/>
                  <a:gd name="T3" fmla="*/ 279 h 279"/>
                  <a:gd name="T4" fmla="*/ 173 w 178"/>
                  <a:gd name="T5" fmla="*/ 0 h 279"/>
                  <a:gd name="T6" fmla="*/ 178 w 178"/>
                  <a:gd name="T7" fmla="*/ 2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8" h="279">
                    <a:moveTo>
                      <a:pt x="178" y="2"/>
                    </a:moveTo>
                    <a:cubicBezTo>
                      <a:pt x="178" y="3"/>
                      <a:pt x="107" y="243"/>
                      <a:pt x="0" y="279"/>
                    </a:cubicBezTo>
                    <a:cubicBezTo>
                      <a:pt x="3" y="275"/>
                      <a:pt x="90" y="252"/>
                      <a:pt x="173" y="0"/>
                    </a:cubicBezTo>
                    <a:lnTo>
                      <a:pt x="178" y="2"/>
                    </a:ln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0" name="Freeform 179"/>
              <p:cNvSpPr/>
              <p:nvPr/>
            </p:nvSpPr>
            <p:spPr bwMode="auto">
              <a:xfrm>
                <a:off x="5123" y="947"/>
                <a:ext cx="55" cy="54"/>
              </a:xfrm>
              <a:custGeom>
                <a:avLst/>
                <a:gdLst>
                  <a:gd name="T0" fmla="*/ 3 w 35"/>
                  <a:gd name="T1" fmla="*/ 23 h 35"/>
                  <a:gd name="T2" fmla="*/ 22 w 35"/>
                  <a:gd name="T3" fmla="*/ 32 h 35"/>
                  <a:gd name="T4" fmla="*/ 32 w 35"/>
                  <a:gd name="T5" fmla="*/ 13 h 35"/>
                  <a:gd name="T6" fmla="*/ 13 w 35"/>
                  <a:gd name="T7" fmla="*/ 3 h 35"/>
                  <a:gd name="T8" fmla="*/ 3 w 35"/>
                  <a:gd name="T9" fmla="*/ 2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3" y="23"/>
                    </a:moveTo>
                    <a:cubicBezTo>
                      <a:pt x="6" y="31"/>
                      <a:pt x="14" y="35"/>
                      <a:pt x="22" y="32"/>
                    </a:cubicBezTo>
                    <a:cubicBezTo>
                      <a:pt x="31" y="30"/>
                      <a:pt x="35" y="21"/>
                      <a:pt x="32" y="13"/>
                    </a:cubicBezTo>
                    <a:cubicBezTo>
                      <a:pt x="29" y="5"/>
                      <a:pt x="21" y="0"/>
                      <a:pt x="13" y="3"/>
                    </a:cubicBezTo>
                    <a:cubicBezTo>
                      <a:pt x="4" y="6"/>
                      <a:pt x="0" y="15"/>
                      <a:pt x="3" y="23"/>
                    </a:cubicBez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1" name="Freeform 180"/>
              <p:cNvSpPr/>
              <p:nvPr/>
            </p:nvSpPr>
            <p:spPr bwMode="auto">
              <a:xfrm>
                <a:off x="5255" y="486"/>
                <a:ext cx="278" cy="434"/>
              </a:xfrm>
              <a:custGeom>
                <a:avLst/>
                <a:gdLst>
                  <a:gd name="T0" fmla="*/ 178 w 178"/>
                  <a:gd name="T1" fmla="*/ 1 h 278"/>
                  <a:gd name="T2" fmla="*/ 0 w 178"/>
                  <a:gd name="T3" fmla="*/ 278 h 278"/>
                  <a:gd name="T4" fmla="*/ 173 w 178"/>
                  <a:gd name="T5" fmla="*/ 0 h 278"/>
                  <a:gd name="T6" fmla="*/ 178 w 178"/>
                  <a:gd name="T7" fmla="*/ 1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8" h="278">
                    <a:moveTo>
                      <a:pt x="178" y="1"/>
                    </a:moveTo>
                    <a:cubicBezTo>
                      <a:pt x="178" y="2"/>
                      <a:pt x="107" y="243"/>
                      <a:pt x="0" y="278"/>
                    </a:cubicBezTo>
                    <a:cubicBezTo>
                      <a:pt x="3" y="274"/>
                      <a:pt x="90" y="251"/>
                      <a:pt x="173" y="0"/>
                    </a:cubicBezTo>
                    <a:lnTo>
                      <a:pt x="178" y="1"/>
                    </a:ln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" name="Freeform 181"/>
              <p:cNvSpPr/>
              <p:nvPr/>
            </p:nvSpPr>
            <p:spPr bwMode="auto">
              <a:xfrm>
                <a:off x="5236" y="890"/>
                <a:ext cx="55" cy="55"/>
              </a:xfrm>
              <a:custGeom>
                <a:avLst/>
                <a:gdLst>
                  <a:gd name="T0" fmla="*/ 3 w 35"/>
                  <a:gd name="T1" fmla="*/ 22 h 35"/>
                  <a:gd name="T2" fmla="*/ 22 w 35"/>
                  <a:gd name="T3" fmla="*/ 32 h 35"/>
                  <a:gd name="T4" fmla="*/ 32 w 35"/>
                  <a:gd name="T5" fmla="*/ 12 h 35"/>
                  <a:gd name="T6" fmla="*/ 12 w 35"/>
                  <a:gd name="T7" fmla="*/ 2 h 35"/>
                  <a:gd name="T8" fmla="*/ 3 w 35"/>
                  <a:gd name="T9" fmla="*/ 2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3" y="22"/>
                    </a:moveTo>
                    <a:cubicBezTo>
                      <a:pt x="6" y="30"/>
                      <a:pt x="14" y="35"/>
                      <a:pt x="22" y="32"/>
                    </a:cubicBezTo>
                    <a:cubicBezTo>
                      <a:pt x="31" y="29"/>
                      <a:pt x="35" y="20"/>
                      <a:pt x="32" y="12"/>
                    </a:cubicBezTo>
                    <a:cubicBezTo>
                      <a:pt x="29" y="4"/>
                      <a:pt x="21" y="0"/>
                      <a:pt x="12" y="2"/>
                    </a:cubicBezTo>
                    <a:cubicBezTo>
                      <a:pt x="4" y="5"/>
                      <a:pt x="0" y="14"/>
                      <a:pt x="3" y="22"/>
                    </a:cubicBez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" name="Freeform 182"/>
              <p:cNvSpPr/>
              <p:nvPr/>
            </p:nvSpPr>
            <p:spPr bwMode="auto">
              <a:xfrm>
                <a:off x="5177" y="617"/>
                <a:ext cx="278" cy="436"/>
              </a:xfrm>
              <a:custGeom>
                <a:avLst/>
                <a:gdLst>
                  <a:gd name="T0" fmla="*/ 178 w 178"/>
                  <a:gd name="T1" fmla="*/ 2 h 279"/>
                  <a:gd name="T2" fmla="*/ 0 w 178"/>
                  <a:gd name="T3" fmla="*/ 279 h 279"/>
                  <a:gd name="T4" fmla="*/ 172 w 178"/>
                  <a:gd name="T5" fmla="*/ 0 h 279"/>
                  <a:gd name="T6" fmla="*/ 178 w 178"/>
                  <a:gd name="T7" fmla="*/ 2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8" h="279">
                    <a:moveTo>
                      <a:pt x="178" y="2"/>
                    </a:moveTo>
                    <a:cubicBezTo>
                      <a:pt x="178" y="2"/>
                      <a:pt x="107" y="243"/>
                      <a:pt x="0" y="279"/>
                    </a:cubicBezTo>
                    <a:cubicBezTo>
                      <a:pt x="3" y="275"/>
                      <a:pt x="90" y="251"/>
                      <a:pt x="172" y="0"/>
                    </a:cubicBezTo>
                    <a:lnTo>
                      <a:pt x="178" y="2"/>
                    </a:ln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" name="Freeform 183"/>
              <p:cNvSpPr/>
              <p:nvPr/>
            </p:nvSpPr>
            <p:spPr bwMode="auto">
              <a:xfrm>
                <a:off x="5158" y="1022"/>
                <a:ext cx="55" cy="54"/>
              </a:xfrm>
              <a:custGeom>
                <a:avLst/>
                <a:gdLst>
                  <a:gd name="T0" fmla="*/ 3 w 35"/>
                  <a:gd name="T1" fmla="*/ 22 h 35"/>
                  <a:gd name="T2" fmla="*/ 22 w 35"/>
                  <a:gd name="T3" fmla="*/ 32 h 35"/>
                  <a:gd name="T4" fmla="*/ 32 w 35"/>
                  <a:gd name="T5" fmla="*/ 12 h 35"/>
                  <a:gd name="T6" fmla="*/ 12 w 35"/>
                  <a:gd name="T7" fmla="*/ 3 h 35"/>
                  <a:gd name="T8" fmla="*/ 3 w 35"/>
                  <a:gd name="T9" fmla="*/ 2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3" y="22"/>
                    </a:moveTo>
                    <a:cubicBezTo>
                      <a:pt x="5" y="30"/>
                      <a:pt x="14" y="35"/>
                      <a:pt x="22" y="32"/>
                    </a:cubicBezTo>
                    <a:cubicBezTo>
                      <a:pt x="30" y="29"/>
                      <a:pt x="35" y="21"/>
                      <a:pt x="32" y="12"/>
                    </a:cubicBezTo>
                    <a:cubicBezTo>
                      <a:pt x="29" y="4"/>
                      <a:pt x="20" y="0"/>
                      <a:pt x="12" y="3"/>
                    </a:cubicBezTo>
                    <a:cubicBezTo>
                      <a:pt x="4" y="5"/>
                      <a:pt x="0" y="14"/>
                      <a:pt x="3" y="22"/>
                    </a:cubicBez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" name="Freeform 184"/>
              <p:cNvSpPr/>
              <p:nvPr/>
            </p:nvSpPr>
            <p:spPr bwMode="auto">
              <a:xfrm>
                <a:off x="5288" y="581"/>
                <a:ext cx="280" cy="435"/>
              </a:xfrm>
              <a:custGeom>
                <a:avLst/>
                <a:gdLst>
                  <a:gd name="T0" fmla="*/ 179 w 179"/>
                  <a:gd name="T1" fmla="*/ 1 h 278"/>
                  <a:gd name="T2" fmla="*/ 0 w 179"/>
                  <a:gd name="T3" fmla="*/ 278 h 278"/>
                  <a:gd name="T4" fmla="*/ 173 w 179"/>
                  <a:gd name="T5" fmla="*/ 0 h 278"/>
                  <a:gd name="T6" fmla="*/ 179 w 179"/>
                  <a:gd name="T7" fmla="*/ 1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9" h="278">
                    <a:moveTo>
                      <a:pt x="179" y="1"/>
                    </a:moveTo>
                    <a:cubicBezTo>
                      <a:pt x="179" y="2"/>
                      <a:pt x="108" y="243"/>
                      <a:pt x="0" y="278"/>
                    </a:cubicBezTo>
                    <a:cubicBezTo>
                      <a:pt x="4" y="274"/>
                      <a:pt x="91" y="251"/>
                      <a:pt x="173" y="0"/>
                    </a:cubicBezTo>
                    <a:lnTo>
                      <a:pt x="179" y="1"/>
                    </a:ln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6" name="Freeform 185"/>
              <p:cNvSpPr/>
              <p:nvPr/>
            </p:nvSpPr>
            <p:spPr bwMode="auto">
              <a:xfrm>
                <a:off x="5270" y="986"/>
                <a:ext cx="55" cy="55"/>
              </a:xfrm>
              <a:custGeom>
                <a:avLst/>
                <a:gdLst>
                  <a:gd name="T0" fmla="*/ 2 w 35"/>
                  <a:gd name="T1" fmla="*/ 22 h 35"/>
                  <a:gd name="T2" fmla="*/ 22 w 35"/>
                  <a:gd name="T3" fmla="*/ 32 h 35"/>
                  <a:gd name="T4" fmla="*/ 32 w 35"/>
                  <a:gd name="T5" fmla="*/ 12 h 35"/>
                  <a:gd name="T6" fmla="*/ 12 w 35"/>
                  <a:gd name="T7" fmla="*/ 2 h 35"/>
                  <a:gd name="T8" fmla="*/ 2 w 35"/>
                  <a:gd name="T9" fmla="*/ 2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2" y="22"/>
                    </a:moveTo>
                    <a:cubicBezTo>
                      <a:pt x="5" y="30"/>
                      <a:pt x="14" y="35"/>
                      <a:pt x="22" y="32"/>
                    </a:cubicBezTo>
                    <a:cubicBezTo>
                      <a:pt x="30" y="29"/>
                      <a:pt x="35" y="20"/>
                      <a:pt x="32" y="12"/>
                    </a:cubicBezTo>
                    <a:cubicBezTo>
                      <a:pt x="29" y="4"/>
                      <a:pt x="20" y="0"/>
                      <a:pt x="12" y="2"/>
                    </a:cubicBezTo>
                    <a:cubicBezTo>
                      <a:pt x="4" y="5"/>
                      <a:pt x="0" y="14"/>
                      <a:pt x="2" y="22"/>
                    </a:cubicBez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" name="Freeform 186"/>
              <p:cNvSpPr/>
              <p:nvPr/>
            </p:nvSpPr>
            <p:spPr bwMode="auto">
              <a:xfrm>
                <a:off x="5330" y="669"/>
                <a:ext cx="291" cy="447"/>
              </a:xfrm>
              <a:custGeom>
                <a:avLst/>
                <a:gdLst>
                  <a:gd name="T0" fmla="*/ 182 w 186"/>
                  <a:gd name="T1" fmla="*/ 0 h 286"/>
                  <a:gd name="T2" fmla="*/ 18 w 186"/>
                  <a:gd name="T3" fmla="*/ 286 h 286"/>
                  <a:gd name="T4" fmla="*/ 186 w 186"/>
                  <a:gd name="T5" fmla="*/ 5 h 286"/>
                  <a:gd name="T6" fmla="*/ 182 w 186"/>
                  <a:gd name="T7" fmla="*/ 0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6" h="286">
                    <a:moveTo>
                      <a:pt x="182" y="0"/>
                    </a:moveTo>
                    <a:cubicBezTo>
                      <a:pt x="182" y="1"/>
                      <a:pt x="0" y="174"/>
                      <a:pt x="18" y="286"/>
                    </a:cubicBezTo>
                    <a:cubicBezTo>
                      <a:pt x="20" y="281"/>
                      <a:pt x="0" y="193"/>
                      <a:pt x="186" y="5"/>
                    </a:cubicBezTo>
                    <a:lnTo>
                      <a:pt x="182" y="0"/>
                    </a:ln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" name="Freeform 187"/>
              <p:cNvSpPr/>
              <p:nvPr/>
            </p:nvSpPr>
            <p:spPr bwMode="auto">
              <a:xfrm>
                <a:off x="5330" y="1080"/>
                <a:ext cx="53" cy="51"/>
              </a:xfrm>
              <a:custGeom>
                <a:avLst/>
                <a:gdLst>
                  <a:gd name="T0" fmla="*/ 19 w 34"/>
                  <a:gd name="T1" fmla="*/ 32 h 33"/>
                  <a:gd name="T2" fmla="*/ 2 w 34"/>
                  <a:gd name="T3" fmla="*/ 19 h 33"/>
                  <a:gd name="T4" fmla="*/ 15 w 34"/>
                  <a:gd name="T5" fmla="*/ 1 h 33"/>
                  <a:gd name="T6" fmla="*/ 32 w 34"/>
                  <a:gd name="T7" fmla="*/ 14 h 33"/>
                  <a:gd name="T8" fmla="*/ 19 w 34"/>
                  <a:gd name="T9" fmla="*/ 3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3">
                    <a:moveTo>
                      <a:pt x="19" y="32"/>
                    </a:moveTo>
                    <a:cubicBezTo>
                      <a:pt x="11" y="33"/>
                      <a:pt x="3" y="27"/>
                      <a:pt x="2" y="19"/>
                    </a:cubicBezTo>
                    <a:cubicBezTo>
                      <a:pt x="0" y="10"/>
                      <a:pt x="6" y="3"/>
                      <a:pt x="15" y="1"/>
                    </a:cubicBezTo>
                    <a:cubicBezTo>
                      <a:pt x="23" y="0"/>
                      <a:pt x="31" y="6"/>
                      <a:pt x="32" y="14"/>
                    </a:cubicBezTo>
                    <a:cubicBezTo>
                      <a:pt x="34" y="23"/>
                      <a:pt x="28" y="31"/>
                      <a:pt x="19" y="32"/>
                    </a:cubicBez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9" name="Freeform 188"/>
              <p:cNvSpPr/>
              <p:nvPr/>
            </p:nvSpPr>
            <p:spPr bwMode="auto">
              <a:xfrm>
                <a:off x="5361" y="634"/>
                <a:ext cx="154" cy="513"/>
              </a:xfrm>
              <a:custGeom>
                <a:avLst/>
                <a:gdLst>
                  <a:gd name="T0" fmla="*/ 93 w 98"/>
                  <a:gd name="T1" fmla="*/ 0 h 328"/>
                  <a:gd name="T2" fmla="*/ 63 w 98"/>
                  <a:gd name="T3" fmla="*/ 328 h 328"/>
                  <a:gd name="T4" fmla="*/ 98 w 98"/>
                  <a:gd name="T5" fmla="*/ 2 h 328"/>
                  <a:gd name="T6" fmla="*/ 93 w 98"/>
                  <a:gd name="T7" fmla="*/ 0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8" h="328">
                    <a:moveTo>
                      <a:pt x="93" y="0"/>
                    </a:moveTo>
                    <a:cubicBezTo>
                      <a:pt x="92" y="0"/>
                      <a:pt x="0" y="234"/>
                      <a:pt x="63" y="328"/>
                    </a:cubicBezTo>
                    <a:cubicBezTo>
                      <a:pt x="63" y="323"/>
                      <a:pt x="8" y="251"/>
                      <a:pt x="98" y="2"/>
                    </a:cubicBezTo>
                    <a:lnTo>
                      <a:pt x="93" y="0"/>
                    </a:ln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" name="Freeform 189"/>
              <p:cNvSpPr/>
              <p:nvPr/>
            </p:nvSpPr>
            <p:spPr bwMode="auto">
              <a:xfrm>
                <a:off x="5427" y="1111"/>
                <a:ext cx="55" cy="55"/>
              </a:xfrm>
              <a:custGeom>
                <a:avLst/>
                <a:gdLst>
                  <a:gd name="T0" fmla="*/ 26 w 35"/>
                  <a:gd name="T1" fmla="*/ 31 h 35"/>
                  <a:gd name="T2" fmla="*/ 5 w 35"/>
                  <a:gd name="T3" fmla="*/ 26 h 35"/>
                  <a:gd name="T4" fmla="*/ 9 w 35"/>
                  <a:gd name="T5" fmla="*/ 5 h 35"/>
                  <a:gd name="T6" fmla="*/ 31 w 35"/>
                  <a:gd name="T7" fmla="*/ 9 h 35"/>
                  <a:gd name="T8" fmla="*/ 26 w 35"/>
                  <a:gd name="T9" fmla="*/ 3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26" y="31"/>
                    </a:moveTo>
                    <a:cubicBezTo>
                      <a:pt x="19" y="35"/>
                      <a:pt x="9" y="33"/>
                      <a:pt x="5" y="26"/>
                    </a:cubicBezTo>
                    <a:cubicBezTo>
                      <a:pt x="0" y="19"/>
                      <a:pt x="2" y="10"/>
                      <a:pt x="9" y="5"/>
                    </a:cubicBezTo>
                    <a:cubicBezTo>
                      <a:pt x="16" y="0"/>
                      <a:pt x="26" y="2"/>
                      <a:pt x="31" y="9"/>
                    </a:cubicBezTo>
                    <a:cubicBezTo>
                      <a:pt x="35" y="17"/>
                      <a:pt x="33" y="26"/>
                      <a:pt x="26" y="31"/>
                    </a:cubicBez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" name="Freeform 190"/>
              <p:cNvSpPr/>
              <p:nvPr/>
            </p:nvSpPr>
            <p:spPr bwMode="auto">
              <a:xfrm>
                <a:off x="5391" y="554"/>
                <a:ext cx="116" cy="516"/>
              </a:xfrm>
              <a:custGeom>
                <a:avLst/>
                <a:gdLst>
                  <a:gd name="T0" fmla="*/ 69 w 74"/>
                  <a:gd name="T1" fmla="*/ 0 h 330"/>
                  <a:gd name="T2" fmla="*/ 72 w 74"/>
                  <a:gd name="T3" fmla="*/ 330 h 330"/>
                  <a:gd name="T4" fmla="*/ 74 w 74"/>
                  <a:gd name="T5" fmla="*/ 2 h 330"/>
                  <a:gd name="T6" fmla="*/ 69 w 74"/>
                  <a:gd name="T7" fmla="*/ 0 h 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" h="330">
                    <a:moveTo>
                      <a:pt x="69" y="0"/>
                    </a:moveTo>
                    <a:cubicBezTo>
                      <a:pt x="68" y="1"/>
                      <a:pt x="0" y="242"/>
                      <a:pt x="72" y="330"/>
                    </a:cubicBezTo>
                    <a:cubicBezTo>
                      <a:pt x="72" y="324"/>
                      <a:pt x="10" y="258"/>
                      <a:pt x="74" y="2"/>
                    </a:cubicBez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" name="Freeform 191"/>
              <p:cNvSpPr/>
              <p:nvPr/>
            </p:nvSpPr>
            <p:spPr bwMode="auto">
              <a:xfrm>
                <a:off x="5471" y="1034"/>
                <a:ext cx="55" cy="55"/>
              </a:xfrm>
              <a:custGeom>
                <a:avLst/>
                <a:gdLst>
                  <a:gd name="T0" fmla="*/ 27 w 35"/>
                  <a:gd name="T1" fmla="*/ 30 h 35"/>
                  <a:gd name="T2" fmla="*/ 6 w 35"/>
                  <a:gd name="T3" fmla="*/ 27 h 35"/>
                  <a:gd name="T4" fmla="*/ 8 w 35"/>
                  <a:gd name="T5" fmla="*/ 6 h 35"/>
                  <a:gd name="T6" fmla="*/ 30 w 35"/>
                  <a:gd name="T7" fmla="*/ 8 h 35"/>
                  <a:gd name="T8" fmla="*/ 27 w 35"/>
                  <a:gd name="T9" fmla="*/ 3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27" y="30"/>
                    </a:moveTo>
                    <a:cubicBezTo>
                      <a:pt x="21" y="35"/>
                      <a:pt x="11" y="34"/>
                      <a:pt x="6" y="27"/>
                    </a:cubicBezTo>
                    <a:cubicBezTo>
                      <a:pt x="0" y="21"/>
                      <a:pt x="1" y="11"/>
                      <a:pt x="8" y="6"/>
                    </a:cubicBezTo>
                    <a:cubicBezTo>
                      <a:pt x="15" y="0"/>
                      <a:pt x="24" y="1"/>
                      <a:pt x="30" y="8"/>
                    </a:cubicBezTo>
                    <a:cubicBezTo>
                      <a:pt x="35" y="14"/>
                      <a:pt x="34" y="24"/>
                      <a:pt x="27" y="30"/>
                    </a:cubicBez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" name="Freeform 192"/>
              <p:cNvSpPr/>
              <p:nvPr/>
            </p:nvSpPr>
            <p:spPr bwMode="auto">
              <a:xfrm>
                <a:off x="4850" y="429"/>
                <a:ext cx="500" cy="208"/>
              </a:xfrm>
              <a:custGeom>
                <a:avLst/>
                <a:gdLst>
                  <a:gd name="T0" fmla="*/ 320 w 320"/>
                  <a:gd name="T1" fmla="*/ 5 h 133"/>
                  <a:gd name="T2" fmla="*/ 0 w 320"/>
                  <a:gd name="T3" fmla="*/ 85 h 133"/>
                  <a:gd name="T4" fmla="*/ 317 w 320"/>
                  <a:gd name="T5" fmla="*/ 0 h 133"/>
                  <a:gd name="T6" fmla="*/ 320 w 320"/>
                  <a:gd name="T7" fmla="*/ 5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0" h="133">
                    <a:moveTo>
                      <a:pt x="320" y="5"/>
                    </a:moveTo>
                    <a:cubicBezTo>
                      <a:pt x="319" y="6"/>
                      <a:pt x="103" y="133"/>
                      <a:pt x="0" y="85"/>
                    </a:cubicBezTo>
                    <a:cubicBezTo>
                      <a:pt x="5" y="85"/>
                      <a:pt x="85" y="128"/>
                      <a:pt x="317" y="0"/>
                    </a:cubicBezTo>
                    <a:lnTo>
                      <a:pt x="320" y="5"/>
                    </a:ln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" name="Freeform 193"/>
              <p:cNvSpPr/>
              <p:nvPr/>
            </p:nvSpPr>
            <p:spPr bwMode="auto">
              <a:xfrm>
                <a:off x="4831" y="539"/>
                <a:ext cx="56" cy="55"/>
              </a:xfrm>
              <a:custGeom>
                <a:avLst/>
                <a:gdLst>
                  <a:gd name="T0" fmla="*/ 4 w 36"/>
                  <a:gd name="T1" fmla="*/ 11 h 35"/>
                  <a:gd name="T2" fmla="*/ 12 w 36"/>
                  <a:gd name="T3" fmla="*/ 32 h 35"/>
                  <a:gd name="T4" fmla="*/ 32 w 36"/>
                  <a:gd name="T5" fmla="*/ 24 h 35"/>
                  <a:gd name="T6" fmla="*/ 24 w 36"/>
                  <a:gd name="T7" fmla="*/ 4 h 35"/>
                  <a:gd name="T8" fmla="*/ 4 w 36"/>
                  <a:gd name="T9" fmla="*/ 1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5">
                    <a:moveTo>
                      <a:pt x="4" y="11"/>
                    </a:moveTo>
                    <a:cubicBezTo>
                      <a:pt x="0" y="19"/>
                      <a:pt x="4" y="28"/>
                      <a:pt x="12" y="32"/>
                    </a:cubicBezTo>
                    <a:cubicBezTo>
                      <a:pt x="19" y="35"/>
                      <a:pt x="29" y="32"/>
                      <a:pt x="32" y="24"/>
                    </a:cubicBezTo>
                    <a:cubicBezTo>
                      <a:pt x="36" y="16"/>
                      <a:pt x="32" y="7"/>
                      <a:pt x="24" y="4"/>
                    </a:cubicBezTo>
                    <a:cubicBezTo>
                      <a:pt x="17" y="0"/>
                      <a:pt x="7" y="4"/>
                      <a:pt x="4" y="11"/>
                    </a:cubicBez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" name="Freeform 194"/>
              <p:cNvSpPr/>
              <p:nvPr/>
            </p:nvSpPr>
            <p:spPr bwMode="auto">
              <a:xfrm>
                <a:off x="4861" y="492"/>
                <a:ext cx="500" cy="208"/>
              </a:xfrm>
              <a:custGeom>
                <a:avLst/>
                <a:gdLst>
                  <a:gd name="T0" fmla="*/ 320 w 320"/>
                  <a:gd name="T1" fmla="*/ 6 h 133"/>
                  <a:gd name="T2" fmla="*/ 0 w 320"/>
                  <a:gd name="T3" fmla="*/ 86 h 133"/>
                  <a:gd name="T4" fmla="*/ 317 w 320"/>
                  <a:gd name="T5" fmla="*/ 0 h 133"/>
                  <a:gd name="T6" fmla="*/ 320 w 320"/>
                  <a:gd name="T7" fmla="*/ 6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0" h="133">
                    <a:moveTo>
                      <a:pt x="320" y="6"/>
                    </a:moveTo>
                    <a:cubicBezTo>
                      <a:pt x="319" y="6"/>
                      <a:pt x="103" y="133"/>
                      <a:pt x="0" y="86"/>
                    </a:cubicBezTo>
                    <a:cubicBezTo>
                      <a:pt x="6" y="85"/>
                      <a:pt x="85" y="128"/>
                      <a:pt x="317" y="0"/>
                    </a:cubicBezTo>
                    <a:lnTo>
                      <a:pt x="320" y="6"/>
                    </a:ln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" name="Freeform 195"/>
              <p:cNvSpPr/>
              <p:nvPr/>
            </p:nvSpPr>
            <p:spPr bwMode="auto">
              <a:xfrm>
                <a:off x="4842" y="601"/>
                <a:ext cx="56" cy="57"/>
              </a:xfrm>
              <a:custGeom>
                <a:avLst/>
                <a:gdLst>
                  <a:gd name="T0" fmla="*/ 4 w 36"/>
                  <a:gd name="T1" fmla="*/ 12 h 36"/>
                  <a:gd name="T2" fmla="*/ 12 w 36"/>
                  <a:gd name="T3" fmla="*/ 32 h 36"/>
                  <a:gd name="T4" fmla="*/ 32 w 36"/>
                  <a:gd name="T5" fmla="*/ 24 h 36"/>
                  <a:gd name="T6" fmla="*/ 24 w 36"/>
                  <a:gd name="T7" fmla="*/ 4 h 36"/>
                  <a:gd name="T8" fmla="*/ 4 w 36"/>
                  <a:gd name="T9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6">
                    <a:moveTo>
                      <a:pt x="4" y="12"/>
                    </a:moveTo>
                    <a:cubicBezTo>
                      <a:pt x="0" y="20"/>
                      <a:pt x="4" y="29"/>
                      <a:pt x="12" y="32"/>
                    </a:cubicBezTo>
                    <a:cubicBezTo>
                      <a:pt x="19" y="36"/>
                      <a:pt x="29" y="32"/>
                      <a:pt x="32" y="24"/>
                    </a:cubicBezTo>
                    <a:cubicBezTo>
                      <a:pt x="36" y="17"/>
                      <a:pt x="32" y="8"/>
                      <a:pt x="24" y="4"/>
                    </a:cubicBezTo>
                    <a:cubicBezTo>
                      <a:pt x="17" y="0"/>
                      <a:pt x="7" y="4"/>
                      <a:pt x="4" y="12"/>
                    </a:cubicBez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7" name="Freeform 196"/>
              <p:cNvSpPr/>
              <p:nvPr/>
            </p:nvSpPr>
            <p:spPr bwMode="auto">
              <a:xfrm>
                <a:off x="4967" y="456"/>
                <a:ext cx="455" cy="281"/>
              </a:xfrm>
              <a:custGeom>
                <a:avLst/>
                <a:gdLst>
                  <a:gd name="T0" fmla="*/ 291 w 291"/>
                  <a:gd name="T1" fmla="*/ 4 h 180"/>
                  <a:gd name="T2" fmla="*/ 0 w 291"/>
                  <a:gd name="T3" fmla="*/ 158 h 180"/>
                  <a:gd name="T4" fmla="*/ 287 w 291"/>
                  <a:gd name="T5" fmla="*/ 0 h 180"/>
                  <a:gd name="T6" fmla="*/ 291 w 291"/>
                  <a:gd name="T7" fmla="*/ 4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1" h="180">
                    <a:moveTo>
                      <a:pt x="291" y="4"/>
                    </a:moveTo>
                    <a:cubicBezTo>
                      <a:pt x="291" y="5"/>
                      <a:pt x="111" y="180"/>
                      <a:pt x="0" y="158"/>
                    </a:cubicBezTo>
                    <a:cubicBezTo>
                      <a:pt x="5" y="157"/>
                      <a:pt x="93" y="179"/>
                      <a:pt x="287" y="0"/>
                    </a:cubicBezTo>
                    <a:lnTo>
                      <a:pt x="291" y="4"/>
                    </a:ln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8" name="Freeform 197"/>
              <p:cNvSpPr/>
              <p:nvPr/>
            </p:nvSpPr>
            <p:spPr bwMode="auto">
              <a:xfrm>
                <a:off x="4950" y="679"/>
                <a:ext cx="53" cy="52"/>
              </a:xfrm>
              <a:custGeom>
                <a:avLst/>
                <a:gdLst>
                  <a:gd name="T0" fmla="*/ 2 w 34"/>
                  <a:gd name="T1" fmla="*/ 14 h 33"/>
                  <a:gd name="T2" fmla="*/ 14 w 34"/>
                  <a:gd name="T3" fmla="*/ 32 h 33"/>
                  <a:gd name="T4" fmla="*/ 32 w 34"/>
                  <a:gd name="T5" fmla="*/ 19 h 33"/>
                  <a:gd name="T6" fmla="*/ 20 w 34"/>
                  <a:gd name="T7" fmla="*/ 1 h 33"/>
                  <a:gd name="T8" fmla="*/ 2 w 34"/>
                  <a:gd name="T9" fmla="*/ 14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3">
                    <a:moveTo>
                      <a:pt x="2" y="14"/>
                    </a:moveTo>
                    <a:cubicBezTo>
                      <a:pt x="0" y="22"/>
                      <a:pt x="6" y="30"/>
                      <a:pt x="14" y="32"/>
                    </a:cubicBezTo>
                    <a:cubicBezTo>
                      <a:pt x="23" y="33"/>
                      <a:pt x="31" y="28"/>
                      <a:pt x="32" y="19"/>
                    </a:cubicBezTo>
                    <a:cubicBezTo>
                      <a:pt x="34" y="11"/>
                      <a:pt x="28" y="3"/>
                      <a:pt x="20" y="1"/>
                    </a:cubicBezTo>
                    <a:cubicBezTo>
                      <a:pt x="12" y="0"/>
                      <a:pt x="4" y="5"/>
                      <a:pt x="2" y="14"/>
                    </a:cubicBez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" name="Freeform 198"/>
              <p:cNvSpPr/>
              <p:nvPr/>
            </p:nvSpPr>
            <p:spPr bwMode="auto">
              <a:xfrm>
                <a:off x="5112" y="440"/>
                <a:ext cx="213" cy="472"/>
              </a:xfrm>
              <a:custGeom>
                <a:avLst/>
                <a:gdLst>
                  <a:gd name="T0" fmla="*/ 136 w 136"/>
                  <a:gd name="T1" fmla="*/ 1 h 302"/>
                  <a:gd name="T2" fmla="*/ 0 w 136"/>
                  <a:gd name="T3" fmla="*/ 302 h 302"/>
                  <a:gd name="T4" fmla="*/ 129 w 136"/>
                  <a:gd name="T5" fmla="*/ 0 h 302"/>
                  <a:gd name="T6" fmla="*/ 136 w 136"/>
                  <a:gd name="T7" fmla="*/ 1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" h="302">
                    <a:moveTo>
                      <a:pt x="136" y="1"/>
                    </a:moveTo>
                    <a:cubicBezTo>
                      <a:pt x="135" y="2"/>
                      <a:pt x="101" y="250"/>
                      <a:pt x="0" y="302"/>
                    </a:cubicBezTo>
                    <a:cubicBezTo>
                      <a:pt x="3" y="297"/>
                      <a:pt x="86" y="261"/>
                      <a:pt x="129" y="0"/>
                    </a:cubicBezTo>
                    <a:lnTo>
                      <a:pt x="136" y="1"/>
                    </a:ln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0" name="Freeform 199"/>
              <p:cNvSpPr/>
              <p:nvPr/>
            </p:nvSpPr>
            <p:spPr bwMode="auto">
              <a:xfrm>
                <a:off x="5094" y="880"/>
                <a:ext cx="54" cy="54"/>
              </a:xfrm>
              <a:custGeom>
                <a:avLst/>
                <a:gdLst>
                  <a:gd name="T0" fmla="*/ 4 w 35"/>
                  <a:gd name="T1" fmla="*/ 25 h 35"/>
                  <a:gd name="T2" fmla="*/ 25 w 35"/>
                  <a:gd name="T3" fmla="*/ 31 h 35"/>
                  <a:gd name="T4" fmla="*/ 31 w 35"/>
                  <a:gd name="T5" fmla="*/ 11 h 35"/>
                  <a:gd name="T6" fmla="*/ 11 w 35"/>
                  <a:gd name="T7" fmla="*/ 4 h 35"/>
                  <a:gd name="T8" fmla="*/ 4 w 35"/>
                  <a:gd name="T9" fmla="*/ 2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4" y="25"/>
                    </a:moveTo>
                    <a:cubicBezTo>
                      <a:pt x="8" y="32"/>
                      <a:pt x="17" y="35"/>
                      <a:pt x="25" y="31"/>
                    </a:cubicBezTo>
                    <a:cubicBezTo>
                      <a:pt x="32" y="28"/>
                      <a:pt x="35" y="18"/>
                      <a:pt x="31" y="11"/>
                    </a:cubicBezTo>
                    <a:cubicBezTo>
                      <a:pt x="27" y="3"/>
                      <a:pt x="18" y="0"/>
                      <a:pt x="11" y="4"/>
                    </a:cubicBezTo>
                    <a:cubicBezTo>
                      <a:pt x="3" y="8"/>
                      <a:pt x="0" y="17"/>
                      <a:pt x="4" y="25"/>
                    </a:cubicBezTo>
                    <a:close/>
                  </a:path>
                </a:pathLst>
              </a:custGeom>
              <a:solidFill>
                <a:srgbClr val="7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" name="Freeform 200"/>
              <p:cNvSpPr/>
              <p:nvPr/>
            </p:nvSpPr>
            <p:spPr bwMode="auto">
              <a:xfrm>
                <a:off x="5378" y="392"/>
                <a:ext cx="507" cy="688"/>
              </a:xfrm>
              <a:custGeom>
                <a:avLst/>
                <a:gdLst>
                  <a:gd name="T0" fmla="*/ 160 w 324"/>
                  <a:gd name="T1" fmla="*/ 424 h 440"/>
                  <a:gd name="T2" fmla="*/ 71 w 324"/>
                  <a:gd name="T3" fmla="*/ 334 h 440"/>
                  <a:gd name="T4" fmla="*/ 19 w 324"/>
                  <a:gd name="T5" fmla="*/ 298 h 440"/>
                  <a:gd name="T6" fmla="*/ 93 w 324"/>
                  <a:gd name="T7" fmla="*/ 10 h 440"/>
                  <a:gd name="T8" fmla="*/ 160 w 324"/>
                  <a:gd name="T9" fmla="*/ 424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4" h="440">
                    <a:moveTo>
                      <a:pt x="160" y="424"/>
                    </a:moveTo>
                    <a:cubicBezTo>
                      <a:pt x="111" y="420"/>
                      <a:pt x="73" y="370"/>
                      <a:pt x="71" y="334"/>
                    </a:cubicBezTo>
                    <a:cubicBezTo>
                      <a:pt x="69" y="299"/>
                      <a:pt x="39" y="321"/>
                      <a:pt x="19" y="298"/>
                    </a:cubicBezTo>
                    <a:cubicBezTo>
                      <a:pt x="0" y="274"/>
                      <a:pt x="45" y="0"/>
                      <a:pt x="93" y="10"/>
                    </a:cubicBezTo>
                    <a:cubicBezTo>
                      <a:pt x="265" y="48"/>
                      <a:pt x="324" y="440"/>
                      <a:pt x="160" y="424"/>
                    </a:cubicBezTo>
                    <a:close/>
                  </a:path>
                </a:pathLst>
              </a:custGeom>
              <a:solidFill>
                <a:srgbClr val="D97D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" name="Freeform 201"/>
              <p:cNvSpPr/>
              <p:nvPr/>
            </p:nvSpPr>
            <p:spPr bwMode="auto">
              <a:xfrm>
                <a:off x="5613" y="451"/>
                <a:ext cx="113" cy="596"/>
              </a:xfrm>
              <a:custGeom>
                <a:avLst/>
                <a:gdLst>
                  <a:gd name="T0" fmla="*/ 50 w 72"/>
                  <a:gd name="T1" fmla="*/ 380 h 381"/>
                  <a:gd name="T2" fmla="*/ 57 w 72"/>
                  <a:gd name="T3" fmla="*/ 156 h 381"/>
                  <a:gd name="T4" fmla="*/ 0 w 72"/>
                  <a:gd name="T5" fmla="*/ 1 h 381"/>
                  <a:gd name="T6" fmla="*/ 1 w 72"/>
                  <a:gd name="T7" fmla="*/ 0 h 381"/>
                  <a:gd name="T8" fmla="*/ 60 w 72"/>
                  <a:gd name="T9" fmla="*/ 156 h 381"/>
                  <a:gd name="T10" fmla="*/ 52 w 72"/>
                  <a:gd name="T11" fmla="*/ 381 h 381"/>
                  <a:gd name="T12" fmla="*/ 50 w 72"/>
                  <a:gd name="T13" fmla="*/ 380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2" h="381">
                    <a:moveTo>
                      <a:pt x="50" y="380"/>
                    </a:moveTo>
                    <a:cubicBezTo>
                      <a:pt x="56" y="344"/>
                      <a:pt x="70" y="250"/>
                      <a:pt x="57" y="156"/>
                    </a:cubicBezTo>
                    <a:cubicBezTo>
                      <a:pt x="50" y="100"/>
                      <a:pt x="33" y="44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35" y="43"/>
                      <a:pt x="52" y="99"/>
                      <a:pt x="60" y="156"/>
                    </a:cubicBezTo>
                    <a:cubicBezTo>
                      <a:pt x="72" y="250"/>
                      <a:pt x="59" y="345"/>
                      <a:pt x="52" y="381"/>
                    </a:cubicBezTo>
                    <a:lnTo>
                      <a:pt x="50" y="38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3" name="Freeform 202"/>
              <p:cNvSpPr/>
              <p:nvPr/>
            </p:nvSpPr>
            <p:spPr bwMode="auto">
              <a:xfrm>
                <a:off x="5530" y="418"/>
                <a:ext cx="144" cy="638"/>
              </a:xfrm>
              <a:custGeom>
                <a:avLst/>
                <a:gdLst>
                  <a:gd name="T0" fmla="*/ 66 w 92"/>
                  <a:gd name="T1" fmla="*/ 407 h 408"/>
                  <a:gd name="T2" fmla="*/ 73 w 92"/>
                  <a:gd name="T3" fmla="*/ 161 h 408"/>
                  <a:gd name="T4" fmla="*/ 0 w 92"/>
                  <a:gd name="T5" fmla="*/ 2 h 408"/>
                  <a:gd name="T6" fmla="*/ 2 w 92"/>
                  <a:gd name="T7" fmla="*/ 0 h 408"/>
                  <a:gd name="T8" fmla="*/ 75 w 92"/>
                  <a:gd name="T9" fmla="*/ 161 h 408"/>
                  <a:gd name="T10" fmla="*/ 68 w 92"/>
                  <a:gd name="T11" fmla="*/ 408 h 408"/>
                  <a:gd name="T12" fmla="*/ 66 w 92"/>
                  <a:gd name="T13" fmla="*/ 407 h 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2" h="408">
                    <a:moveTo>
                      <a:pt x="66" y="407"/>
                    </a:moveTo>
                    <a:cubicBezTo>
                      <a:pt x="72" y="377"/>
                      <a:pt x="90" y="267"/>
                      <a:pt x="73" y="161"/>
                    </a:cubicBezTo>
                    <a:cubicBezTo>
                      <a:pt x="63" y="101"/>
                      <a:pt x="42" y="43"/>
                      <a:pt x="0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44" y="41"/>
                      <a:pt x="65" y="100"/>
                      <a:pt x="75" y="161"/>
                    </a:cubicBezTo>
                    <a:cubicBezTo>
                      <a:pt x="92" y="267"/>
                      <a:pt x="74" y="378"/>
                      <a:pt x="68" y="408"/>
                    </a:cubicBezTo>
                    <a:lnTo>
                      <a:pt x="66" y="40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" name="Freeform 203"/>
              <p:cNvSpPr/>
              <p:nvPr/>
            </p:nvSpPr>
            <p:spPr bwMode="auto">
              <a:xfrm>
                <a:off x="5488" y="428"/>
                <a:ext cx="105" cy="598"/>
              </a:xfrm>
              <a:custGeom>
                <a:avLst/>
                <a:gdLst>
                  <a:gd name="T0" fmla="*/ 43 w 67"/>
                  <a:gd name="T1" fmla="*/ 382 h 383"/>
                  <a:gd name="T2" fmla="*/ 53 w 67"/>
                  <a:gd name="T3" fmla="*/ 159 h 383"/>
                  <a:gd name="T4" fmla="*/ 0 w 67"/>
                  <a:gd name="T5" fmla="*/ 2 h 383"/>
                  <a:gd name="T6" fmla="*/ 2 w 67"/>
                  <a:gd name="T7" fmla="*/ 0 h 383"/>
                  <a:gd name="T8" fmla="*/ 56 w 67"/>
                  <a:gd name="T9" fmla="*/ 159 h 383"/>
                  <a:gd name="T10" fmla="*/ 45 w 67"/>
                  <a:gd name="T11" fmla="*/ 383 h 383"/>
                  <a:gd name="T12" fmla="*/ 43 w 67"/>
                  <a:gd name="T13" fmla="*/ 382 h 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383">
                    <a:moveTo>
                      <a:pt x="43" y="382"/>
                    </a:moveTo>
                    <a:cubicBezTo>
                      <a:pt x="48" y="357"/>
                      <a:pt x="64" y="259"/>
                      <a:pt x="53" y="159"/>
                    </a:cubicBezTo>
                    <a:cubicBezTo>
                      <a:pt x="47" y="103"/>
                      <a:pt x="32" y="46"/>
                      <a:pt x="0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4" y="45"/>
                      <a:pt x="49" y="102"/>
                      <a:pt x="56" y="159"/>
                    </a:cubicBezTo>
                    <a:cubicBezTo>
                      <a:pt x="67" y="259"/>
                      <a:pt x="50" y="357"/>
                      <a:pt x="45" y="383"/>
                    </a:cubicBezTo>
                    <a:lnTo>
                      <a:pt x="43" y="38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" name="Freeform 204"/>
              <p:cNvSpPr/>
              <p:nvPr/>
            </p:nvSpPr>
            <p:spPr bwMode="auto">
              <a:xfrm>
                <a:off x="5471" y="461"/>
                <a:ext cx="28" cy="425"/>
              </a:xfrm>
              <a:custGeom>
                <a:avLst/>
                <a:gdLst>
                  <a:gd name="T0" fmla="*/ 3 w 18"/>
                  <a:gd name="T1" fmla="*/ 272 h 272"/>
                  <a:gd name="T2" fmla="*/ 14 w 18"/>
                  <a:gd name="T3" fmla="*/ 126 h 272"/>
                  <a:gd name="T4" fmla="*/ 0 w 18"/>
                  <a:gd name="T5" fmla="*/ 1 h 272"/>
                  <a:gd name="T6" fmla="*/ 2 w 18"/>
                  <a:gd name="T7" fmla="*/ 0 h 272"/>
                  <a:gd name="T8" fmla="*/ 17 w 18"/>
                  <a:gd name="T9" fmla="*/ 126 h 272"/>
                  <a:gd name="T10" fmla="*/ 5 w 18"/>
                  <a:gd name="T11" fmla="*/ 272 h 272"/>
                  <a:gd name="T12" fmla="*/ 3 w 18"/>
                  <a:gd name="T13" fmla="*/ 272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72">
                    <a:moveTo>
                      <a:pt x="3" y="272"/>
                    </a:moveTo>
                    <a:cubicBezTo>
                      <a:pt x="8" y="243"/>
                      <a:pt x="15" y="188"/>
                      <a:pt x="14" y="126"/>
                    </a:cubicBezTo>
                    <a:cubicBezTo>
                      <a:pt x="14" y="85"/>
                      <a:pt x="10" y="42"/>
                      <a:pt x="0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2" y="42"/>
                      <a:pt x="16" y="85"/>
                      <a:pt x="17" y="126"/>
                    </a:cubicBezTo>
                    <a:cubicBezTo>
                      <a:pt x="18" y="188"/>
                      <a:pt x="10" y="243"/>
                      <a:pt x="5" y="272"/>
                    </a:cubicBezTo>
                    <a:lnTo>
                      <a:pt x="3" y="2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" name="Freeform 205"/>
              <p:cNvSpPr/>
              <p:nvPr/>
            </p:nvSpPr>
            <p:spPr bwMode="auto">
              <a:xfrm>
                <a:off x="4807" y="218"/>
                <a:ext cx="754" cy="430"/>
              </a:xfrm>
              <a:custGeom>
                <a:avLst/>
                <a:gdLst>
                  <a:gd name="T0" fmla="*/ 164 w 482"/>
                  <a:gd name="T1" fmla="*/ 24 h 275"/>
                  <a:gd name="T2" fmla="*/ 59 w 482"/>
                  <a:gd name="T3" fmla="*/ 165 h 275"/>
                  <a:gd name="T4" fmla="*/ 171 w 482"/>
                  <a:gd name="T5" fmla="*/ 225 h 275"/>
                  <a:gd name="T6" fmla="*/ 221 w 482"/>
                  <a:gd name="T7" fmla="*/ 263 h 275"/>
                  <a:gd name="T8" fmla="*/ 458 w 482"/>
                  <a:gd name="T9" fmla="*/ 121 h 275"/>
                  <a:gd name="T10" fmla="*/ 164 w 482"/>
                  <a:gd name="T11" fmla="*/ 24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2" h="275">
                    <a:moveTo>
                      <a:pt x="164" y="24"/>
                    </a:moveTo>
                    <a:cubicBezTo>
                      <a:pt x="155" y="32"/>
                      <a:pt x="0" y="64"/>
                      <a:pt x="59" y="165"/>
                    </a:cubicBezTo>
                    <a:cubicBezTo>
                      <a:pt x="84" y="208"/>
                      <a:pt x="137" y="233"/>
                      <a:pt x="171" y="225"/>
                    </a:cubicBezTo>
                    <a:cubicBezTo>
                      <a:pt x="206" y="216"/>
                      <a:pt x="193" y="251"/>
                      <a:pt x="221" y="263"/>
                    </a:cubicBezTo>
                    <a:cubicBezTo>
                      <a:pt x="249" y="275"/>
                      <a:pt x="482" y="164"/>
                      <a:pt x="458" y="121"/>
                    </a:cubicBezTo>
                    <a:cubicBezTo>
                      <a:pt x="416" y="45"/>
                      <a:pt x="196" y="0"/>
                      <a:pt x="164" y="24"/>
                    </a:cubicBezTo>
                    <a:close/>
                  </a:path>
                </a:pathLst>
              </a:custGeom>
              <a:solidFill>
                <a:srgbClr val="D97D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7" name="Freeform 206"/>
              <p:cNvSpPr/>
              <p:nvPr/>
            </p:nvSpPr>
            <p:spPr bwMode="auto">
              <a:xfrm>
                <a:off x="4879" y="276"/>
                <a:ext cx="431" cy="114"/>
              </a:xfrm>
              <a:custGeom>
                <a:avLst/>
                <a:gdLst>
                  <a:gd name="T0" fmla="*/ 0 w 275"/>
                  <a:gd name="T1" fmla="*/ 71 h 73"/>
                  <a:gd name="T2" fmla="*/ 147 w 275"/>
                  <a:gd name="T3" fmla="*/ 18 h 73"/>
                  <a:gd name="T4" fmla="*/ 275 w 275"/>
                  <a:gd name="T5" fmla="*/ 1 h 73"/>
                  <a:gd name="T6" fmla="*/ 275 w 275"/>
                  <a:gd name="T7" fmla="*/ 3 h 73"/>
                  <a:gd name="T8" fmla="*/ 147 w 275"/>
                  <a:gd name="T9" fmla="*/ 20 h 73"/>
                  <a:gd name="T10" fmla="*/ 1 w 275"/>
                  <a:gd name="T11" fmla="*/ 73 h 73"/>
                  <a:gd name="T12" fmla="*/ 0 w 275"/>
                  <a:gd name="T13" fmla="*/ 71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5" h="73">
                    <a:moveTo>
                      <a:pt x="0" y="71"/>
                    </a:moveTo>
                    <a:cubicBezTo>
                      <a:pt x="32" y="56"/>
                      <a:pt x="86" y="33"/>
                      <a:pt x="147" y="18"/>
                    </a:cubicBezTo>
                    <a:cubicBezTo>
                      <a:pt x="188" y="7"/>
                      <a:pt x="232" y="0"/>
                      <a:pt x="275" y="1"/>
                    </a:cubicBezTo>
                    <a:cubicBezTo>
                      <a:pt x="275" y="3"/>
                      <a:pt x="275" y="3"/>
                      <a:pt x="275" y="3"/>
                    </a:cubicBezTo>
                    <a:cubicBezTo>
                      <a:pt x="232" y="2"/>
                      <a:pt x="188" y="9"/>
                      <a:pt x="147" y="20"/>
                    </a:cubicBezTo>
                    <a:cubicBezTo>
                      <a:pt x="87" y="35"/>
                      <a:pt x="33" y="58"/>
                      <a:pt x="1" y="73"/>
                    </a:cubicBezTo>
                    <a:lnTo>
                      <a:pt x="0" y="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8" name="Freeform 207"/>
              <p:cNvSpPr/>
              <p:nvPr/>
            </p:nvSpPr>
            <p:spPr bwMode="auto">
              <a:xfrm>
                <a:off x="4886" y="325"/>
                <a:ext cx="604" cy="125"/>
              </a:xfrm>
              <a:custGeom>
                <a:avLst/>
                <a:gdLst>
                  <a:gd name="T0" fmla="*/ 0 w 386"/>
                  <a:gd name="T1" fmla="*/ 78 h 80"/>
                  <a:gd name="T2" fmla="*/ 219 w 386"/>
                  <a:gd name="T3" fmla="*/ 7 h 80"/>
                  <a:gd name="T4" fmla="*/ 386 w 386"/>
                  <a:gd name="T5" fmla="*/ 26 h 80"/>
                  <a:gd name="T6" fmla="*/ 385 w 386"/>
                  <a:gd name="T7" fmla="*/ 28 h 80"/>
                  <a:gd name="T8" fmla="*/ 220 w 386"/>
                  <a:gd name="T9" fmla="*/ 9 h 80"/>
                  <a:gd name="T10" fmla="*/ 1 w 386"/>
                  <a:gd name="T11" fmla="*/ 80 h 80"/>
                  <a:gd name="T12" fmla="*/ 0 w 386"/>
                  <a:gd name="T13" fmla="*/ 7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6" h="80">
                    <a:moveTo>
                      <a:pt x="0" y="78"/>
                    </a:moveTo>
                    <a:cubicBezTo>
                      <a:pt x="40" y="58"/>
                      <a:pt x="128" y="19"/>
                      <a:pt x="219" y="7"/>
                    </a:cubicBezTo>
                    <a:cubicBezTo>
                      <a:pt x="277" y="0"/>
                      <a:pt x="336" y="2"/>
                      <a:pt x="386" y="26"/>
                    </a:cubicBezTo>
                    <a:cubicBezTo>
                      <a:pt x="385" y="28"/>
                      <a:pt x="385" y="28"/>
                      <a:pt x="385" y="28"/>
                    </a:cubicBezTo>
                    <a:cubicBezTo>
                      <a:pt x="336" y="4"/>
                      <a:pt x="277" y="2"/>
                      <a:pt x="220" y="9"/>
                    </a:cubicBezTo>
                    <a:cubicBezTo>
                      <a:pt x="128" y="22"/>
                      <a:pt x="41" y="60"/>
                      <a:pt x="1" y="80"/>
                    </a:cubicBezTo>
                    <a:lnTo>
                      <a:pt x="0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9" name="Freeform 208"/>
              <p:cNvSpPr/>
              <p:nvPr/>
            </p:nvSpPr>
            <p:spPr bwMode="auto">
              <a:xfrm>
                <a:off x="4931" y="390"/>
                <a:ext cx="596" cy="128"/>
              </a:xfrm>
              <a:custGeom>
                <a:avLst/>
                <a:gdLst>
                  <a:gd name="T0" fmla="*/ 0 w 381"/>
                  <a:gd name="T1" fmla="*/ 80 h 82"/>
                  <a:gd name="T2" fmla="*/ 215 w 381"/>
                  <a:gd name="T3" fmla="*/ 8 h 82"/>
                  <a:gd name="T4" fmla="*/ 381 w 381"/>
                  <a:gd name="T5" fmla="*/ 21 h 82"/>
                  <a:gd name="T6" fmla="*/ 380 w 381"/>
                  <a:gd name="T7" fmla="*/ 23 h 82"/>
                  <a:gd name="T8" fmla="*/ 215 w 381"/>
                  <a:gd name="T9" fmla="*/ 11 h 82"/>
                  <a:gd name="T10" fmla="*/ 1 w 381"/>
                  <a:gd name="T11" fmla="*/ 82 h 82"/>
                  <a:gd name="T12" fmla="*/ 0 w 381"/>
                  <a:gd name="T13" fmla="*/ 8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1" h="82">
                    <a:moveTo>
                      <a:pt x="0" y="80"/>
                    </a:moveTo>
                    <a:cubicBezTo>
                      <a:pt x="36" y="62"/>
                      <a:pt x="122" y="23"/>
                      <a:pt x="215" y="8"/>
                    </a:cubicBezTo>
                    <a:cubicBezTo>
                      <a:pt x="271" y="0"/>
                      <a:pt x="330" y="0"/>
                      <a:pt x="381" y="21"/>
                    </a:cubicBezTo>
                    <a:cubicBezTo>
                      <a:pt x="380" y="23"/>
                      <a:pt x="380" y="23"/>
                      <a:pt x="380" y="23"/>
                    </a:cubicBezTo>
                    <a:cubicBezTo>
                      <a:pt x="330" y="2"/>
                      <a:pt x="271" y="2"/>
                      <a:pt x="215" y="11"/>
                    </a:cubicBezTo>
                    <a:cubicBezTo>
                      <a:pt x="123" y="25"/>
                      <a:pt x="36" y="64"/>
                      <a:pt x="1" y="82"/>
                    </a:cubicBezTo>
                    <a:lnTo>
                      <a:pt x="0" y="8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0" name="Freeform 209"/>
              <p:cNvSpPr/>
              <p:nvPr/>
            </p:nvSpPr>
            <p:spPr bwMode="auto">
              <a:xfrm>
                <a:off x="5050" y="439"/>
                <a:ext cx="468" cy="134"/>
              </a:xfrm>
              <a:custGeom>
                <a:avLst/>
                <a:gdLst>
                  <a:gd name="T0" fmla="*/ 0 w 299"/>
                  <a:gd name="T1" fmla="*/ 84 h 86"/>
                  <a:gd name="T2" fmla="*/ 158 w 299"/>
                  <a:gd name="T3" fmla="*/ 22 h 86"/>
                  <a:gd name="T4" fmla="*/ 299 w 299"/>
                  <a:gd name="T5" fmla="*/ 1 h 86"/>
                  <a:gd name="T6" fmla="*/ 299 w 299"/>
                  <a:gd name="T7" fmla="*/ 4 h 86"/>
                  <a:gd name="T8" fmla="*/ 159 w 299"/>
                  <a:gd name="T9" fmla="*/ 24 h 86"/>
                  <a:gd name="T10" fmla="*/ 1 w 299"/>
                  <a:gd name="T11" fmla="*/ 86 h 86"/>
                  <a:gd name="T12" fmla="*/ 0 w 299"/>
                  <a:gd name="T13" fmla="*/ 84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9" h="86">
                    <a:moveTo>
                      <a:pt x="0" y="84"/>
                    </a:moveTo>
                    <a:cubicBezTo>
                      <a:pt x="19" y="74"/>
                      <a:pt x="82" y="43"/>
                      <a:pt x="158" y="22"/>
                    </a:cubicBezTo>
                    <a:cubicBezTo>
                      <a:pt x="203" y="9"/>
                      <a:pt x="251" y="0"/>
                      <a:pt x="299" y="1"/>
                    </a:cubicBezTo>
                    <a:cubicBezTo>
                      <a:pt x="299" y="4"/>
                      <a:pt x="299" y="4"/>
                      <a:pt x="299" y="4"/>
                    </a:cubicBezTo>
                    <a:cubicBezTo>
                      <a:pt x="252" y="3"/>
                      <a:pt x="203" y="12"/>
                      <a:pt x="159" y="24"/>
                    </a:cubicBezTo>
                    <a:cubicBezTo>
                      <a:pt x="83" y="45"/>
                      <a:pt x="20" y="76"/>
                      <a:pt x="1" y="86"/>
                    </a:cubicBezTo>
                    <a:lnTo>
                      <a:pt x="0" y="8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1" name="Freeform 210"/>
              <p:cNvSpPr/>
              <p:nvPr/>
            </p:nvSpPr>
            <p:spPr bwMode="auto">
              <a:xfrm>
                <a:off x="5103" y="337"/>
                <a:ext cx="501" cy="566"/>
              </a:xfrm>
              <a:custGeom>
                <a:avLst/>
                <a:gdLst>
                  <a:gd name="T0" fmla="*/ 11 w 320"/>
                  <a:gd name="T1" fmla="*/ 137 h 362"/>
                  <a:gd name="T2" fmla="*/ 36 w 320"/>
                  <a:gd name="T3" fmla="*/ 218 h 362"/>
                  <a:gd name="T4" fmla="*/ 39 w 320"/>
                  <a:gd name="T5" fmla="*/ 332 h 362"/>
                  <a:gd name="T6" fmla="*/ 156 w 320"/>
                  <a:gd name="T7" fmla="*/ 305 h 362"/>
                  <a:gd name="T8" fmla="*/ 248 w 320"/>
                  <a:gd name="T9" fmla="*/ 326 h 362"/>
                  <a:gd name="T10" fmla="*/ 276 w 320"/>
                  <a:gd name="T11" fmla="*/ 34 h 362"/>
                  <a:gd name="T12" fmla="*/ 11 w 320"/>
                  <a:gd name="T13" fmla="*/ 137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0" h="362">
                    <a:moveTo>
                      <a:pt x="11" y="137"/>
                    </a:moveTo>
                    <a:cubicBezTo>
                      <a:pt x="5" y="175"/>
                      <a:pt x="43" y="197"/>
                      <a:pt x="36" y="218"/>
                    </a:cubicBezTo>
                    <a:cubicBezTo>
                      <a:pt x="28" y="239"/>
                      <a:pt x="0" y="302"/>
                      <a:pt x="39" y="332"/>
                    </a:cubicBezTo>
                    <a:cubicBezTo>
                      <a:pt x="78" y="362"/>
                      <a:pt x="137" y="335"/>
                      <a:pt x="156" y="305"/>
                    </a:cubicBezTo>
                    <a:cubicBezTo>
                      <a:pt x="176" y="275"/>
                      <a:pt x="197" y="339"/>
                      <a:pt x="248" y="326"/>
                    </a:cubicBezTo>
                    <a:cubicBezTo>
                      <a:pt x="299" y="313"/>
                      <a:pt x="320" y="53"/>
                      <a:pt x="276" y="34"/>
                    </a:cubicBezTo>
                    <a:cubicBezTo>
                      <a:pt x="198" y="0"/>
                      <a:pt x="18" y="99"/>
                      <a:pt x="11" y="137"/>
                    </a:cubicBezTo>
                    <a:close/>
                  </a:path>
                </a:pathLst>
              </a:custGeom>
              <a:solidFill>
                <a:srgbClr val="DD8D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2" name="Freeform 211"/>
              <p:cNvSpPr/>
              <p:nvPr/>
            </p:nvSpPr>
            <p:spPr bwMode="auto">
              <a:xfrm>
                <a:off x="5422" y="393"/>
                <a:ext cx="133" cy="444"/>
              </a:xfrm>
              <a:custGeom>
                <a:avLst/>
                <a:gdLst>
                  <a:gd name="T0" fmla="*/ 0 w 85"/>
                  <a:gd name="T1" fmla="*/ 283 h 284"/>
                  <a:gd name="T2" fmla="*/ 66 w 85"/>
                  <a:gd name="T3" fmla="*/ 113 h 284"/>
                  <a:gd name="T4" fmla="*/ 74 w 85"/>
                  <a:gd name="T5" fmla="*/ 0 h 284"/>
                  <a:gd name="T6" fmla="*/ 77 w 85"/>
                  <a:gd name="T7" fmla="*/ 0 h 284"/>
                  <a:gd name="T8" fmla="*/ 68 w 85"/>
                  <a:gd name="T9" fmla="*/ 114 h 284"/>
                  <a:gd name="T10" fmla="*/ 2 w 85"/>
                  <a:gd name="T11" fmla="*/ 284 h 284"/>
                  <a:gd name="T12" fmla="*/ 0 w 85"/>
                  <a:gd name="T13" fmla="*/ 283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5" h="284">
                    <a:moveTo>
                      <a:pt x="0" y="283"/>
                    </a:moveTo>
                    <a:cubicBezTo>
                      <a:pt x="15" y="251"/>
                      <a:pt x="48" y="181"/>
                      <a:pt x="66" y="113"/>
                    </a:cubicBezTo>
                    <a:cubicBezTo>
                      <a:pt x="77" y="71"/>
                      <a:pt x="82" y="30"/>
                      <a:pt x="74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85" y="30"/>
                      <a:pt x="79" y="72"/>
                      <a:pt x="68" y="114"/>
                    </a:cubicBezTo>
                    <a:cubicBezTo>
                      <a:pt x="50" y="182"/>
                      <a:pt x="17" y="252"/>
                      <a:pt x="2" y="284"/>
                    </a:cubicBezTo>
                    <a:lnTo>
                      <a:pt x="0" y="28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3" name="Freeform 212"/>
              <p:cNvSpPr/>
              <p:nvPr/>
            </p:nvSpPr>
            <p:spPr bwMode="auto">
              <a:xfrm>
                <a:off x="5336" y="393"/>
                <a:ext cx="207" cy="435"/>
              </a:xfrm>
              <a:custGeom>
                <a:avLst/>
                <a:gdLst>
                  <a:gd name="T0" fmla="*/ 0 w 132"/>
                  <a:gd name="T1" fmla="*/ 276 h 278"/>
                  <a:gd name="T2" fmla="*/ 74 w 132"/>
                  <a:gd name="T3" fmla="*/ 145 h 278"/>
                  <a:gd name="T4" fmla="*/ 129 w 132"/>
                  <a:gd name="T5" fmla="*/ 0 h 278"/>
                  <a:gd name="T6" fmla="*/ 132 w 132"/>
                  <a:gd name="T7" fmla="*/ 0 h 278"/>
                  <a:gd name="T8" fmla="*/ 76 w 132"/>
                  <a:gd name="T9" fmla="*/ 146 h 278"/>
                  <a:gd name="T10" fmla="*/ 2 w 132"/>
                  <a:gd name="T11" fmla="*/ 278 h 278"/>
                  <a:gd name="T12" fmla="*/ 0 w 132"/>
                  <a:gd name="T13" fmla="*/ 276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2" h="278">
                    <a:moveTo>
                      <a:pt x="0" y="276"/>
                    </a:moveTo>
                    <a:cubicBezTo>
                      <a:pt x="10" y="262"/>
                      <a:pt x="41" y="216"/>
                      <a:pt x="74" y="145"/>
                    </a:cubicBezTo>
                    <a:cubicBezTo>
                      <a:pt x="93" y="104"/>
                      <a:pt x="113" y="55"/>
                      <a:pt x="129" y="0"/>
                    </a:cubicBezTo>
                    <a:cubicBezTo>
                      <a:pt x="132" y="0"/>
                      <a:pt x="132" y="0"/>
                      <a:pt x="132" y="0"/>
                    </a:cubicBezTo>
                    <a:cubicBezTo>
                      <a:pt x="115" y="56"/>
                      <a:pt x="95" y="105"/>
                      <a:pt x="76" y="146"/>
                    </a:cubicBezTo>
                    <a:cubicBezTo>
                      <a:pt x="43" y="217"/>
                      <a:pt x="12" y="263"/>
                      <a:pt x="2" y="278"/>
                    </a:cubicBezTo>
                    <a:lnTo>
                      <a:pt x="0" y="27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4" name="Freeform 213"/>
              <p:cNvSpPr/>
              <p:nvPr/>
            </p:nvSpPr>
            <p:spPr bwMode="auto">
              <a:xfrm>
                <a:off x="5211" y="390"/>
                <a:ext cx="327" cy="486"/>
              </a:xfrm>
              <a:custGeom>
                <a:avLst/>
                <a:gdLst>
                  <a:gd name="T0" fmla="*/ 0 w 209"/>
                  <a:gd name="T1" fmla="*/ 310 h 311"/>
                  <a:gd name="T2" fmla="*/ 110 w 209"/>
                  <a:gd name="T3" fmla="*/ 156 h 311"/>
                  <a:gd name="T4" fmla="*/ 207 w 209"/>
                  <a:gd name="T5" fmla="*/ 0 h 311"/>
                  <a:gd name="T6" fmla="*/ 209 w 209"/>
                  <a:gd name="T7" fmla="*/ 1 h 311"/>
                  <a:gd name="T8" fmla="*/ 112 w 209"/>
                  <a:gd name="T9" fmla="*/ 157 h 311"/>
                  <a:gd name="T10" fmla="*/ 2 w 209"/>
                  <a:gd name="T11" fmla="*/ 311 h 311"/>
                  <a:gd name="T12" fmla="*/ 0 w 209"/>
                  <a:gd name="T13" fmla="*/ 31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9" h="311">
                    <a:moveTo>
                      <a:pt x="0" y="310"/>
                    </a:moveTo>
                    <a:cubicBezTo>
                      <a:pt x="19" y="284"/>
                      <a:pt x="66" y="220"/>
                      <a:pt x="110" y="156"/>
                    </a:cubicBezTo>
                    <a:cubicBezTo>
                      <a:pt x="155" y="91"/>
                      <a:pt x="197" y="27"/>
                      <a:pt x="207" y="0"/>
                    </a:cubicBezTo>
                    <a:cubicBezTo>
                      <a:pt x="209" y="1"/>
                      <a:pt x="209" y="1"/>
                      <a:pt x="209" y="1"/>
                    </a:cubicBezTo>
                    <a:cubicBezTo>
                      <a:pt x="199" y="28"/>
                      <a:pt x="157" y="93"/>
                      <a:pt x="112" y="157"/>
                    </a:cubicBezTo>
                    <a:cubicBezTo>
                      <a:pt x="68" y="221"/>
                      <a:pt x="21" y="285"/>
                      <a:pt x="2" y="311"/>
                    </a:cubicBezTo>
                    <a:lnTo>
                      <a:pt x="0" y="3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5" name="Freeform 214"/>
              <p:cNvSpPr/>
              <p:nvPr/>
            </p:nvSpPr>
            <p:spPr bwMode="auto">
              <a:xfrm>
                <a:off x="5130" y="384"/>
                <a:ext cx="392" cy="224"/>
              </a:xfrm>
              <a:custGeom>
                <a:avLst/>
                <a:gdLst>
                  <a:gd name="T0" fmla="*/ 0 w 251"/>
                  <a:gd name="T1" fmla="*/ 141 h 143"/>
                  <a:gd name="T2" fmla="*/ 142 w 251"/>
                  <a:gd name="T3" fmla="*/ 37 h 143"/>
                  <a:gd name="T4" fmla="*/ 251 w 251"/>
                  <a:gd name="T5" fmla="*/ 0 h 143"/>
                  <a:gd name="T6" fmla="*/ 251 w 251"/>
                  <a:gd name="T7" fmla="*/ 2 h 143"/>
                  <a:gd name="T8" fmla="*/ 143 w 251"/>
                  <a:gd name="T9" fmla="*/ 39 h 143"/>
                  <a:gd name="T10" fmla="*/ 1 w 251"/>
                  <a:gd name="T11" fmla="*/ 143 h 143"/>
                  <a:gd name="T12" fmla="*/ 0 w 251"/>
                  <a:gd name="T13" fmla="*/ 141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1" h="143">
                    <a:moveTo>
                      <a:pt x="0" y="141"/>
                    </a:moveTo>
                    <a:cubicBezTo>
                      <a:pt x="28" y="116"/>
                      <a:pt x="84" y="70"/>
                      <a:pt x="142" y="37"/>
                    </a:cubicBezTo>
                    <a:cubicBezTo>
                      <a:pt x="179" y="16"/>
                      <a:pt x="218" y="1"/>
                      <a:pt x="251" y="0"/>
                    </a:cubicBezTo>
                    <a:cubicBezTo>
                      <a:pt x="251" y="2"/>
                      <a:pt x="251" y="2"/>
                      <a:pt x="251" y="2"/>
                    </a:cubicBezTo>
                    <a:cubicBezTo>
                      <a:pt x="218" y="3"/>
                      <a:pt x="180" y="18"/>
                      <a:pt x="143" y="39"/>
                    </a:cubicBezTo>
                    <a:cubicBezTo>
                      <a:pt x="85" y="72"/>
                      <a:pt x="30" y="118"/>
                      <a:pt x="1" y="143"/>
                    </a:cubicBezTo>
                    <a:lnTo>
                      <a:pt x="0" y="14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6" name="Freeform 215"/>
              <p:cNvSpPr/>
              <p:nvPr/>
            </p:nvSpPr>
            <p:spPr bwMode="auto">
              <a:xfrm>
                <a:off x="5159" y="386"/>
                <a:ext cx="370" cy="287"/>
              </a:xfrm>
              <a:custGeom>
                <a:avLst/>
                <a:gdLst>
                  <a:gd name="T0" fmla="*/ 0 w 236"/>
                  <a:gd name="T1" fmla="*/ 182 h 184"/>
                  <a:gd name="T2" fmla="*/ 106 w 236"/>
                  <a:gd name="T3" fmla="*/ 83 h 184"/>
                  <a:gd name="T4" fmla="*/ 235 w 236"/>
                  <a:gd name="T5" fmla="*/ 0 h 184"/>
                  <a:gd name="T6" fmla="*/ 236 w 236"/>
                  <a:gd name="T7" fmla="*/ 2 h 184"/>
                  <a:gd name="T8" fmla="*/ 108 w 236"/>
                  <a:gd name="T9" fmla="*/ 85 h 184"/>
                  <a:gd name="T10" fmla="*/ 2 w 236"/>
                  <a:gd name="T11" fmla="*/ 184 h 184"/>
                  <a:gd name="T12" fmla="*/ 0 w 236"/>
                  <a:gd name="T13" fmla="*/ 182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6" h="184">
                    <a:moveTo>
                      <a:pt x="0" y="182"/>
                    </a:moveTo>
                    <a:cubicBezTo>
                      <a:pt x="16" y="163"/>
                      <a:pt x="52" y="125"/>
                      <a:pt x="106" y="83"/>
                    </a:cubicBezTo>
                    <a:cubicBezTo>
                      <a:pt x="141" y="56"/>
                      <a:pt x="184" y="27"/>
                      <a:pt x="235" y="0"/>
                    </a:cubicBezTo>
                    <a:cubicBezTo>
                      <a:pt x="236" y="2"/>
                      <a:pt x="236" y="2"/>
                      <a:pt x="236" y="2"/>
                    </a:cubicBezTo>
                    <a:cubicBezTo>
                      <a:pt x="185" y="29"/>
                      <a:pt x="142" y="58"/>
                      <a:pt x="108" y="85"/>
                    </a:cubicBezTo>
                    <a:cubicBezTo>
                      <a:pt x="53" y="127"/>
                      <a:pt x="18" y="164"/>
                      <a:pt x="2" y="184"/>
                    </a:cubicBezTo>
                    <a:lnTo>
                      <a:pt x="0" y="18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7" name="Freeform 216"/>
              <p:cNvSpPr/>
              <p:nvPr/>
            </p:nvSpPr>
            <p:spPr bwMode="auto">
              <a:xfrm>
                <a:off x="5147" y="386"/>
                <a:ext cx="383" cy="454"/>
              </a:xfrm>
              <a:custGeom>
                <a:avLst/>
                <a:gdLst>
                  <a:gd name="T0" fmla="*/ 0 w 245"/>
                  <a:gd name="T1" fmla="*/ 290 h 291"/>
                  <a:gd name="T2" fmla="*/ 113 w 245"/>
                  <a:gd name="T3" fmla="*/ 141 h 291"/>
                  <a:gd name="T4" fmla="*/ 244 w 245"/>
                  <a:gd name="T5" fmla="*/ 0 h 291"/>
                  <a:gd name="T6" fmla="*/ 245 w 245"/>
                  <a:gd name="T7" fmla="*/ 2 h 291"/>
                  <a:gd name="T8" fmla="*/ 115 w 245"/>
                  <a:gd name="T9" fmla="*/ 143 h 291"/>
                  <a:gd name="T10" fmla="*/ 2 w 245"/>
                  <a:gd name="T11" fmla="*/ 291 h 291"/>
                  <a:gd name="T12" fmla="*/ 0 w 245"/>
                  <a:gd name="T13" fmla="*/ 290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5" h="291">
                    <a:moveTo>
                      <a:pt x="0" y="290"/>
                    </a:moveTo>
                    <a:cubicBezTo>
                      <a:pt x="16" y="268"/>
                      <a:pt x="63" y="204"/>
                      <a:pt x="113" y="141"/>
                    </a:cubicBezTo>
                    <a:cubicBezTo>
                      <a:pt x="163" y="79"/>
                      <a:pt x="216" y="17"/>
                      <a:pt x="244" y="0"/>
                    </a:cubicBezTo>
                    <a:cubicBezTo>
                      <a:pt x="245" y="2"/>
                      <a:pt x="245" y="2"/>
                      <a:pt x="245" y="2"/>
                    </a:cubicBezTo>
                    <a:cubicBezTo>
                      <a:pt x="218" y="19"/>
                      <a:pt x="165" y="80"/>
                      <a:pt x="115" y="143"/>
                    </a:cubicBezTo>
                    <a:cubicBezTo>
                      <a:pt x="65" y="206"/>
                      <a:pt x="18" y="270"/>
                      <a:pt x="2" y="291"/>
                    </a:cubicBezTo>
                    <a:lnTo>
                      <a:pt x="0" y="29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-9525" y="5960110"/>
            <a:ext cx="1083945" cy="908685"/>
            <a:chOff x="-15" y="7442"/>
            <a:chExt cx="3569" cy="3375"/>
          </a:xfrm>
        </p:grpSpPr>
        <p:pic>
          <p:nvPicPr>
            <p:cNvPr id="250" name="图片 249"/>
            <p:cNvPicPr>
              <a:picLocks noChangeAspect="1"/>
            </p:cNvPicPr>
            <p:nvPr/>
          </p:nvPicPr>
          <p:blipFill rotWithShape="1">
            <a:blip r:embed="rId7"/>
            <a:srcRect l="25031" b="6307"/>
            <a:stretch>
              <a:fillRect/>
            </a:stretch>
          </p:blipFill>
          <p:spPr>
            <a:xfrm>
              <a:off x="-5" y="7442"/>
              <a:ext cx="1871" cy="3373"/>
            </a:xfrm>
            <a:prstGeom prst="rect">
              <a:avLst/>
            </a:prstGeom>
          </p:spPr>
        </p:pic>
        <p:pic>
          <p:nvPicPr>
            <p:cNvPr id="251" name="图片 250"/>
            <p:cNvPicPr>
              <a:picLocks noChangeAspect="1"/>
            </p:cNvPicPr>
            <p:nvPr/>
          </p:nvPicPr>
          <p:blipFill rotWithShape="1">
            <a:blip r:embed="rId8"/>
            <a:srcRect l="8551" b="2312"/>
            <a:stretch>
              <a:fillRect/>
            </a:stretch>
          </p:blipFill>
          <p:spPr>
            <a:xfrm>
              <a:off x="-15" y="8575"/>
              <a:ext cx="3117" cy="2242"/>
            </a:xfrm>
            <a:prstGeom prst="rect">
              <a:avLst/>
            </a:prstGeom>
          </p:spPr>
        </p:pic>
        <p:pic>
          <p:nvPicPr>
            <p:cNvPr id="252" name="图片 251"/>
            <p:cNvPicPr>
              <a:picLocks noChangeAspect="1"/>
            </p:cNvPicPr>
            <p:nvPr/>
          </p:nvPicPr>
          <p:blipFill rotWithShape="1">
            <a:blip r:embed="rId9"/>
            <a:srcRect b="17013"/>
            <a:stretch>
              <a:fillRect/>
            </a:stretch>
          </p:blipFill>
          <p:spPr>
            <a:xfrm>
              <a:off x="1414" y="8863"/>
              <a:ext cx="2141" cy="1952"/>
            </a:xfrm>
            <a:prstGeom prst="rect">
              <a:avLst/>
            </a:prstGeom>
          </p:spPr>
        </p:pic>
      </p:grpSp>
      <p:pic>
        <p:nvPicPr>
          <p:cNvPr id="249" name="图片 248"/>
          <p:cNvPicPr>
            <a:picLocks noChangeAspect="1"/>
          </p:cNvPicPr>
          <p:nvPr/>
        </p:nvPicPr>
        <p:blipFill rotWithShape="1">
          <a:blip r:embed="rId10"/>
          <a:srcRect t="36290"/>
          <a:stretch>
            <a:fillRect/>
          </a:stretch>
        </p:blipFill>
        <p:spPr>
          <a:xfrm>
            <a:off x="-9525" y="1270"/>
            <a:ext cx="906780" cy="802005"/>
          </a:xfrm>
          <a:prstGeom prst="rect">
            <a:avLst/>
          </a:prstGeom>
        </p:spPr>
      </p:pic>
      <p:sp>
        <p:nvSpPr>
          <p:cNvPr id="47" name="Freeform 47"/>
          <p:cNvSpPr/>
          <p:nvPr/>
        </p:nvSpPr>
        <p:spPr bwMode="auto">
          <a:xfrm>
            <a:off x="11149965" y="6098540"/>
            <a:ext cx="1042035" cy="759460"/>
          </a:xfrm>
          <a:custGeom>
            <a:avLst/>
            <a:gdLst>
              <a:gd name="T0" fmla="*/ 1251 w 1251"/>
              <a:gd name="T1" fmla="*/ 0 h 907"/>
              <a:gd name="T2" fmla="*/ 1251 w 1251"/>
              <a:gd name="T3" fmla="*/ 907 h 907"/>
              <a:gd name="T4" fmla="*/ 0 w 1251"/>
              <a:gd name="T5" fmla="*/ 907 h 907"/>
              <a:gd name="T6" fmla="*/ 718 w 1251"/>
              <a:gd name="T7" fmla="*/ 281 h 907"/>
              <a:gd name="T8" fmla="*/ 1251 w 1251"/>
              <a:gd name="T9" fmla="*/ 0 h 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1" h="907">
                <a:moveTo>
                  <a:pt x="1251" y="0"/>
                </a:moveTo>
                <a:cubicBezTo>
                  <a:pt x="1251" y="907"/>
                  <a:pt x="1251" y="907"/>
                  <a:pt x="1251" y="907"/>
                </a:cubicBezTo>
                <a:cubicBezTo>
                  <a:pt x="0" y="907"/>
                  <a:pt x="0" y="907"/>
                  <a:pt x="0" y="907"/>
                </a:cubicBezTo>
                <a:cubicBezTo>
                  <a:pt x="58" y="548"/>
                  <a:pt x="250" y="224"/>
                  <a:pt x="718" y="281"/>
                </a:cubicBezTo>
                <a:cubicBezTo>
                  <a:pt x="1090" y="327"/>
                  <a:pt x="1184" y="205"/>
                  <a:pt x="1251" y="0"/>
                </a:cubicBezTo>
                <a:close/>
              </a:path>
            </a:pathLst>
          </a:custGeom>
          <a:solidFill>
            <a:srgbClr val="D4DDC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" name="Freeform 51"/>
          <p:cNvSpPr/>
          <p:nvPr/>
        </p:nvSpPr>
        <p:spPr bwMode="auto">
          <a:xfrm>
            <a:off x="11073130" y="6265545"/>
            <a:ext cx="1172845" cy="601980"/>
          </a:xfrm>
          <a:custGeom>
            <a:avLst/>
            <a:gdLst>
              <a:gd name="T0" fmla="*/ 1359 w 1359"/>
              <a:gd name="T1" fmla="*/ 0 h 892"/>
              <a:gd name="T2" fmla="*/ 1359 w 1359"/>
              <a:gd name="T3" fmla="*/ 9 h 892"/>
              <a:gd name="T4" fmla="*/ 1240 w 1359"/>
              <a:gd name="T5" fmla="*/ 138 h 892"/>
              <a:gd name="T6" fmla="*/ 977 w 1359"/>
              <a:gd name="T7" fmla="*/ 252 h 892"/>
              <a:gd name="T8" fmla="*/ 580 w 1359"/>
              <a:gd name="T9" fmla="*/ 224 h 892"/>
              <a:gd name="T10" fmla="*/ 250 w 1359"/>
              <a:gd name="T11" fmla="*/ 375 h 892"/>
              <a:gd name="T12" fmla="*/ 88 w 1359"/>
              <a:gd name="T13" fmla="*/ 656 h 892"/>
              <a:gd name="T14" fmla="*/ 11 w 1359"/>
              <a:gd name="T15" fmla="*/ 892 h 892"/>
              <a:gd name="T16" fmla="*/ 0 w 1359"/>
              <a:gd name="T17" fmla="*/ 892 h 892"/>
              <a:gd name="T18" fmla="*/ 77 w 1359"/>
              <a:gd name="T19" fmla="*/ 657 h 892"/>
              <a:gd name="T20" fmla="*/ 243 w 1359"/>
              <a:gd name="T21" fmla="*/ 372 h 892"/>
              <a:gd name="T22" fmla="*/ 583 w 1359"/>
              <a:gd name="T23" fmla="*/ 215 h 892"/>
              <a:gd name="T24" fmla="*/ 985 w 1359"/>
              <a:gd name="T25" fmla="*/ 243 h 892"/>
              <a:gd name="T26" fmla="*/ 1231 w 1359"/>
              <a:gd name="T27" fmla="*/ 137 h 892"/>
              <a:gd name="T28" fmla="*/ 1359 w 1359"/>
              <a:gd name="T29" fmla="*/ 0 h 8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59" h="892">
                <a:moveTo>
                  <a:pt x="1359" y="0"/>
                </a:moveTo>
                <a:cubicBezTo>
                  <a:pt x="1359" y="9"/>
                  <a:pt x="1359" y="9"/>
                  <a:pt x="1359" y="9"/>
                </a:cubicBezTo>
                <a:cubicBezTo>
                  <a:pt x="1300" y="45"/>
                  <a:pt x="1269" y="94"/>
                  <a:pt x="1240" y="138"/>
                </a:cubicBezTo>
                <a:cubicBezTo>
                  <a:pt x="1189" y="218"/>
                  <a:pt x="1146" y="285"/>
                  <a:pt x="977" y="252"/>
                </a:cubicBezTo>
                <a:cubicBezTo>
                  <a:pt x="836" y="225"/>
                  <a:pt x="702" y="210"/>
                  <a:pt x="580" y="224"/>
                </a:cubicBezTo>
                <a:cubicBezTo>
                  <a:pt x="458" y="239"/>
                  <a:pt x="347" y="283"/>
                  <a:pt x="250" y="375"/>
                </a:cubicBezTo>
                <a:cubicBezTo>
                  <a:pt x="205" y="418"/>
                  <a:pt x="140" y="531"/>
                  <a:pt x="88" y="656"/>
                </a:cubicBezTo>
                <a:cubicBezTo>
                  <a:pt x="55" y="735"/>
                  <a:pt x="26" y="819"/>
                  <a:pt x="11" y="892"/>
                </a:cubicBezTo>
                <a:cubicBezTo>
                  <a:pt x="0" y="892"/>
                  <a:pt x="0" y="892"/>
                  <a:pt x="0" y="892"/>
                </a:cubicBezTo>
                <a:cubicBezTo>
                  <a:pt x="16" y="819"/>
                  <a:pt x="44" y="736"/>
                  <a:pt x="77" y="657"/>
                </a:cubicBezTo>
                <a:cubicBezTo>
                  <a:pt x="130" y="531"/>
                  <a:pt x="196" y="416"/>
                  <a:pt x="243" y="372"/>
                </a:cubicBezTo>
                <a:cubicBezTo>
                  <a:pt x="344" y="276"/>
                  <a:pt x="458" y="230"/>
                  <a:pt x="583" y="215"/>
                </a:cubicBezTo>
                <a:cubicBezTo>
                  <a:pt x="708" y="201"/>
                  <a:pt x="842" y="216"/>
                  <a:pt x="985" y="243"/>
                </a:cubicBezTo>
                <a:cubicBezTo>
                  <a:pt x="1143" y="274"/>
                  <a:pt x="1183" y="212"/>
                  <a:pt x="1231" y="137"/>
                </a:cubicBezTo>
                <a:cubicBezTo>
                  <a:pt x="1261" y="90"/>
                  <a:pt x="1294" y="39"/>
                  <a:pt x="135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1" name="Freeform 161"/>
          <p:cNvSpPr/>
          <p:nvPr/>
        </p:nvSpPr>
        <p:spPr bwMode="auto">
          <a:xfrm>
            <a:off x="11278870" y="6208395"/>
            <a:ext cx="634365" cy="652145"/>
          </a:xfrm>
          <a:custGeom>
            <a:avLst/>
            <a:gdLst>
              <a:gd name="T0" fmla="*/ 781 w 844"/>
              <a:gd name="T1" fmla="*/ 549 h 878"/>
              <a:gd name="T2" fmla="*/ 794 w 844"/>
              <a:gd name="T3" fmla="*/ 581 h 878"/>
              <a:gd name="T4" fmla="*/ 721 w 844"/>
              <a:gd name="T5" fmla="*/ 835 h 878"/>
              <a:gd name="T6" fmla="*/ 736 w 844"/>
              <a:gd name="T7" fmla="*/ 866 h 878"/>
              <a:gd name="T8" fmla="*/ 722 w 844"/>
              <a:gd name="T9" fmla="*/ 877 h 878"/>
              <a:gd name="T10" fmla="*/ 683 w 844"/>
              <a:gd name="T11" fmla="*/ 832 h 878"/>
              <a:gd name="T12" fmla="*/ 482 w 844"/>
              <a:gd name="T13" fmla="*/ 826 h 878"/>
              <a:gd name="T14" fmla="*/ 333 w 844"/>
              <a:gd name="T15" fmla="*/ 847 h 878"/>
              <a:gd name="T16" fmla="*/ 190 w 844"/>
              <a:gd name="T17" fmla="*/ 826 h 878"/>
              <a:gd name="T18" fmla="*/ 218 w 844"/>
              <a:gd name="T19" fmla="*/ 823 h 878"/>
              <a:gd name="T20" fmla="*/ 457 w 844"/>
              <a:gd name="T21" fmla="*/ 824 h 878"/>
              <a:gd name="T22" fmla="*/ 175 w 844"/>
              <a:gd name="T23" fmla="*/ 735 h 878"/>
              <a:gd name="T24" fmla="*/ 199 w 844"/>
              <a:gd name="T25" fmla="*/ 708 h 878"/>
              <a:gd name="T26" fmla="*/ 275 w 844"/>
              <a:gd name="T27" fmla="*/ 770 h 878"/>
              <a:gd name="T28" fmla="*/ 351 w 844"/>
              <a:gd name="T29" fmla="*/ 766 h 878"/>
              <a:gd name="T30" fmla="*/ 263 w 844"/>
              <a:gd name="T31" fmla="*/ 689 h 878"/>
              <a:gd name="T32" fmla="*/ 291 w 844"/>
              <a:gd name="T33" fmla="*/ 701 h 878"/>
              <a:gd name="T34" fmla="*/ 673 w 844"/>
              <a:gd name="T35" fmla="*/ 820 h 878"/>
              <a:gd name="T36" fmla="*/ 511 w 844"/>
              <a:gd name="T37" fmla="*/ 622 h 878"/>
              <a:gd name="T38" fmla="*/ 279 w 844"/>
              <a:gd name="T39" fmla="*/ 552 h 878"/>
              <a:gd name="T40" fmla="*/ 28 w 844"/>
              <a:gd name="T41" fmla="*/ 482 h 878"/>
              <a:gd name="T42" fmla="*/ 12 w 844"/>
              <a:gd name="T43" fmla="*/ 453 h 878"/>
              <a:gd name="T44" fmla="*/ 70 w 844"/>
              <a:gd name="T45" fmla="*/ 503 h 878"/>
              <a:gd name="T46" fmla="*/ 260 w 844"/>
              <a:gd name="T47" fmla="*/ 541 h 878"/>
              <a:gd name="T48" fmla="*/ 32 w 844"/>
              <a:gd name="T49" fmla="*/ 393 h 878"/>
              <a:gd name="T50" fmla="*/ 79 w 844"/>
              <a:gd name="T51" fmla="*/ 402 h 878"/>
              <a:gd name="T52" fmla="*/ 271 w 844"/>
              <a:gd name="T53" fmla="*/ 533 h 878"/>
              <a:gd name="T54" fmla="*/ 121 w 844"/>
              <a:gd name="T55" fmla="*/ 361 h 878"/>
              <a:gd name="T56" fmla="*/ 135 w 844"/>
              <a:gd name="T57" fmla="*/ 337 h 878"/>
              <a:gd name="T58" fmla="*/ 146 w 844"/>
              <a:gd name="T59" fmla="*/ 402 h 878"/>
              <a:gd name="T60" fmla="*/ 516 w 844"/>
              <a:gd name="T61" fmla="*/ 610 h 878"/>
              <a:gd name="T62" fmla="*/ 379 w 844"/>
              <a:gd name="T63" fmla="*/ 411 h 878"/>
              <a:gd name="T64" fmla="*/ 203 w 844"/>
              <a:gd name="T65" fmla="*/ 207 h 878"/>
              <a:gd name="T66" fmla="*/ 225 w 844"/>
              <a:gd name="T67" fmla="*/ 215 h 878"/>
              <a:gd name="T68" fmla="*/ 307 w 844"/>
              <a:gd name="T69" fmla="*/ 335 h 878"/>
              <a:gd name="T70" fmla="*/ 281 w 844"/>
              <a:gd name="T71" fmla="*/ 45 h 878"/>
              <a:gd name="T72" fmla="*/ 320 w 844"/>
              <a:gd name="T73" fmla="*/ 60 h 878"/>
              <a:gd name="T74" fmla="*/ 345 w 844"/>
              <a:gd name="T75" fmla="*/ 237 h 878"/>
              <a:gd name="T76" fmla="*/ 474 w 844"/>
              <a:gd name="T77" fmla="*/ 121 h 878"/>
              <a:gd name="T78" fmla="*/ 465 w 844"/>
              <a:gd name="T79" fmla="*/ 39 h 878"/>
              <a:gd name="T80" fmla="*/ 478 w 844"/>
              <a:gd name="T81" fmla="*/ 70 h 878"/>
              <a:gd name="T82" fmla="*/ 399 w 844"/>
              <a:gd name="T83" fmla="*/ 354 h 878"/>
              <a:gd name="T84" fmla="*/ 578 w 844"/>
              <a:gd name="T85" fmla="*/ 664 h 878"/>
              <a:gd name="T86" fmla="*/ 698 w 844"/>
              <a:gd name="T87" fmla="*/ 345 h 878"/>
              <a:gd name="T88" fmla="*/ 649 w 844"/>
              <a:gd name="T89" fmla="*/ 208 h 878"/>
              <a:gd name="T90" fmla="*/ 675 w 844"/>
              <a:gd name="T91" fmla="*/ 215 h 878"/>
              <a:gd name="T92" fmla="*/ 703 w 844"/>
              <a:gd name="T93" fmla="*/ 439 h 878"/>
              <a:gd name="T94" fmla="*/ 703 w 844"/>
              <a:gd name="T95" fmla="*/ 204 h 878"/>
              <a:gd name="T96" fmla="*/ 742 w 844"/>
              <a:gd name="T97" fmla="*/ 219 h 878"/>
              <a:gd name="T98" fmla="*/ 716 w 844"/>
              <a:gd name="T99" fmla="*/ 440 h 878"/>
              <a:gd name="T100" fmla="*/ 822 w 844"/>
              <a:gd name="T101" fmla="*/ 223 h 878"/>
              <a:gd name="T102" fmla="*/ 818 w 844"/>
              <a:gd name="T103" fmla="*/ 190 h 878"/>
              <a:gd name="T104" fmla="*/ 826 w 844"/>
              <a:gd name="T105" fmla="*/ 222 h 878"/>
              <a:gd name="T106" fmla="*/ 712 w 844"/>
              <a:gd name="T107" fmla="*/ 458 h 878"/>
              <a:gd name="T108" fmla="*/ 612 w 844"/>
              <a:gd name="T109" fmla="*/ 679 h 878"/>
              <a:gd name="T110" fmla="*/ 767 w 844"/>
              <a:gd name="T111" fmla="*/ 711 h 8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844" h="878">
                <a:moveTo>
                  <a:pt x="789" y="581"/>
                </a:moveTo>
                <a:cubicBezTo>
                  <a:pt x="782" y="582"/>
                  <a:pt x="776" y="578"/>
                  <a:pt x="773" y="572"/>
                </a:cubicBezTo>
                <a:cubicBezTo>
                  <a:pt x="769" y="563"/>
                  <a:pt x="773" y="553"/>
                  <a:pt x="781" y="549"/>
                </a:cubicBezTo>
                <a:cubicBezTo>
                  <a:pt x="789" y="546"/>
                  <a:pt x="799" y="549"/>
                  <a:pt x="803" y="558"/>
                </a:cubicBezTo>
                <a:cubicBezTo>
                  <a:pt x="807" y="566"/>
                  <a:pt x="803" y="576"/>
                  <a:pt x="795" y="580"/>
                </a:cubicBezTo>
                <a:cubicBezTo>
                  <a:pt x="794" y="580"/>
                  <a:pt x="794" y="580"/>
                  <a:pt x="794" y="581"/>
                </a:cubicBezTo>
                <a:cubicBezTo>
                  <a:pt x="801" y="619"/>
                  <a:pt x="790" y="665"/>
                  <a:pt x="780" y="699"/>
                </a:cubicBezTo>
                <a:cubicBezTo>
                  <a:pt x="769" y="734"/>
                  <a:pt x="754" y="769"/>
                  <a:pt x="738" y="802"/>
                </a:cubicBezTo>
                <a:cubicBezTo>
                  <a:pt x="732" y="813"/>
                  <a:pt x="727" y="825"/>
                  <a:pt x="721" y="835"/>
                </a:cubicBezTo>
                <a:cubicBezTo>
                  <a:pt x="720" y="837"/>
                  <a:pt x="719" y="839"/>
                  <a:pt x="717" y="841"/>
                </a:cubicBezTo>
                <a:cubicBezTo>
                  <a:pt x="724" y="849"/>
                  <a:pt x="730" y="856"/>
                  <a:pt x="736" y="864"/>
                </a:cubicBezTo>
                <a:cubicBezTo>
                  <a:pt x="737" y="864"/>
                  <a:pt x="737" y="865"/>
                  <a:pt x="736" y="866"/>
                </a:cubicBezTo>
                <a:cubicBezTo>
                  <a:pt x="724" y="877"/>
                  <a:pt x="724" y="877"/>
                  <a:pt x="724" y="877"/>
                </a:cubicBezTo>
                <a:cubicBezTo>
                  <a:pt x="723" y="878"/>
                  <a:pt x="723" y="878"/>
                  <a:pt x="723" y="878"/>
                </a:cubicBezTo>
                <a:cubicBezTo>
                  <a:pt x="722" y="878"/>
                  <a:pt x="722" y="878"/>
                  <a:pt x="722" y="877"/>
                </a:cubicBezTo>
                <a:cubicBezTo>
                  <a:pt x="719" y="874"/>
                  <a:pt x="716" y="871"/>
                  <a:pt x="714" y="868"/>
                </a:cubicBezTo>
                <a:cubicBezTo>
                  <a:pt x="706" y="860"/>
                  <a:pt x="699" y="851"/>
                  <a:pt x="692" y="843"/>
                </a:cubicBezTo>
                <a:cubicBezTo>
                  <a:pt x="689" y="839"/>
                  <a:pt x="686" y="836"/>
                  <a:pt x="683" y="832"/>
                </a:cubicBezTo>
                <a:cubicBezTo>
                  <a:pt x="677" y="832"/>
                  <a:pt x="670" y="833"/>
                  <a:pt x="664" y="833"/>
                </a:cubicBezTo>
                <a:cubicBezTo>
                  <a:pt x="642" y="833"/>
                  <a:pt x="620" y="833"/>
                  <a:pt x="598" y="833"/>
                </a:cubicBezTo>
                <a:cubicBezTo>
                  <a:pt x="560" y="832"/>
                  <a:pt x="521" y="830"/>
                  <a:pt x="482" y="826"/>
                </a:cubicBezTo>
                <a:cubicBezTo>
                  <a:pt x="480" y="827"/>
                  <a:pt x="478" y="827"/>
                  <a:pt x="475" y="828"/>
                </a:cubicBezTo>
                <a:cubicBezTo>
                  <a:pt x="464" y="831"/>
                  <a:pt x="452" y="833"/>
                  <a:pt x="440" y="835"/>
                </a:cubicBezTo>
                <a:cubicBezTo>
                  <a:pt x="405" y="842"/>
                  <a:pt x="369" y="846"/>
                  <a:pt x="333" y="847"/>
                </a:cubicBezTo>
                <a:cubicBezTo>
                  <a:pt x="297" y="848"/>
                  <a:pt x="249" y="846"/>
                  <a:pt x="215" y="827"/>
                </a:cubicBezTo>
                <a:cubicBezTo>
                  <a:pt x="215" y="828"/>
                  <a:pt x="214" y="828"/>
                  <a:pt x="213" y="829"/>
                </a:cubicBezTo>
                <a:cubicBezTo>
                  <a:pt x="206" y="835"/>
                  <a:pt x="196" y="834"/>
                  <a:pt x="190" y="826"/>
                </a:cubicBezTo>
                <a:cubicBezTo>
                  <a:pt x="184" y="819"/>
                  <a:pt x="185" y="809"/>
                  <a:pt x="192" y="803"/>
                </a:cubicBezTo>
                <a:cubicBezTo>
                  <a:pt x="199" y="797"/>
                  <a:pt x="210" y="798"/>
                  <a:pt x="216" y="805"/>
                </a:cubicBezTo>
                <a:cubicBezTo>
                  <a:pt x="220" y="810"/>
                  <a:pt x="221" y="818"/>
                  <a:pt x="218" y="823"/>
                </a:cubicBezTo>
                <a:cubicBezTo>
                  <a:pt x="231" y="829"/>
                  <a:pt x="247" y="833"/>
                  <a:pt x="261" y="836"/>
                </a:cubicBezTo>
                <a:cubicBezTo>
                  <a:pt x="290" y="840"/>
                  <a:pt x="319" y="841"/>
                  <a:pt x="348" y="839"/>
                </a:cubicBezTo>
                <a:cubicBezTo>
                  <a:pt x="385" y="837"/>
                  <a:pt x="421" y="831"/>
                  <a:pt x="457" y="824"/>
                </a:cubicBezTo>
                <a:cubicBezTo>
                  <a:pt x="438" y="821"/>
                  <a:pt x="420" y="818"/>
                  <a:pt x="401" y="815"/>
                </a:cubicBezTo>
                <a:cubicBezTo>
                  <a:pt x="333" y="803"/>
                  <a:pt x="243" y="779"/>
                  <a:pt x="189" y="729"/>
                </a:cubicBezTo>
                <a:cubicBezTo>
                  <a:pt x="186" y="732"/>
                  <a:pt x="181" y="734"/>
                  <a:pt x="175" y="735"/>
                </a:cubicBezTo>
                <a:cubicBezTo>
                  <a:pt x="162" y="736"/>
                  <a:pt x="149" y="725"/>
                  <a:pt x="149" y="711"/>
                </a:cubicBezTo>
                <a:cubicBezTo>
                  <a:pt x="148" y="698"/>
                  <a:pt x="158" y="686"/>
                  <a:pt x="172" y="685"/>
                </a:cubicBezTo>
                <a:cubicBezTo>
                  <a:pt x="186" y="684"/>
                  <a:pt x="198" y="694"/>
                  <a:pt x="199" y="708"/>
                </a:cubicBezTo>
                <a:cubicBezTo>
                  <a:pt x="199" y="714"/>
                  <a:pt x="197" y="720"/>
                  <a:pt x="193" y="725"/>
                </a:cubicBezTo>
                <a:cubicBezTo>
                  <a:pt x="195" y="726"/>
                  <a:pt x="197" y="728"/>
                  <a:pt x="198" y="729"/>
                </a:cubicBezTo>
                <a:cubicBezTo>
                  <a:pt x="222" y="746"/>
                  <a:pt x="249" y="759"/>
                  <a:pt x="275" y="770"/>
                </a:cubicBezTo>
                <a:cubicBezTo>
                  <a:pt x="323" y="788"/>
                  <a:pt x="375" y="799"/>
                  <a:pt x="426" y="807"/>
                </a:cubicBezTo>
                <a:cubicBezTo>
                  <a:pt x="426" y="807"/>
                  <a:pt x="425" y="807"/>
                  <a:pt x="425" y="807"/>
                </a:cubicBezTo>
                <a:cubicBezTo>
                  <a:pt x="400" y="795"/>
                  <a:pt x="375" y="781"/>
                  <a:pt x="351" y="766"/>
                </a:cubicBezTo>
                <a:cubicBezTo>
                  <a:pt x="329" y="751"/>
                  <a:pt x="302" y="729"/>
                  <a:pt x="288" y="703"/>
                </a:cubicBezTo>
                <a:cubicBezTo>
                  <a:pt x="286" y="704"/>
                  <a:pt x="284" y="705"/>
                  <a:pt x="281" y="705"/>
                </a:cubicBezTo>
                <a:cubicBezTo>
                  <a:pt x="272" y="705"/>
                  <a:pt x="264" y="698"/>
                  <a:pt x="263" y="689"/>
                </a:cubicBezTo>
                <a:cubicBezTo>
                  <a:pt x="263" y="680"/>
                  <a:pt x="270" y="672"/>
                  <a:pt x="279" y="671"/>
                </a:cubicBezTo>
                <a:cubicBezTo>
                  <a:pt x="288" y="671"/>
                  <a:pt x="296" y="678"/>
                  <a:pt x="297" y="687"/>
                </a:cubicBezTo>
                <a:cubicBezTo>
                  <a:pt x="297" y="692"/>
                  <a:pt x="295" y="697"/>
                  <a:pt x="291" y="701"/>
                </a:cubicBezTo>
                <a:cubicBezTo>
                  <a:pt x="297" y="709"/>
                  <a:pt x="304" y="718"/>
                  <a:pt x="311" y="725"/>
                </a:cubicBezTo>
                <a:cubicBezTo>
                  <a:pt x="347" y="761"/>
                  <a:pt x="402" y="789"/>
                  <a:pt x="450" y="810"/>
                </a:cubicBezTo>
                <a:cubicBezTo>
                  <a:pt x="524" y="819"/>
                  <a:pt x="599" y="821"/>
                  <a:pt x="673" y="820"/>
                </a:cubicBezTo>
                <a:cubicBezTo>
                  <a:pt x="654" y="797"/>
                  <a:pt x="636" y="774"/>
                  <a:pt x="618" y="751"/>
                </a:cubicBezTo>
                <a:cubicBezTo>
                  <a:pt x="586" y="710"/>
                  <a:pt x="556" y="669"/>
                  <a:pt x="526" y="626"/>
                </a:cubicBezTo>
                <a:cubicBezTo>
                  <a:pt x="521" y="625"/>
                  <a:pt x="516" y="623"/>
                  <a:pt x="511" y="622"/>
                </a:cubicBezTo>
                <a:cubicBezTo>
                  <a:pt x="489" y="617"/>
                  <a:pt x="468" y="612"/>
                  <a:pt x="447" y="606"/>
                </a:cubicBezTo>
                <a:cubicBezTo>
                  <a:pt x="392" y="591"/>
                  <a:pt x="337" y="574"/>
                  <a:pt x="285" y="552"/>
                </a:cubicBezTo>
                <a:cubicBezTo>
                  <a:pt x="283" y="552"/>
                  <a:pt x="281" y="552"/>
                  <a:pt x="279" y="552"/>
                </a:cubicBezTo>
                <a:cubicBezTo>
                  <a:pt x="267" y="551"/>
                  <a:pt x="255" y="550"/>
                  <a:pt x="243" y="549"/>
                </a:cubicBezTo>
                <a:cubicBezTo>
                  <a:pt x="207" y="546"/>
                  <a:pt x="171" y="541"/>
                  <a:pt x="136" y="533"/>
                </a:cubicBezTo>
                <a:cubicBezTo>
                  <a:pt x="101" y="524"/>
                  <a:pt x="56" y="509"/>
                  <a:pt x="28" y="482"/>
                </a:cubicBezTo>
                <a:cubicBezTo>
                  <a:pt x="27" y="483"/>
                  <a:pt x="26" y="483"/>
                  <a:pt x="26" y="483"/>
                </a:cubicBezTo>
                <a:cubicBezTo>
                  <a:pt x="17" y="487"/>
                  <a:pt x="7" y="483"/>
                  <a:pt x="4" y="475"/>
                </a:cubicBezTo>
                <a:cubicBezTo>
                  <a:pt x="0" y="467"/>
                  <a:pt x="4" y="457"/>
                  <a:pt x="12" y="453"/>
                </a:cubicBezTo>
                <a:cubicBezTo>
                  <a:pt x="20" y="449"/>
                  <a:pt x="30" y="453"/>
                  <a:pt x="34" y="461"/>
                </a:cubicBezTo>
                <a:cubicBezTo>
                  <a:pt x="37" y="468"/>
                  <a:pt x="36" y="475"/>
                  <a:pt x="31" y="479"/>
                </a:cubicBezTo>
                <a:cubicBezTo>
                  <a:pt x="43" y="489"/>
                  <a:pt x="57" y="497"/>
                  <a:pt x="70" y="503"/>
                </a:cubicBezTo>
                <a:cubicBezTo>
                  <a:pt x="96" y="515"/>
                  <a:pt x="125" y="523"/>
                  <a:pt x="153" y="529"/>
                </a:cubicBezTo>
                <a:cubicBezTo>
                  <a:pt x="189" y="536"/>
                  <a:pt x="226" y="540"/>
                  <a:pt x="263" y="543"/>
                </a:cubicBezTo>
                <a:cubicBezTo>
                  <a:pt x="262" y="542"/>
                  <a:pt x="261" y="542"/>
                  <a:pt x="260" y="541"/>
                </a:cubicBezTo>
                <a:cubicBezTo>
                  <a:pt x="197" y="513"/>
                  <a:pt x="115" y="468"/>
                  <a:pt x="75" y="405"/>
                </a:cubicBezTo>
                <a:cubicBezTo>
                  <a:pt x="74" y="406"/>
                  <a:pt x="73" y="407"/>
                  <a:pt x="71" y="408"/>
                </a:cubicBezTo>
                <a:cubicBezTo>
                  <a:pt x="56" y="414"/>
                  <a:pt x="39" y="408"/>
                  <a:pt x="32" y="393"/>
                </a:cubicBezTo>
                <a:cubicBezTo>
                  <a:pt x="26" y="378"/>
                  <a:pt x="32" y="361"/>
                  <a:pt x="47" y="354"/>
                </a:cubicBezTo>
                <a:cubicBezTo>
                  <a:pt x="62" y="348"/>
                  <a:pt x="79" y="354"/>
                  <a:pt x="86" y="369"/>
                </a:cubicBezTo>
                <a:cubicBezTo>
                  <a:pt x="91" y="380"/>
                  <a:pt x="88" y="393"/>
                  <a:pt x="79" y="402"/>
                </a:cubicBezTo>
                <a:cubicBezTo>
                  <a:pt x="81" y="404"/>
                  <a:pt x="83" y="406"/>
                  <a:pt x="84" y="408"/>
                </a:cubicBezTo>
                <a:cubicBezTo>
                  <a:pt x="103" y="430"/>
                  <a:pt x="126" y="450"/>
                  <a:pt x="149" y="466"/>
                </a:cubicBezTo>
                <a:cubicBezTo>
                  <a:pt x="186" y="493"/>
                  <a:pt x="228" y="514"/>
                  <a:pt x="271" y="533"/>
                </a:cubicBezTo>
                <a:cubicBezTo>
                  <a:pt x="270" y="532"/>
                  <a:pt x="270" y="532"/>
                  <a:pt x="269" y="531"/>
                </a:cubicBezTo>
                <a:cubicBezTo>
                  <a:pt x="240" y="510"/>
                  <a:pt x="212" y="487"/>
                  <a:pt x="187" y="462"/>
                </a:cubicBezTo>
                <a:cubicBezTo>
                  <a:pt x="161" y="436"/>
                  <a:pt x="130" y="399"/>
                  <a:pt x="121" y="361"/>
                </a:cubicBezTo>
                <a:cubicBezTo>
                  <a:pt x="114" y="361"/>
                  <a:pt x="108" y="357"/>
                  <a:pt x="105" y="351"/>
                </a:cubicBezTo>
                <a:cubicBezTo>
                  <a:pt x="101" y="343"/>
                  <a:pt x="105" y="333"/>
                  <a:pt x="113" y="329"/>
                </a:cubicBezTo>
                <a:cubicBezTo>
                  <a:pt x="122" y="325"/>
                  <a:pt x="132" y="329"/>
                  <a:pt x="135" y="337"/>
                </a:cubicBezTo>
                <a:cubicBezTo>
                  <a:pt x="139" y="346"/>
                  <a:pt x="136" y="356"/>
                  <a:pt x="127" y="359"/>
                </a:cubicBezTo>
                <a:cubicBezTo>
                  <a:pt x="126" y="360"/>
                  <a:pt x="126" y="360"/>
                  <a:pt x="125" y="360"/>
                </a:cubicBezTo>
                <a:cubicBezTo>
                  <a:pt x="130" y="375"/>
                  <a:pt x="138" y="389"/>
                  <a:pt x="146" y="402"/>
                </a:cubicBezTo>
                <a:cubicBezTo>
                  <a:pt x="162" y="426"/>
                  <a:pt x="182" y="447"/>
                  <a:pt x="203" y="467"/>
                </a:cubicBezTo>
                <a:cubicBezTo>
                  <a:pt x="235" y="496"/>
                  <a:pt x="269" y="523"/>
                  <a:pt x="305" y="547"/>
                </a:cubicBezTo>
                <a:cubicBezTo>
                  <a:pt x="373" y="573"/>
                  <a:pt x="445" y="594"/>
                  <a:pt x="516" y="610"/>
                </a:cubicBezTo>
                <a:cubicBezTo>
                  <a:pt x="483" y="561"/>
                  <a:pt x="452" y="511"/>
                  <a:pt x="424" y="460"/>
                </a:cubicBezTo>
                <a:cubicBezTo>
                  <a:pt x="419" y="452"/>
                  <a:pt x="415" y="444"/>
                  <a:pt x="411" y="435"/>
                </a:cubicBezTo>
                <a:cubicBezTo>
                  <a:pt x="400" y="428"/>
                  <a:pt x="390" y="420"/>
                  <a:pt x="379" y="411"/>
                </a:cubicBezTo>
                <a:cubicBezTo>
                  <a:pt x="347" y="386"/>
                  <a:pt x="316" y="358"/>
                  <a:pt x="289" y="328"/>
                </a:cubicBezTo>
                <a:cubicBezTo>
                  <a:pt x="262" y="299"/>
                  <a:pt x="230" y="258"/>
                  <a:pt x="219" y="217"/>
                </a:cubicBezTo>
                <a:cubicBezTo>
                  <a:pt x="213" y="217"/>
                  <a:pt x="206" y="213"/>
                  <a:pt x="203" y="207"/>
                </a:cubicBezTo>
                <a:cubicBezTo>
                  <a:pt x="199" y="198"/>
                  <a:pt x="203" y="188"/>
                  <a:pt x="211" y="185"/>
                </a:cubicBezTo>
                <a:cubicBezTo>
                  <a:pt x="219" y="181"/>
                  <a:pt x="229" y="185"/>
                  <a:pt x="233" y="193"/>
                </a:cubicBezTo>
                <a:cubicBezTo>
                  <a:pt x="237" y="201"/>
                  <a:pt x="233" y="211"/>
                  <a:pt x="225" y="215"/>
                </a:cubicBezTo>
                <a:cubicBezTo>
                  <a:pt x="225" y="215"/>
                  <a:pt x="225" y="215"/>
                  <a:pt x="224" y="215"/>
                </a:cubicBezTo>
                <a:cubicBezTo>
                  <a:pt x="229" y="230"/>
                  <a:pt x="237" y="245"/>
                  <a:pt x="245" y="258"/>
                </a:cubicBezTo>
                <a:cubicBezTo>
                  <a:pt x="262" y="286"/>
                  <a:pt x="284" y="312"/>
                  <a:pt x="307" y="335"/>
                </a:cubicBezTo>
                <a:cubicBezTo>
                  <a:pt x="336" y="365"/>
                  <a:pt x="368" y="392"/>
                  <a:pt x="401" y="417"/>
                </a:cubicBezTo>
                <a:cubicBezTo>
                  <a:pt x="348" y="312"/>
                  <a:pt x="296" y="178"/>
                  <a:pt x="309" y="62"/>
                </a:cubicBezTo>
                <a:cubicBezTo>
                  <a:pt x="298" y="63"/>
                  <a:pt x="286" y="56"/>
                  <a:pt x="281" y="45"/>
                </a:cubicBezTo>
                <a:cubicBezTo>
                  <a:pt x="275" y="31"/>
                  <a:pt x="281" y="13"/>
                  <a:pt x="296" y="7"/>
                </a:cubicBezTo>
                <a:cubicBezTo>
                  <a:pt x="310" y="0"/>
                  <a:pt x="328" y="6"/>
                  <a:pt x="334" y="21"/>
                </a:cubicBezTo>
                <a:cubicBezTo>
                  <a:pt x="341" y="36"/>
                  <a:pt x="334" y="53"/>
                  <a:pt x="320" y="60"/>
                </a:cubicBezTo>
                <a:cubicBezTo>
                  <a:pt x="319" y="60"/>
                  <a:pt x="317" y="61"/>
                  <a:pt x="316" y="61"/>
                </a:cubicBezTo>
                <a:cubicBezTo>
                  <a:pt x="316" y="69"/>
                  <a:pt x="316" y="77"/>
                  <a:pt x="316" y="85"/>
                </a:cubicBezTo>
                <a:cubicBezTo>
                  <a:pt x="318" y="136"/>
                  <a:pt x="330" y="188"/>
                  <a:pt x="345" y="237"/>
                </a:cubicBezTo>
                <a:cubicBezTo>
                  <a:pt x="358" y="275"/>
                  <a:pt x="373" y="314"/>
                  <a:pt x="390" y="351"/>
                </a:cubicBezTo>
                <a:cubicBezTo>
                  <a:pt x="413" y="308"/>
                  <a:pt x="435" y="264"/>
                  <a:pt x="450" y="218"/>
                </a:cubicBezTo>
                <a:cubicBezTo>
                  <a:pt x="461" y="187"/>
                  <a:pt x="470" y="154"/>
                  <a:pt x="474" y="121"/>
                </a:cubicBezTo>
                <a:cubicBezTo>
                  <a:pt x="475" y="105"/>
                  <a:pt x="476" y="87"/>
                  <a:pt x="474" y="71"/>
                </a:cubicBezTo>
                <a:cubicBezTo>
                  <a:pt x="467" y="71"/>
                  <a:pt x="460" y="67"/>
                  <a:pt x="457" y="61"/>
                </a:cubicBezTo>
                <a:cubicBezTo>
                  <a:pt x="453" y="53"/>
                  <a:pt x="457" y="43"/>
                  <a:pt x="465" y="39"/>
                </a:cubicBezTo>
                <a:cubicBezTo>
                  <a:pt x="474" y="35"/>
                  <a:pt x="484" y="39"/>
                  <a:pt x="488" y="47"/>
                </a:cubicBezTo>
                <a:cubicBezTo>
                  <a:pt x="491" y="56"/>
                  <a:pt x="488" y="65"/>
                  <a:pt x="479" y="69"/>
                </a:cubicBezTo>
                <a:cubicBezTo>
                  <a:pt x="479" y="69"/>
                  <a:pt x="479" y="70"/>
                  <a:pt x="478" y="70"/>
                </a:cubicBezTo>
                <a:cubicBezTo>
                  <a:pt x="488" y="112"/>
                  <a:pt x="476" y="165"/>
                  <a:pt x="464" y="204"/>
                </a:cubicBezTo>
                <a:cubicBezTo>
                  <a:pt x="452" y="243"/>
                  <a:pt x="436" y="281"/>
                  <a:pt x="418" y="318"/>
                </a:cubicBezTo>
                <a:cubicBezTo>
                  <a:pt x="412" y="330"/>
                  <a:pt x="405" y="342"/>
                  <a:pt x="399" y="354"/>
                </a:cubicBezTo>
                <a:cubicBezTo>
                  <a:pt x="398" y="357"/>
                  <a:pt x="396" y="359"/>
                  <a:pt x="395" y="361"/>
                </a:cubicBezTo>
                <a:cubicBezTo>
                  <a:pt x="416" y="407"/>
                  <a:pt x="440" y="451"/>
                  <a:pt x="465" y="493"/>
                </a:cubicBezTo>
                <a:cubicBezTo>
                  <a:pt x="500" y="552"/>
                  <a:pt x="538" y="609"/>
                  <a:pt x="578" y="664"/>
                </a:cubicBezTo>
                <a:cubicBezTo>
                  <a:pt x="584" y="671"/>
                  <a:pt x="589" y="678"/>
                  <a:pt x="594" y="685"/>
                </a:cubicBezTo>
                <a:cubicBezTo>
                  <a:pt x="631" y="617"/>
                  <a:pt x="665" y="547"/>
                  <a:pt x="691" y="474"/>
                </a:cubicBezTo>
                <a:cubicBezTo>
                  <a:pt x="697" y="432"/>
                  <a:pt x="700" y="388"/>
                  <a:pt x="698" y="345"/>
                </a:cubicBezTo>
                <a:cubicBezTo>
                  <a:pt x="698" y="317"/>
                  <a:pt x="695" y="287"/>
                  <a:pt x="687" y="259"/>
                </a:cubicBezTo>
                <a:cubicBezTo>
                  <a:pt x="683" y="245"/>
                  <a:pt x="678" y="230"/>
                  <a:pt x="671" y="217"/>
                </a:cubicBezTo>
                <a:cubicBezTo>
                  <a:pt x="662" y="220"/>
                  <a:pt x="653" y="216"/>
                  <a:pt x="649" y="208"/>
                </a:cubicBezTo>
                <a:cubicBezTo>
                  <a:pt x="645" y="200"/>
                  <a:pt x="649" y="190"/>
                  <a:pt x="658" y="186"/>
                </a:cubicBezTo>
                <a:cubicBezTo>
                  <a:pt x="666" y="182"/>
                  <a:pt x="676" y="186"/>
                  <a:pt x="680" y="194"/>
                </a:cubicBezTo>
                <a:cubicBezTo>
                  <a:pt x="683" y="202"/>
                  <a:pt x="681" y="210"/>
                  <a:pt x="675" y="215"/>
                </a:cubicBezTo>
                <a:cubicBezTo>
                  <a:pt x="696" y="247"/>
                  <a:pt x="703" y="294"/>
                  <a:pt x="705" y="330"/>
                </a:cubicBezTo>
                <a:cubicBezTo>
                  <a:pt x="708" y="365"/>
                  <a:pt x="707" y="402"/>
                  <a:pt x="703" y="437"/>
                </a:cubicBezTo>
                <a:cubicBezTo>
                  <a:pt x="703" y="438"/>
                  <a:pt x="703" y="439"/>
                  <a:pt x="703" y="439"/>
                </a:cubicBezTo>
                <a:cubicBezTo>
                  <a:pt x="717" y="395"/>
                  <a:pt x="729" y="350"/>
                  <a:pt x="734" y="304"/>
                </a:cubicBezTo>
                <a:cubicBezTo>
                  <a:pt x="737" y="277"/>
                  <a:pt x="737" y="248"/>
                  <a:pt x="733" y="221"/>
                </a:cubicBezTo>
                <a:cubicBezTo>
                  <a:pt x="721" y="223"/>
                  <a:pt x="708" y="216"/>
                  <a:pt x="703" y="204"/>
                </a:cubicBezTo>
                <a:cubicBezTo>
                  <a:pt x="696" y="189"/>
                  <a:pt x="703" y="172"/>
                  <a:pt x="718" y="165"/>
                </a:cubicBezTo>
                <a:cubicBezTo>
                  <a:pt x="732" y="159"/>
                  <a:pt x="750" y="165"/>
                  <a:pt x="756" y="180"/>
                </a:cubicBezTo>
                <a:cubicBezTo>
                  <a:pt x="763" y="195"/>
                  <a:pt x="756" y="212"/>
                  <a:pt x="742" y="219"/>
                </a:cubicBezTo>
                <a:cubicBezTo>
                  <a:pt x="741" y="219"/>
                  <a:pt x="740" y="219"/>
                  <a:pt x="740" y="219"/>
                </a:cubicBezTo>
                <a:cubicBezTo>
                  <a:pt x="755" y="288"/>
                  <a:pt x="736" y="374"/>
                  <a:pt x="717" y="437"/>
                </a:cubicBezTo>
                <a:cubicBezTo>
                  <a:pt x="716" y="438"/>
                  <a:pt x="716" y="439"/>
                  <a:pt x="716" y="440"/>
                </a:cubicBezTo>
                <a:cubicBezTo>
                  <a:pt x="738" y="411"/>
                  <a:pt x="760" y="380"/>
                  <a:pt x="778" y="348"/>
                </a:cubicBezTo>
                <a:cubicBezTo>
                  <a:pt x="792" y="323"/>
                  <a:pt x="805" y="296"/>
                  <a:pt x="813" y="269"/>
                </a:cubicBezTo>
                <a:cubicBezTo>
                  <a:pt x="818" y="254"/>
                  <a:pt x="821" y="238"/>
                  <a:pt x="822" y="223"/>
                </a:cubicBezTo>
                <a:cubicBezTo>
                  <a:pt x="822" y="222"/>
                  <a:pt x="822" y="222"/>
                  <a:pt x="822" y="221"/>
                </a:cubicBezTo>
                <a:cubicBezTo>
                  <a:pt x="816" y="220"/>
                  <a:pt x="812" y="217"/>
                  <a:pt x="810" y="212"/>
                </a:cubicBezTo>
                <a:cubicBezTo>
                  <a:pt x="806" y="204"/>
                  <a:pt x="810" y="194"/>
                  <a:pt x="818" y="190"/>
                </a:cubicBezTo>
                <a:cubicBezTo>
                  <a:pt x="826" y="186"/>
                  <a:pt x="836" y="190"/>
                  <a:pt x="840" y="198"/>
                </a:cubicBezTo>
                <a:cubicBezTo>
                  <a:pt x="844" y="207"/>
                  <a:pt x="840" y="217"/>
                  <a:pt x="832" y="220"/>
                </a:cubicBezTo>
                <a:cubicBezTo>
                  <a:pt x="830" y="221"/>
                  <a:pt x="828" y="222"/>
                  <a:pt x="826" y="222"/>
                </a:cubicBezTo>
                <a:cubicBezTo>
                  <a:pt x="828" y="261"/>
                  <a:pt x="809" y="306"/>
                  <a:pt x="792" y="338"/>
                </a:cubicBezTo>
                <a:cubicBezTo>
                  <a:pt x="776" y="370"/>
                  <a:pt x="756" y="401"/>
                  <a:pt x="734" y="429"/>
                </a:cubicBezTo>
                <a:cubicBezTo>
                  <a:pt x="727" y="439"/>
                  <a:pt x="720" y="448"/>
                  <a:pt x="712" y="458"/>
                </a:cubicBezTo>
                <a:cubicBezTo>
                  <a:pt x="711" y="459"/>
                  <a:pt x="710" y="461"/>
                  <a:pt x="708" y="462"/>
                </a:cubicBezTo>
                <a:cubicBezTo>
                  <a:pt x="690" y="516"/>
                  <a:pt x="667" y="569"/>
                  <a:pt x="642" y="620"/>
                </a:cubicBezTo>
                <a:cubicBezTo>
                  <a:pt x="633" y="640"/>
                  <a:pt x="622" y="659"/>
                  <a:pt x="612" y="679"/>
                </a:cubicBezTo>
                <a:cubicBezTo>
                  <a:pt x="609" y="685"/>
                  <a:pt x="606" y="690"/>
                  <a:pt x="602" y="696"/>
                </a:cubicBezTo>
                <a:cubicBezTo>
                  <a:pt x="637" y="743"/>
                  <a:pt x="674" y="789"/>
                  <a:pt x="712" y="835"/>
                </a:cubicBezTo>
                <a:cubicBezTo>
                  <a:pt x="733" y="795"/>
                  <a:pt x="753" y="754"/>
                  <a:pt x="767" y="711"/>
                </a:cubicBezTo>
                <a:cubicBezTo>
                  <a:pt x="777" y="683"/>
                  <a:pt x="785" y="654"/>
                  <a:pt x="788" y="624"/>
                </a:cubicBezTo>
                <a:cubicBezTo>
                  <a:pt x="790" y="610"/>
                  <a:pt x="790" y="596"/>
                  <a:pt x="789" y="581"/>
                </a:cubicBezTo>
                <a:close/>
              </a:path>
            </a:pathLst>
          </a:custGeom>
          <a:solidFill>
            <a:srgbClr val="70876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85090" y="3641090"/>
            <a:ext cx="649605" cy="6451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zh-CN" altLang="en-US" sz="1800" dirty="0">
                <a:latin typeface="Arial" panose="020B0604020202020204" pitchFamily="34" charset="0"/>
                <a:ea typeface="微软雅黑" panose="020B0503020204020204" charset="-122"/>
              </a:rPr>
              <a:t>完形</a:t>
            </a:r>
          </a:p>
          <a:p>
            <a:pPr algn="l"/>
            <a:r>
              <a:rPr lang="zh-CN" altLang="en-US" sz="1800" dirty="0">
                <a:latin typeface="Arial" panose="020B0604020202020204" pitchFamily="34" charset="0"/>
                <a:ea typeface="微软雅黑" panose="020B0503020204020204" charset="-122"/>
              </a:rPr>
              <a:t>填空</a:t>
            </a:r>
          </a:p>
        </p:txBody>
      </p:sp>
      <p:sp>
        <p:nvSpPr>
          <p:cNvPr id="7" name="左大括号 6"/>
          <p:cNvSpPr/>
          <p:nvPr/>
        </p:nvSpPr>
        <p:spPr>
          <a:xfrm>
            <a:off x="822960" y="2197100"/>
            <a:ext cx="328930" cy="3828415"/>
          </a:xfrm>
          <a:prstGeom prst="leftBrace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152525" y="1646555"/>
            <a:ext cx="935990" cy="1198880"/>
          </a:xfrm>
          <a:prstGeom prst="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zh-CN" altLang="en-US" sz="2400" dirty="0">
                <a:latin typeface="Arial" panose="020B0604020202020204" pitchFamily="34" charset="0"/>
                <a:ea typeface="微软雅黑" panose="020B0503020204020204" charset="-122"/>
              </a:rPr>
              <a:t>句内</a:t>
            </a:r>
            <a:r>
              <a:rPr lang="en-US" altLang="zh-CN" sz="2400" dirty="0">
                <a:latin typeface="Arial" panose="020B0604020202020204" pitchFamily="34" charset="0"/>
                <a:ea typeface="微软雅黑" panose="020B0503020204020204" charset="-122"/>
              </a:rPr>
              <a:t>/</a:t>
            </a:r>
          </a:p>
          <a:p>
            <a:pPr algn="l"/>
            <a:r>
              <a:rPr lang="zh-CN" altLang="en-US" sz="2400" dirty="0">
                <a:latin typeface="Arial" panose="020B0604020202020204" pitchFamily="34" charset="0"/>
                <a:ea typeface="微软雅黑" panose="020B0503020204020204" charset="-122"/>
              </a:rPr>
              <a:t>句间</a:t>
            </a:r>
          </a:p>
          <a:p>
            <a:pPr algn="l"/>
            <a:r>
              <a:rPr lang="zh-CN" altLang="en-US" sz="2400" dirty="0">
                <a:latin typeface="Arial" panose="020B0604020202020204" pitchFamily="34" charset="0"/>
                <a:ea typeface="微软雅黑" panose="020B0503020204020204" charset="-122"/>
              </a:rPr>
              <a:t>关系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152525" y="5408295"/>
            <a:ext cx="935355" cy="1198880"/>
          </a:xfrm>
          <a:prstGeom prst="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zh-CN" altLang="en-US" sz="2400">
                <a:latin typeface="Arial" panose="020B0604020202020204" pitchFamily="34" charset="0"/>
                <a:ea typeface="微软雅黑" panose="020B0503020204020204" charset="-122"/>
              </a:rPr>
              <a:t>段落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charset="-122"/>
              </a:rPr>
              <a:t>/</a:t>
            </a:r>
          </a:p>
          <a:p>
            <a:pPr algn="l"/>
            <a:r>
              <a:rPr lang="zh-CN" altLang="en-US" sz="2400">
                <a:latin typeface="Arial" panose="020B0604020202020204" pitchFamily="34" charset="0"/>
                <a:ea typeface="微软雅黑" panose="020B0503020204020204" charset="-122"/>
              </a:rPr>
              <a:t>篇章</a:t>
            </a:r>
          </a:p>
          <a:p>
            <a:pPr algn="l"/>
            <a:r>
              <a:rPr lang="zh-CN" altLang="en-US" sz="2400">
                <a:latin typeface="Arial" panose="020B0604020202020204" pitchFamily="34" charset="0"/>
                <a:ea typeface="微软雅黑" panose="020B0503020204020204" charset="-122"/>
              </a:rPr>
              <a:t>关系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2089150" y="952500"/>
            <a:ext cx="307340" cy="2795270"/>
            <a:chOff x="3290" y="1500"/>
            <a:chExt cx="484" cy="4402"/>
          </a:xfrm>
        </p:grpSpPr>
        <p:sp>
          <p:nvSpPr>
            <p:cNvPr id="10" name="左大括号 9"/>
            <p:cNvSpPr/>
            <p:nvPr/>
          </p:nvSpPr>
          <p:spPr>
            <a:xfrm>
              <a:off x="3290" y="1500"/>
              <a:ext cx="420" cy="4402"/>
            </a:xfrm>
            <a:prstGeom prst="leftBrace">
              <a:avLst>
                <a:gd name="adj1" fmla="val 0"/>
                <a:gd name="adj2" fmla="val 50000"/>
              </a:avLst>
            </a:prstGeom>
          </p:spPr>
          <p:style>
            <a:lnRef idx="3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3484" y="2404"/>
              <a:ext cx="291" cy="0"/>
            </a:xfrm>
            <a:prstGeom prst="line">
              <a:avLst/>
            </a:prstGeom>
            <a:ln w="28575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3484" y="3372"/>
              <a:ext cx="291" cy="0"/>
            </a:xfrm>
            <a:prstGeom prst="line">
              <a:avLst/>
            </a:prstGeom>
            <a:ln w="28575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13" name="文本框 12"/>
          <p:cNvSpPr txBox="1"/>
          <p:nvPr/>
        </p:nvSpPr>
        <p:spPr>
          <a:xfrm>
            <a:off x="2440305" y="695960"/>
            <a:ext cx="2146300" cy="4603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zh-CN" altLang="en-US" sz="2400">
                <a:latin typeface="Arial" panose="020B0604020202020204" pitchFamily="34" charset="0"/>
                <a:ea typeface="微软雅黑" panose="020B0503020204020204" charset="-122"/>
              </a:rPr>
              <a:t>文化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charset="-122"/>
              </a:rPr>
              <a:t>/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charset="-122"/>
              </a:rPr>
              <a:t>生活常识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440305" y="1283335"/>
            <a:ext cx="1447165" cy="4603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zh-CN" altLang="en-US" sz="2400">
                <a:latin typeface="Arial" panose="020B0604020202020204" pitchFamily="34" charset="0"/>
                <a:ea typeface="微软雅黑" panose="020B0503020204020204" charset="-122"/>
              </a:rPr>
              <a:t>固定搭配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2440305" y="1870710"/>
            <a:ext cx="1446530" cy="4603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zh-CN" altLang="en-US" sz="2400">
                <a:latin typeface="Arial" panose="020B0604020202020204" pitchFamily="34" charset="0"/>
                <a:ea typeface="微软雅黑" panose="020B0503020204020204" charset="-122"/>
              </a:rPr>
              <a:t>复现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2440305" y="3511550"/>
            <a:ext cx="1489710" cy="4603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zh-CN" altLang="en-US" sz="2400">
                <a:latin typeface="Arial" panose="020B0604020202020204" pitchFamily="34" charset="0"/>
                <a:ea typeface="微软雅黑" panose="020B0503020204020204" charset="-122"/>
              </a:rPr>
              <a:t>逻辑关系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952240" y="1870710"/>
            <a:ext cx="7715250" cy="460375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zh-CN" altLang="en-US" sz="2400">
                <a:latin typeface="Arial" panose="020B0604020202020204" pitchFamily="34" charset="0"/>
                <a:ea typeface="微软雅黑" panose="020B0503020204020204" charset="-122"/>
              </a:rPr>
              <a:t>原词复现，同源词复现，近义词复现，反义词复现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4178935" y="2402205"/>
            <a:ext cx="7888605" cy="553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rgbClr val="FF0000"/>
                </a:solidFill>
                <a:sym typeface="+mn-ea"/>
              </a:rPr>
              <a:t>并列</a:t>
            </a:r>
            <a:r>
              <a:rPr lang="en-US" altLang="zh-CN" sz="2000" b="1" dirty="0">
                <a:solidFill>
                  <a:srgbClr val="FF0000"/>
                </a:solidFill>
                <a:sym typeface="+mn-ea"/>
              </a:rPr>
              <a:t>/</a:t>
            </a:r>
            <a:r>
              <a:rPr lang="zh-CN" altLang="en-US" sz="2000" b="1" dirty="0">
                <a:solidFill>
                  <a:srgbClr val="FF0000"/>
                </a:solidFill>
                <a:sym typeface="+mn-ea"/>
              </a:rPr>
              <a:t>顺承</a:t>
            </a:r>
            <a:r>
              <a:rPr lang="en-US" altLang="zh-CN" sz="2000" b="1" dirty="0">
                <a:solidFill>
                  <a:srgbClr val="FF0000"/>
                </a:solidFill>
                <a:sym typeface="+mn-ea"/>
              </a:rPr>
              <a:t>: </a:t>
            </a:r>
            <a:r>
              <a:rPr lang="zh-CN" altLang="en-US" sz="2000" b="1" dirty="0">
                <a:solidFill>
                  <a:srgbClr val="FF0000"/>
                </a:solidFill>
                <a:sym typeface="+mn-ea"/>
              </a:rPr>
              <a:t>and, then, firstly, secondly, besides, furthermore, moreover, </a:t>
            </a:r>
          </a:p>
          <a:p>
            <a:pPr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rgbClr val="FF0000"/>
                </a:solidFill>
                <a:sym typeface="+mn-ea"/>
              </a:rPr>
              <a:t> </a:t>
            </a:r>
            <a:r>
              <a:rPr lang="en-US" altLang="zh-CN" sz="2000" b="1" dirty="0">
                <a:solidFill>
                  <a:srgbClr val="FF0000"/>
                </a:solidFill>
                <a:sym typeface="+mn-ea"/>
              </a:rPr>
              <a:t>                     </a:t>
            </a:r>
            <a:r>
              <a:rPr lang="zh-CN" altLang="en-US" sz="2000" b="1" dirty="0">
                <a:solidFill>
                  <a:srgbClr val="FF0000"/>
                </a:solidFill>
                <a:sym typeface="+mn-ea"/>
              </a:rPr>
              <a:t>besides,  in addition</a:t>
            </a:r>
            <a:r>
              <a:rPr lang="en-US" altLang="zh-CN" sz="2000" b="1" dirty="0">
                <a:solidFill>
                  <a:srgbClr val="FF0000"/>
                </a:solidFill>
                <a:sym typeface="+mn-ea"/>
              </a:rPr>
              <a:t>...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4200525" y="3016250"/>
            <a:ext cx="7786370" cy="553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>
                <a:solidFill>
                  <a:srgbClr val="FF0000"/>
                </a:solidFill>
                <a:sym typeface="+mn-ea"/>
              </a:rPr>
              <a:t>转折</a:t>
            </a:r>
            <a:r>
              <a:rPr lang="en-US" altLang="zh-CN" sz="2000" b="1">
                <a:solidFill>
                  <a:srgbClr val="FF0000"/>
                </a:solidFill>
                <a:sym typeface="+mn-ea"/>
              </a:rPr>
              <a:t>/</a:t>
            </a:r>
            <a:r>
              <a:rPr lang="zh-CN" altLang="en-US" sz="2000" b="1">
                <a:solidFill>
                  <a:srgbClr val="FF0000"/>
                </a:solidFill>
                <a:sym typeface="+mn-ea"/>
              </a:rPr>
              <a:t>让步</a:t>
            </a:r>
            <a:r>
              <a:rPr lang="en-US" altLang="zh-CN" sz="2000" b="1">
                <a:solidFill>
                  <a:srgbClr val="FF0000"/>
                </a:solidFill>
                <a:sym typeface="+mn-ea"/>
              </a:rPr>
              <a:t>: but, however, yet, although, though, despite, while, as </a:t>
            </a:r>
          </a:p>
          <a:p>
            <a:pPr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000" b="1">
                <a:solidFill>
                  <a:srgbClr val="FF0000"/>
                </a:solidFill>
                <a:sym typeface="+mn-ea"/>
              </a:rPr>
              <a:t>                      nevertheless…</a:t>
            </a:r>
          </a:p>
        </p:txBody>
      </p:sp>
      <p:sp>
        <p:nvSpPr>
          <p:cNvPr id="23" name="文本框 22"/>
          <p:cNvSpPr txBox="1"/>
          <p:nvPr>
            <p:custDataLst>
              <p:tags r:id="rId1"/>
            </p:custDataLst>
          </p:nvPr>
        </p:nvSpPr>
        <p:spPr>
          <a:xfrm>
            <a:off x="4212590" y="3622040"/>
            <a:ext cx="7906385" cy="321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rgbClr val="FF0000"/>
                </a:solidFill>
                <a:sym typeface="+mn-ea"/>
              </a:rPr>
              <a:t>因果</a:t>
            </a:r>
            <a:r>
              <a:rPr lang="en-US" altLang="zh-CN" sz="2000" b="1" dirty="0">
                <a:solidFill>
                  <a:srgbClr val="FF0000"/>
                </a:solidFill>
                <a:sym typeface="+mn-ea"/>
              </a:rPr>
              <a:t>: as, since, because, for, </a:t>
            </a:r>
            <a:r>
              <a:rPr lang="en-US" altLang="zh-CN" sz="2000" b="1">
                <a:solidFill>
                  <a:srgbClr val="FF0000"/>
                </a:solidFill>
                <a:sym typeface="+mn-ea"/>
              </a:rPr>
              <a:t>therefore, thus, so, as a result/ consequence</a:t>
            </a:r>
          </a:p>
        </p:txBody>
      </p:sp>
      <p:sp>
        <p:nvSpPr>
          <p:cNvPr id="24" name="文本框 23"/>
          <p:cNvSpPr txBox="1"/>
          <p:nvPr>
            <p:custDataLst>
              <p:tags r:id="rId2"/>
            </p:custDataLst>
          </p:nvPr>
        </p:nvSpPr>
        <p:spPr>
          <a:xfrm>
            <a:off x="4212590" y="4009390"/>
            <a:ext cx="6096000" cy="321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rgbClr val="FF0000"/>
                </a:solidFill>
                <a:sym typeface="+mn-ea"/>
              </a:rPr>
              <a:t>替代</a:t>
            </a:r>
            <a:r>
              <a:rPr lang="en-US" altLang="zh-CN" sz="2000" b="1" dirty="0">
                <a:solidFill>
                  <a:srgbClr val="FF0000"/>
                </a:solidFill>
                <a:sym typeface="+mn-ea"/>
              </a:rPr>
              <a:t>: instead, instead of, rather than</a:t>
            </a:r>
            <a:r>
              <a:rPr lang="en-US" altLang="zh-CN" sz="2000">
                <a:solidFill>
                  <a:srgbClr val="FF0000"/>
                </a:solidFill>
                <a:sym typeface="+mn-ea"/>
              </a:rPr>
              <a:t>...</a:t>
            </a:r>
          </a:p>
        </p:txBody>
      </p:sp>
      <p:sp>
        <p:nvSpPr>
          <p:cNvPr id="25" name="文本框 24"/>
          <p:cNvSpPr txBox="1"/>
          <p:nvPr>
            <p:custDataLst>
              <p:tags r:id="rId3"/>
            </p:custDataLst>
          </p:nvPr>
        </p:nvSpPr>
        <p:spPr>
          <a:xfrm>
            <a:off x="4249420" y="4408170"/>
            <a:ext cx="7270115" cy="321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>
                <a:solidFill>
                  <a:srgbClr val="FF0000"/>
                </a:solidFill>
                <a:sym typeface="+mn-ea"/>
              </a:rPr>
              <a:t>解释</a:t>
            </a:r>
            <a:r>
              <a:rPr lang="en-US" altLang="zh-CN" sz="2000" b="1">
                <a:solidFill>
                  <a:srgbClr val="FF0000"/>
                </a:solidFill>
                <a:sym typeface="+mn-ea"/>
              </a:rPr>
              <a:t>: that is to say, in other words, ... means...</a:t>
            </a:r>
          </a:p>
        </p:txBody>
      </p:sp>
      <p:sp>
        <p:nvSpPr>
          <p:cNvPr id="26" name="文本框 25"/>
          <p:cNvSpPr txBox="1"/>
          <p:nvPr>
            <p:custDataLst>
              <p:tags r:id="rId4"/>
            </p:custDataLst>
          </p:nvPr>
        </p:nvSpPr>
        <p:spPr>
          <a:xfrm>
            <a:off x="4229735" y="4822190"/>
            <a:ext cx="7270115" cy="321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>
                <a:solidFill>
                  <a:srgbClr val="FF0000"/>
                </a:solidFill>
                <a:sym typeface="+mn-ea"/>
              </a:rPr>
              <a:t>条件</a:t>
            </a:r>
            <a:r>
              <a:rPr lang="en-US" altLang="zh-CN" sz="2000" b="1">
                <a:solidFill>
                  <a:srgbClr val="FF0000"/>
                </a:solidFill>
                <a:sym typeface="+mn-ea"/>
              </a:rPr>
              <a:t>: if, unless, in case, once, without, but for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3952240" y="2539365"/>
            <a:ext cx="296545" cy="2434590"/>
            <a:chOff x="6224" y="3903"/>
            <a:chExt cx="467" cy="3834"/>
          </a:xfrm>
        </p:grpSpPr>
        <p:sp>
          <p:nvSpPr>
            <p:cNvPr id="20" name="左大括号 19"/>
            <p:cNvSpPr/>
            <p:nvPr/>
          </p:nvSpPr>
          <p:spPr>
            <a:xfrm>
              <a:off x="6224" y="3903"/>
              <a:ext cx="420" cy="3834"/>
            </a:xfrm>
            <a:prstGeom prst="leftBrace">
              <a:avLst>
                <a:gd name="adj1" fmla="val 0"/>
                <a:gd name="adj2" fmla="val 50000"/>
              </a:avLst>
            </a:prstGeom>
          </p:spPr>
          <p:style>
            <a:lnRef idx="3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6401" y="4889"/>
              <a:ext cx="291" cy="0"/>
            </a:xfrm>
            <a:prstGeom prst="line">
              <a:avLst/>
            </a:prstGeom>
            <a:ln w="28575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6401" y="5822"/>
              <a:ext cx="291" cy="0"/>
            </a:xfrm>
            <a:prstGeom prst="line">
              <a:avLst/>
            </a:prstGeom>
            <a:ln w="28575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6401" y="6424"/>
              <a:ext cx="291" cy="0"/>
            </a:xfrm>
            <a:prstGeom prst="line">
              <a:avLst/>
            </a:prstGeom>
            <a:ln w="28575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6401" y="7084"/>
              <a:ext cx="291" cy="0"/>
            </a:xfrm>
            <a:prstGeom prst="line">
              <a:avLst/>
            </a:prstGeom>
            <a:ln w="28575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34" name="左大括号 33"/>
          <p:cNvSpPr/>
          <p:nvPr/>
        </p:nvSpPr>
        <p:spPr>
          <a:xfrm>
            <a:off x="2099310" y="5503545"/>
            <a:ext cx="113030" cy="1008380"/>
          </a:xfrm>
          <a:prstGeom prst="leftBrace">
            <a:avLst/>
          </a:prstGeom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2355850" y="5186680"/>
            <a:ext cx="2457450" cy="4603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zh-CN" sz="2400">
                <a:latin typeface="Arial" panose="020B0604020202020204" pitchFamily="34" charset="0"/>
                <a:ea typeface="微软雅黑" panose="020B0503020204020204" charset="-122"/>
              </a:rPr>
              <a:t>语境：情境还原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2355850" y="5750560"/>
            <a:ext cx="1459865" cy="4603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zh-CN" sz="2400">
                <a:latin typeface="Arial" panose="020B0604020202020204" pitchFamily="34" charset="0"/>
                <a:ea typeface="微软雅黑" panose="020B0503020204020204" charset="-122"/>
              </a:rPr>
              <a:t>情感态度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2355850" y="6322695"/>
            <a:ext cx="2992120" cy="4603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zh-CN" sz="2400">
                <a:latin typeface="Arial" panose="020B0604020202020204" pitchFamily="34" charset="0"/>
                <a:ea typeface="微软雅黑" panose="020B0503020204020204" charset="-122"/>
              </a:rPr>
              <a:t>主旨大意：首尾呼应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ldLvl="0" animBg="1"/>
      <p:bldP spid="8" grpId="0" bldLvl="0" animBg="1"/>
      <p:bldP spid="9" grpId="0" bldLvl="0" animBg="1"/>
      <p:bldP spid="13" grpId="0" animBg="1"/>
      <p:bldP spid="14" grpId="0" animBg="1"/>
      <p:bldP spid="15" grpId="0" animBg="1"/>
      <p:bldP spid="16" grpId="0" animBg="1"/>
      <p:bldP spid="19" grpId="0"/>
      <p:bldP spid="21" grpId="0"/>
      <p:bldP spid="22" grpId="0"/>
      <p:bldP spid="23" grpId="0"/>
      <p:bldP spid="24" grpId="0"/>
      <p:bldP spid="25" grpId="0"/>
      <p:bldP spid="26" grpId="0"/>
      <p:bldP spid="34" grpId="0" animBg="1"/>
      <p:bldP spid="35" grpId="0" bldLvl="0" animBg="1"/>
      <p:bldP spid="36" grpId="0" bldLvl="0" animBg="1"/>
      <p:bldP spid="37" grpId="0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OC_GUID" val="{3e2f2c68-5f39-433f-be57-9124d9af1150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7.2,&quot;left&quot;:208,&quot;top&quot;:190.7,&quot;width&quot;:721.15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7.2,&quot;left&quot;:208,&quot;top&quot;:190.7,&quot;width&quot;:721.15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7.2,&quot;left&quot;:208,&quot;top&quot;:190.7,&quot;width&quot;:721.15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7.2,&quot;left&quot;:208,&quot;top&quot;:190.7,&quot;width&quot;:721.15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7.2,&quot;left&quot;:208,&quot;top&quot;:190.7,&quot;width&quot;:721.15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7.2,&quot;left&quot;:208,&quot;top&quot;:190.7,&quot;width&quot;:721.15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7.2,&quot;left&quot;:208,&quot;top&quot;:190.7,&quot;width&quot;:721.15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7.2,&quot;left&quot;:208,&quot;top&quot;:190.7,&quot;width&quot;:721.15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7.2,&quot;left&quot;:208,&quot;top&quot;:190.7,&quot;width&quot;:721.15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7.2,&quot;left&quot;:208,&quot;top&quot;:190.7,&quot;width&quot;:721.15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7.2,&quot;left&quot;:208,&quot;top&quot;:190.7,&quot;width&quot;:721.15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7.2,&quot;left&quot;:208,&quot;top&quot;:190.7,&quot;width&quot;:721.15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s:customData xmlns="http://www.wps.cn/officeDocument/2013/wpsCustomData" xmlns:s="http://www.wps.cn/officeDocument/2013/wpsCustomData">
  <extobjs>
    <extobj name="C9F754DE-2CAD-44b6-B708-469DEB6407EB-1">
      <extobjdata type="C9F754DE-2CAD-44b6-B708-469DEB6407EB" data="ewoJIkZpbGVJZCIgOiAiMTYwODE5Njg2ODM0IiwKCSJHcm91cElkIiA6ICI3NDM3NDk5OCIsCgkiSW1hZ2UiIDogImlWQk9SdzBLR2dvQUFBQU5TVWhFVWdBQUF4NEFBQUpLQ0FZQUFBQ2lVcE5yQUFBQUNYQklXWE1BQUFzVEFBQUxFd0VBbXB3WUFBQWdBRWxFUVZSNG5PemRkNXdrVjMwdS9PZFVWVmQxbnB3M3IxWmE3UzZyTElFa2tKQ0VERWpDWUd6ZkZ3eE9nS09jd05mbWRSQzJFRFkyWEw5K0w0WXJHNjZ4amJFdnlZQUVrZ0JGRkZCYWhWM0Z6YnV6czVOVDU0cm4vdEV6UGRNelBhRm51cWZUOC8xb1A1cXBydTQrTzdzelcwK2Q4L3NkTVhMZ1JRa2lJaUlpSXFJUzZiemtBckh3bUZLSmdSQVJFUkVSVVdOaDhDQWlJaUlpb3JKajhDQWlJaUlpb3JKajhDQWlJaUlpb3JKajhDQWlJaUlpb3JKajhDQWlJaUlpb3JKajhDQWlJaUlpb3JKajhDQWlJaUlpb3JKajhDQWlJaUlpb3JKajhDQWlJaUlpb3JKajhDQWlJaUlpb3JKajhDQWlJaUlpb3JKajhDQWlJaUlpb3JKajhDQWlJaUlpb3JKajhDQWlJaUlpb3JKajhDQWlJaUlpb3JKajhDQWlJaUlpb3JKajhDQWlJaUlpb3JKajhDQWlJaUlpb3JKajhDQWlJaUlpb3JKajhDQWlJaUlpb3JKajhDQWlJaUlpb3JKajhDQWlJaUlpb3JKajhDQWlJaUlpb3JKajhDQWlJaUlpb3JKajhDQWlJaUlpb3JKajhDQWlJaUlpb3JKajhDQWlJaUlpb3JKajhDQWlJaUlpb3JKajhDQWlJaUlpb3JKajhDQWlJaUlpb3JKajhDQWlJaUlpb3JKajhDQWlJaUlpb3JKajhDQWlJaUlpb3JKajhDQWlJaUlpb3JKajhDQWlJaUlpb3JKajhDQWlJaUlpb3JKajhDQWlJaUlpb3JKajhDQWlJaUlpb3JKajhDQWlJaUlpb3JKajhDQWlJaUlpb3JKajhDQWlJaUlpb3JKajhDQWlJaUlpb3JKajhDQWlJaUlpb3JMVEtqMEFJaUlpb21vbEZCV3FUNE9pcWhDcUNpRVVDQ0VnRkZIcG9TMUxlaEpTU2tqcFFib3VQTmVGYXp1UW5sdnBvVkVEWS9BZ0lpSWlta2RSVldpR0RsWFhJVVJ0TGc0UmlvQ0FBS0FBMnR6bG5wUWVYTXVDWTFyd1hJWVEybGdNSGtSRVJFUUFWRTJETHhDQW90WHY1WkVRQ2pUREQ4M3d3M01jMk9rMFhNZXA5TENvUWRUdmR4WVJFUkhSS2doRmhSNE1RUFg1S2oyVURhVm9Hb3hJQks1dHcwcWx1UXlMeW83Qmc0aUlpQnFXSGd4QU13d0ExVjJ6VVU2cXo0ZEFrd2JITkdHbDBwVWVEdFV4Qmc4aUlpSnFPRUlvTU1LaHVsNVdWUndCemZCRFVUV1lpU1NrOUNvOUlLcER0Vmt4UlVSRVJMUkdpcXJDaUVZWU9ncFFOQzM3dFZIVlNnK0Y2aENEQnhFUkVUVU0xZWVERVlsQVVYZ0p0QlJGVVdCRUlnMVg4MExseCs4NklpSWlhZ2lLcWtJUGhTQkU0OVp6ckpZUUlyc1VqVE1mVkVJTUhrUkVSRlQzaEZDZ2g4TU1IVVVSTTE4elhpNVNhZkJ2RWhFUkVkVTlJeHppOHFvMVVCUUZSaWhZNldGUW5lQjNJQkVSRWRVMVBWamZtd0tXbStMelFROEdLajBNcWdNTUhrUkVSRlMzaEtMTzdOTkI2NkVaQm9UQ2VnOWFId1lQSWlJaXFsdlpPL1dzNjFnL0FUM0FXUTlhSHdZUElpSWlxa3VxcHJFbGJBbXB1bzlMMW1oZEdEeUlpSWlvTHZsNGg3N2tPT3RCNjhIZ1FVUkVSSFZIVVZYZW5TOERSZE80dHdldEdZTUhFUkVSMVIzTjBDczloTHFsNmZ6YTB0b3dlQkFSRVZIZFVYbHhYRFlxUXgydEVZTUhFUkVSMVJXaHFOeHR1NHlFVU5oYWw5YUUzNVZFUkVSVVYxUmZiZFYyOU1kVE1GMjMwc01vaXVwajhLRGkxZFozSmhFUkVUVWNMUmlFdjcwRmVpUU1SZGNoeFBMN2NsamprN0JqaVEwYTNkb05wekw0WHdlUDRxbkJNZnpNcnMzNHlMNmRsUjdTcWltcUJzQ3E5RENveGpCNEVCRVJVVlVTcW9MdzVqNzRXMXVLZXA1bk95VWR4OXUvL2ZDYW5yZWpLWXd2WEhmcGtvODNHVDRjbllwREF2ak8wVE80Y1VzM3RrWkRTNTZmZGx5ODUrNUhDejUyemFaT0JEUVZENXdlWG5aTWQvLzBXMVkxOXBVSWRyYWlOV0R3SUNJaW9xcWphQnFhZHUyQUZ2QVgvZHhTQjQ5eThhc3Fmbm5QZG56MndHdTRwS3NWc29qblhyZTVDd0F3bGpaeGNHd0tBTkFaOEdOblV4Z0FNR0ZhR0VsbDRGZFZiRnNtekt3VmEyaG9MUmc4aUlpSXFMb0lnZWlPcldzS0hRQUF6eXZwY0Q1KzJaNFZ6NW5JbVBqbWtYNU1aTExManpSRndUV2JPbk9QcnpScjh2VFFPSjRlR2kvNDJGOWZkUUV1NnN5ZjlabWRHVkhuTFR0Ny8rNnRlUC91clFDQU93OGV4WGVPbmNFbFhhMzQ4eXYycmpqK1lqRjMwRm93ZUJBUkVWRlZDWFMwd1JkZWNKZGVTbGl4T055TUNibENzSkN5bUxtRGxWMDdMMEFzbExBZGZPUHdhWHo3MkJsWWJuWmNsM2ExNGpmM240TytjTENrNDVqdnl5OGZYM1RNbFJJM2ZlZVJ2R09QbngzTmhaN3Z2L3VhdktDeUhwenhvTFZnOENBaUlxTHFJUVNDM2ZrWCtwN2pZUHJJY1RqcHpLcGVJdGhTWEUzSVduMzMyQUMrOHVvSkpHYVdkblVIL2ZpMS9lZmd5cDcyUmVkKzhZYkxDNzdHLzM3cEdKNmNtZWxZNnB6T29MSG8ySDN2dVJZQThOVFFPRDd4azBPTEh0ODBML1NjU2FTVy80MFFiUkFHRHlJaUlxb2F2bEFRaXBaL2VaSWNHRngxNk5oSWR4OGZ5SVdPRCt6ZWhwOC9kd3QwdGZCTXdPWkk0ZG1QNEx6V3YwdWRVOGhLUzdlKzlMYkw4ZmtYanlDb3FmamE0ZE9yZmwyaWNtTHdJQ0lpb3FwUnFLN0RpaGZYR2xkNkVrSlovNUtpcE8zZ1pDeTU1T1BXdkNWZkYzVzI0TWhVdk9CNWU5dWExajBXQUZCRS9rekdmRzMreGJNaWR4OGZRRXVaZGhtWHNyUjFOTlFZR0R5SWlJaW9haXljN1FBQXo3S0xlZzBwSlFUV0h6eU9UU2Z3UjQrK3NLcHpQL2JqNTVkOGJIWlpWSDk4OFpLbjFMd09YSVVlRC9zMHRQaXo0ZUczSHp5dzVIczhQVFNPRDV5L05mZjViTDJKYjRrWm1QVmk3cUMxWVBBZ0lpS2l1cEs5RzE5OXhjOGZ1Zi9wb2gvL3FhMDkrSU9MendPd2NxMkdONittZmlpVkJnQTA2VDZNcEVxL1RJMHpIclFXREI1RVJFUlVWNlRyQWdWbVRvcDFYa3RreVlKdkFQanpKdzVpYU9haWZybnpTdVcrOTF5TGw4ZW5vU29DMDZhTlQvemtFSGEzUlBIMzExNE1JTnZWYXRhakE2TUFnS2p1Szh0WXBPdVc1WFdwdmpGNEVCRVJVVjN4U25SUmJLanFzZ1hmbWpJM3E3S2F3dkRaSlZmei9lMnpyK0xCL3VFbEg1L1BsUklmKy9IemlPbytmT3lTM1FDQTQ3RUVQdnlqcDdFdEdzS2ZYckVYSDk2M0U2OU1UT1ByaC9zQkFBZEdKZ0FBUDcyekQwcUpXdWtDZ09mV3hpYU5WRjBZUElpSXFPUlV3NEF2RklUcU43Sy9EQU9LcWtLb0NvU2lBQ1c4QUdvSVVrSjZIcVRyd1hOZHVLWUpONVA5WlNkVGNFMnowaU9zS202TjdGeGVyT1RNNzBzSTVIWTV0MXdQWnhJcEJEUVZDY3RHeW5IdzlOQUVITTlEWHppSTBYUUdsdXZob2Y0UlhON2Roa3M2VzBzeUZ0Zm1qQWNWajhHRGlJaldUU2dDZWpRS3ZUa0tQUktHNGl2UDhvNkdKUVNFcWtLb0toVDRGblYrOG13YlZqd0JheW9HS3hhRDlFcTdnVjZ0a1o0TEtiMnlibkxuU1luWVROSDdSdVhvMmVMemFkUEdQeDQ4Q2dDNXBWWVBueG5CTDl6M2sxeFIrYlpvQ0orNmFqK0draGw4NGllSEVMTnMzUDdreS9pbkd5NURWM0NOTzhMUGtOS0Q5Qmc4cUhnTUhrUkV0R1phTUlCQWV4dU1saVlJVmEzMGNCcVc0dlBCMzlvQ2Yyc0xwT3ZDbkp4R2Vtd2N6a3lCY1NOeUxRdWFzYjRMN1BsaWxvMHZIanFHaU82RFR4RTRNaFhQQlkvbUZWcldQbnhtWk1uSGh1Y1ZmaTkzM3NXZExYaDJPTHRzU2doZ01KbjlzNTB5TFR3L01va0xPcHB4ZVZjYm5oNGV4N3QyOU9HRDUyK0RvYXBvOVJ2NDFGWDc4ZWxuWHNWSEx6NFBIWUhGYlhlTDVacld1bCtER3BNWU9mQmlZOThXSVNLaW92bkNJUVM3TzZGSEk1VWVDaTNEaXNXUkdocUJuVmg2TDRwcUUrcnBRckNuSysvWTZITUhpMzRkUlZYaGowWkxOU3dBd1B2dWZRS1RtY1VYM1RkdDc4WHZYSGp1a3M5YmFiTy8xZmpNbXkvRUo1OTZHVEhMeHMrY3N4bGhuNGIvZlAwVWJDKy91NVFBSUlTQWxCS0ZMdkR1dlA0eWJJdUcxaldXVEN4V3Nqb2FxbCtkbDF5d2FDNlFNeDVFUkxScXFxRWp2TG1QZ2FORzZORUk5R2dFVml5T1JQOUFROTJwOWx3WG51TVUzQmRrcmZhMk51R3hzNk81ejBNK0RWZjJ0T1BEKzNhVzdEMlc0bE1VL09LZTdmajhpNGR4ZVhjckx1eG93UTFidW5EdnlVRzhNRHFKc2JTSnRPUEM4ang0RXNqR0VUbjdId0RnL05ib3VrT0g1emdNSGJSbW5QRWdJcUlWQ1NFUTdPNUVvTHNUZ29YaE5VbEtpZlRRQ0ZKREk1Q3lldi9wTDlXTUJ3Q29tZ1lqVXZxUUxBRkF5b3A4THp3ek5JNUx1OXRLc0QzaTJtVGljWGhPZlJidlUybHh4b09JaUlxbUdqcWkyN2RDQ3dZcVBSUmFCeUVFZ2oxZDBKdWlpSjA0MVJDekg2N2p3TFZ0cUNWdWRpQ0FpblZtdTZ5N3JTTHZDd0N1WlROMDBMcFUzN2FlUkVSVU5Zem1KclRzUHBlaG80NW93UUJhZHUrQzBkeFU2YUZzQ0N1VkJncFdPMUJ4Skt6MDhqdW5FNjJFd1lPSWlBb0tkSFVndW1NcmhNcC9LdXFOVUZWRWQyeEZvTE9qMGtNcE8rbTVjTGpQeWJvNXBnbTVvSkNkcUZqODE0U0lpQllKOWZVZzNOZFQ2V0ZRbVlVMzlTRFVBSC9PVmlyTkpVTHI0Tm4yek13UjBmb3dlQkFSVVo1UVh3K0NYZlYvSjV5eWdsMGREUkUrekVRU0h1L1lGODN6UEpoSkxyR2kwbUR3SUNLaW5FQlhCME5IQXdwMmRkVDlzaXNwUFZpSlJGVjM5S28rY3VacnhzQkdwY0hnUVVSRUFMS0Y1RnhlMWJqQ20zcnF2dURjYzExWXlTVER4NnJJN0N3UjkreWdFbUx3SUNJaXFJYU95TmJObFI0R1ZWaGs2eWFvaGw3cFlaU1ZhOXN3NDNFdXUxcUc1M25JeE9Kd2JidlNRNkU2dytCQlJOVGdoQkNJYm1mM0twcnBkclY5YTkxdkV1bTVMc3dZTjhJcnhMUHQ3TmVHTXgxVUJ2eFhob2lvd1FXN083bFBCK1Zvd1FDQzNaMlZIa2JaU2VraEU0L0RNVFBnUGg4QUlPR1lHV1JZMDBGbHhPQkJSTlRBVkVOSG9BRXVNcWs0Z2U3T3VsOXlOY3RLcFpHZWpzTzFHbmRaa1d2WlNFL0gyVEtYeW83Qmc0aW9nWVUzOTlYOXNob3FuaEFDNGMxOWxSN0docEdlQ3pPWlFDYmVXTXV2UE1kQkpoNkhtVXhBZWx4YVJlV25WWG9BUkVSVUdiNXdDSG8wVXVsaFVKWFNveEg0d2lIWWlXU2xoN0poWmkvRUZWV0ZwdXRRRFIxQzFOYzlXaWs5dUtZRng3Sll4MEVianNHRGlLaEJOY0k2ZmxxZllIY25wbytlcVBRd05wem51ckRTYVNDZGhsQlVxRDRWaXFwQnFDcUVVQ0FVVkgwZ2tkS0Q5R2IrNzdyd1hBZXU3WEptZ3lxS3dZT0lxQUZwd1FCbk8yaEZlalFDTFJpQTA4QnIvNlhud2pGZEFGYWxoMEpVODZvN3JoTVJVVmtFMnRzcVBRU3FFWUgyMWtvUGdZanFCSU1IRVZHREVZcUEwVkxmTzFSVDZSZ3R6UkFLR3hBUTBmb3hlQkFSTlJnOUdvVlExVW9QZzJxRVVGWG8wV2lsaDBGRWRZQTFIa1JFRFVadnJzeEZwQVF3bGtpaEl4d3MrSGdzWXlMcU4wcnlYcytlSHNUeHNhbmM1ejkvOGZrbGVkMzVNcmFEWjA4UDRlcWRtMHIrMnRWR2I0ckNuSnF1OURDSXFNWXhlQkFSTlJnOUVxN0krOTU5OEFqKzdzR25jTTA1Vy9CekY1K1BmYjBkQUlEUmVBci84dFJCM1B2eWNYenU1Mi9FM3A3MmRiL1hBNitkeFBkZU9wcjd2SlRCWXpwajRsdlB2NGIvZXY1MVRHZE0vTTI3MzRvcmQ2dytmS1FzRzU1Y2ZxZHNRMU9oS2dwV09DMlBXc2JsVUhxME1uOW5pS2krTUhnUUVUVVExVENnK0h3Yi9yN1RhUlAvK05qemNEMkpCdytmd3ZObmh2Ri9mdlhkMEJRRkgvcnE5ekdaeWdBQS92b0hUK0RMSDd3WlByVjZWd0tQSjlMNDF5Y1A1Y0xEWis5L0NsLzlsVzRFZkt2N0ovVWpYNzBIcHlkank1N3o2MWRmaExUdDROK2VPclRxY1QzNjBRK3UrdHhpS1Q0ZlZNT0FhNXBsZXc4aXFuL1YrNU9kaUloS3poY3F2TXlwM0Q1ei81T0laZVl1V24vOTZvc1ExSDNRTlJVZnZQd051ZU9uSnFieGhSOGZxTVFRVjIxSGV6UGV0WDlYN3ZQUlJBci84dVRCQ281b1kxVHE3dzRSMVEvT2VCQVJOUkMxUkRVVXhmaksweS9oa1NPbmM1L3Y3K3ZFTy9lZGsvdjh2UmVkaHgrK2VoeXZEWThEQUw3NS9HdlkyZEdDbStlZE05K2IvKzRyUlk5aHBlY29RdUNSUC9qQXFsL3ZsNjdZajN0ZVBnYWZxdUJkYjlpRm43MXdkOUZqQW9Edi92clA1ajQrZEhZVWYzYjNJN25QMzdGbkovYjN6VzN5ZU5mQkkvangwZXpYOGYyWDdjWEZtN3ZYOUo1clZZbS9PMFJVWHhnOGlJZ2F5RVpmUEQ1MnJCOWZldnlGM09jaDNZYy9mOGRWbUYrTm9BaUJQMy9uMWZqUVY3NlBqT01BQVA3SC9VK2hLeExDWlZ0N05uUzhzeDU0L1NUKzR2dVBybmllNWJqNHoyZGZ3WDgrKzhxSzV4WmFDdld6WC9wMjdtTzVvS0JqVTBzRW0xcm1Obm44em91SGN4L2ZzSHNiZG5WczdQNGFEQjVFdEY0TUhrUkVEVVExTnU3aThiRmovYmp0ZXovTzFVSUlBSDkwNDV2UVhhQlFlVXRMRkIrOTRYTDgxWDFQQUFBY3o4UEh2L3NRN3JqbEdyeHBlMS9ldWExQi80cnZuYlJzbUk2NzZ1ZW9TbVZXSHR1dXUrempTODNVL09wWHZwLzNlVG5yTzJadDVOOGRJcXBQREI1RVJBMUUyYUQ5T3g1NC9TVHV1UGR4T0o2WE8vYXJWMTZBNjg3ZHV1UnozckZuSjQ2TlR1RnJCN0t6QjViajRrL3ZlaGovNzA5ZGliZnQzcDQ3Nzd1LzhYTXJ2di9mL1BBbmVWMnRWdk9jU3BnZkdKN3ZIOGJ2ZnVPSEZSek44alMvZ2VaemQ1YjlmWHpoVU5uZmc0Z3FnOEdEaUtpQmlESjNpL0treEQ4OTlqeSsrc3pMZWNmZnZmOWMvUEliOTYvNC9OOTZ5OFVZamlmeDhPRlRBQURiOVhEN1BZL2hwYk9qdVBXYVN6ZXMyOVdiZDI3T3E3OVk2TXRQSHN4YityVGN1Y3M1TlRHM044WndQTG5rZWUzaEFHNjk1dEs4WS8vd3lMTVlTNlRYOUw1cklnUkRBUkd0QzRNSEVWRVZFSXFBVURVb3FncWhxUkNxQ21YMi82b0tLQXBFM2krUit4anpqbVZmVEVCQVpOYzJDVEZ6U09RK0xxZS8vc0VUdU8rVjQzbkgzbnZSYnZ6K1d5OWIxZk1WSWZDSmQxNE4yM0h4K1BFenVlUC85Y0xyMk5IZWpKL2VmMjd1MkUvZitZMGxYeWRwMlhtZkwzWHVUZnZPd2E5ZGZkR2k0N3Ftb2xVTExQbjZmaTMvbjgvVzBOTG5MdWNELzNMWHFzNEwrbnk0L3J4dCtQcHpyd0lBenU5dVE5RG5BN0NCd1lPSWFKMFlQSWlJeWtRb0NoU2ZENHBQbS91L3B1VWYwMVFJVlpzTERUWHVmWmZ1eGFOSCsvTXUvTC8xL0d2NDF2T3ZGZjFhQXRuZHpnSGdpbTI5dU9VTnUvSWVuNWpaKzJNMWxqcDNZVUNwZHA5NytGa0F3QzljdHJmQ0l5RWlLaDZEQnhIUkdnbFZoYXJyVUEwZkZGMmYrVmlmK2RnSHNVSDFGTlZrUjNzelBuN2ptL0RaQjU1Q1p5U0VJeU1UYTM2dEs3YjNZV3RyRSs1LzdRVCs3QjFYUVNuRGpFMDVYbk1sWC8yVm4xN1Q4K2IzdkJJVkdEY1IwWG94ZUJBUkxVTW9BcXBoUVBVYlVBMERtdDgvODdGZW04RkN5ckl2dWJyMjNLMjRmRnN2dnZEajU5WVZQSUkrRGJkZWN3bCs0Yks5YUE0czdrbzFXNWo5WFA4UVBudi9VekFkRi8vOHdadlF0RVRiVjl0MThXdi9jUytPams0Q3lJYU9tNWJZS3dUSVh1aG5iS2ZnWS9PTDVnRWd2Y1I1czJaM05mLzliLzRJQjA0UExYdnVySVdkcXBLbWxmdll2OHBkMGt0Sk9pN0dEcjY4OG9uckZPcnBRckNucSt6dlEwUWJqOEdEaUFnQWhJRG05ME1MK3FFRi9GQ051WUJSRGFUblFYb1M4THlaaitmL21qa3VaVFpZUU03OEwzdVBmTzQ0NEc5dmc2S1ZQekFGZFIvZWQra2UzSGgrdGh2Vnk0T2orTUtQbjhzOS92dlhYWTVkSFMyTG52ZlJiOTJmYTRNN2UzSGRza3dyM1A3SkdQN2dtL2ZuV3ZiZWR2ZVA4ZG1mdVE2K0FxSHc3eDk2SmhjNkFPQm5MOTZOY3dxTVlkYkFWQnp2KytmdkxQZmJ6TG54Yy8rNTdPT2xhSGM3R0V2a1BvNVU0TytsNXkzZitwZUlhQ1VNSGtUVWNCUk55NGFMUUdBbWFBU2crWTBOS2I0R0FNKzI0ZGxPOXBmalFEb09QTmVGZEYxNHp2ei96eDczY3NGaHZmU202SVlFRHdEb2E0Nmdyem03QWQ3cGlWamVZeGR2N3NMMnR1WkZ6M0c5dWQ5bllCVjM5VGUzUlBHaEt5L0FGMmMyS1h5dWZ3aTNmZTlSM0g3em0vUEN4Nzg4ZVJCM0hUeVMrM3hYUnl0K28wQlJlYm45MGhYNzgycFZQQ2x4K3oyUEFjanVOZks3eXhUaFAzTnlNUGR4b2E5ZHVVblhXL2trSXFKbE1IZ1FVWDBUQWxvZ0FGOG9DRjg0Q0MwVWhLcVg2VzZ4bEhBdEM2NXB3N01zdUpZMUV6QnNlTTdzLzkyU2hZaTFjRTBUV29GbFMrVjJiR3d5Ny9PZUFwc0llbExtTFdFSzZyNVZ2Zll2WHZFR25KcVl4ZzlmUFFFZ3UzSGh4LzdyQVh6eWxtc1FNWFQ4NDJQUDR6L210ZmR0Q2hpNC9aYTNGSndWS2JlTE5uZmg2d2RleFZBOGdaQ3U0NWZmdUQ4WFBBSjZ0blBWZkxNQkl4b3c4TTE1QmZxUEh6K3o1azVhYStXYTVvYStIeEhWSHdZUElxb3JpcWJCRnc1QkN3WGhDd1doQllNbDdSamxPUTdjakFuWE5PR2FNK0hDdE9CYU5qeTcranNrdVpuS1hEdytmZkpzN3VQZXBuREJHb1dGZFJLQlZRWVBBUGo0alZjaVlkcDRZcVlGNy9QOXcvaVZyM3dQbTF1aWVHNWVUWVhmcCtFejc3a09tMlptWXBhenFUbXk1Qktweno5eUFQOW5acU5Eb0xpbFZEOTg3UVJlSHg1SFJ6aVl0N2ZKd0ZROHQxUDU5ZWR0dzEvYzlHYjgyeS9kZ3FSbDQ4L3VlZ1NqaVZUdTNLOGRlQVhkMFREKzhJWXJjTVcyM2xXLzkzcFU2dThPRWRVUEJnOGlxbW1LcHNFWENjRVhEa09QaEtENlMzTTMzelV0dUprTW5JdzVGelF5Smp4bitTTGlhbGVKaThmdnYzUVVweWZubGxwZHRMbTc0SG1wQmExdFEwVUVENStxNEk1YjNvSy92T2N4UEhMa05BQmdOSjdDYUh6dVlqM3FOL0MzNzdrTzUzZTNGelA4a2t2UC9ENVg2cWdsQVR4K3JCK2ZlL2habkozTzFuZEUvRG82SXlFY0c1M0VVQ3lCUC95dkIvQ09QVHZ4dTIrOUZPRXkxMzB3ZUJEUmVqRjRFRkZORWFvS1BSb3VXZENRbmdjbm5ZR2J6c0JKcCtHazBuRFNHVWl2UHRlejI4blV5aWVWMElIVFEvajdoNTdKTy9iT3ZUc0xuanVWenQ5ckkyeXNQbmdBUU1aMnNhKzNBNDhkNjgrckZabTFwU1dLZU1hRUoyVkYydWpPR2s5bE4vMGJqaWZ4L3ozNGRPNTRWeVNFLy9IZTZ3RUEzM3IrZFh6Z3k5L05DMncrVmNGZjNQUm03Ty90eEIzM1BaNExXUGUrY2d6UDlnL2liOTc5VnV6cWFDM2J1RGY2N3c0UjFSOEdEeUtxZWxvd0FEMGFnZDRVaFM4VVhQUHJTQ216d1NLWmdwMU13VW1uNFpwV1JXc3VOcHBybXZCc0c0cXZ1SXY2WW5sUzRtc0hYc0VYSDM4QjlyeWk1S3QzYnNiK3ZrNmNtcGdHQUVUOEJzSzZENnFpNE5Hai9YbXYwYlNLV3BUaGVCSUhUZy9oMGFPbjhmU3BRVmpPMHAyWFhob2N4WC8vOW9Ob0R2anh4dTI5dUdSTEQ4N3Zic1BtbHVpR0JaR0pWQVpKYzI1bTU3c0hEK2MrMWxRRlcxdWJBQUQ3ZWp2dzdSZGZ6ejNXNURmd0Z6ZS9HWmR1NlFFQWZQS1dhL0NGZWN1OWVxTmhiRzZKbG0zY25tMnp4b09JMW8zQmc0aXFUblpXSTVMN3BheHh6d0xYdEdaQ1JoSjJNZzBublc2b2tMRVVLNTZBdjNYcE5yTHI0VW1KSHg4NWpYOTk2bEJlNjFvQTZJNkc4TEhycndBQWZPM0FxN2o3MEpGQ0w1R3p2YTFwMGJHWEJrZnh4TEV6T0RVUnc2dkRZM2xMcVJiYTI5T083ZTNOdU8vbDQzbEY2MVBwRE81NzVUanVlK1U0QU1DbnF1aUpodkFuYjc4S2UzdmFjM1VXeFZqTmMzeXFpays4OCtyYzU1cWk1SThybGNFM25uc04rM3JiY2NYMlh2ek1oZWZodjE1NEhkZWZ0dzIzWG5NcDJzUDV4ZVMvK1phTEVUSjgrUEhSZnR6eHJtdWdLVXJSNDE0dGExNHJYeUtpdFdMd0lLS3FvR2dhOU9Zb2pPWW02Skh3bWxyYk91a003RVFTZGp3Qk81R3MrWHFNY3JHbVltVUxIa094SkQ1ei8xT0lMYWdINklnRThkbWZ1VDUzOGJ5bGRmbTc4M3Q3MnRFWkNTMDYzdXozNHh2UHZZYk1NbisyRi9SMTR2Mlg3Y1dWT3pZQkFENXcyVDc4NjVPSDhNRGhrd1ZuUkd6WGhhRnAyTk5UL3RxUDJiQURBTDkzM1dVNE14bkhONTU3Rlo2VVNGbzIvdWZEenl4NnprT0hUK0dodzZjZ3BjUlNzZm1XLy9VTmZQTG10K0RhYzdlV1pkeldkR3psazRpSVZzRGdRVVFWbytnK0dNMU5NSnFiNEFzdnZzaGNpWlBKd0k0emFCVExpc1VnWGJjc082LzNOb1h4VisrNkJyLzN6Ui9sNml6ZXRMMFBmL3FPcS9KMkZPOHVFQ3BtN2Vwc3hXM3ZmSFBCeHphMVJQRExiOXFQT3g5OUx1LzRscFlvcmo1bk05NjVkMmR1dWRLc3Z1WUkvdVR0VitMV2F5L0JEMTQ1Z1VlT25zWkxaMGZ5NmtBK2ROVUYySWpGVnZPWFE3MXhXeSs2OTRmeGpqMDc4RzlQSGNJalIwOFhyRTN4VmpGTDErUTM4T1p6dHBSMHJMT2s2eko0RUZGSmlKRURMM0xkQVJGdEdNV253V2hwaHIrbEdWcVI5UnJTZFdIRkVyQmlNVml4UkUyMHI2MVdrUzJiNEc4dlh5SHkxNTk3RmZlOGZBd2Z2dkpDWEwxejA2TEhZeGtUaDg2T3duWmNPSjZFSnlWMFZVRnZjd1M3T2x1WERRRzI2K0xqMzNrWW5aRWd6dTl1eDhXYnU3R3BaZVgydVBNbExSc0hCMFp3ZEdRUzQ2azBmbi9leG4xbnB1SkZ2ZFpxS1VLZ3R5bU12M3ZnYVJ3Zm04US8vTGVmeW5zOFlWbzRjSG9JL1pNeHhESW1VcFlEeTNIaFNnbFBlc2h1UUorZDljaHVURC8zei9lZTduYTgvN0s5WlJsM1ptd2M4ZE1EWlhudFFrSTlYUWoyZE9VZEczM3U0SWE5UHhHVlJ1Y2xGeXo2VWM3Z1FVUmxKMVFGUmxNVGpOYm1vcGRST2FrMHJGZ2NWaXllN2FyREdvMlMwSUlCdE96ZXRmS0o2eUNCRFpsRnFEV2VsQmlZaXBlMUdMeVVKbDg3QW1lbUU5ZEdZUEFncWcrRmdnZVhXaEZSZVFnQlBSS0d2NjBGZWxNVVlyV0ZyMUxDU2lSaFRVM0RuSXB4VnFOTVpnT2RIaTF1cHFBWURCMkZLVUxVVE9pd1l2RU5EUjFFVk44WVBJaW9wQlJOZzcrdEJmNk9OcWo2NmpZMGs1NkVGWS9EbXB5R0dZdEJMdE1TbFVvbk5UUlMxdUJCdFM4MU5GTHBJVlNjVUZTb1BnMktxa0tvS29SUUlJU0FVR28vV2t0UFpwZnZTUS9TZGVHNUxsemJnZlQ0TTVqS2c4R0RpRXJDRndyQzM5RUdmMHZ6NnBaU1NRbHpPZzV6Y2hMV2RMeHVOK3lyWm5ZaVdmWlpENnBkVml3T081R3M5REFxUWxGVmFJWU9WZGNoUlBuYUZGZWFVQVFFQkFBRjBPWXVDYVgwNEZvV0hOT0M1ektFVU9rd2VCRFJtZ2xGZ2RIYWpFQkhHN1JBWU9VbkFMRGpDV1FtcDJCT1RrUHlIN1NLUy9RUG9HWFBlUkFWM01tYnFvK1VFb24ralNzb3J4YXFwc0VYQ0VEUkd2dnlTQWdGbXVHSFp2amhPUTdzZEJvdXV3WlNDVFQyZHhZUnJZbnFOeEJvYjRPL3JXVlZMVm1kZEFibXhDUXlrMVB3TE5ac1ZCUFh0SkFlR2xsVXpFdU5MVDAwQXRlMEtqMk1EU01VRlhvd0FOWG5xL1JRcW82aWFUQWlFYmkyRFN1VjVqSXNXaGNHRHlKYUhTRmdORVVSNkdpREx4SmUrWHdwWVU1T0l6MDIzckRMTldwRmFtZ0VlbE1VV25CMXMxWlUzNXhVdXFGcU8vUmdBSnBoZ08wUWxxZjZmQWcwYVhCTUV4WWJEdEFhTVhnUTBiS0Vvc0RmM29wZ1Z3ZVVWZHdOZEMwTG1kRnhaTVludWFGZmpaQlNJbmJpRkZwMjd5ckxwb0pVTzZUckluYmlWTjRlSWZWS0NBVkdPTlR3eTZxS0k2QVpmaWlxQmpPUmhKU3N6YVBpOEx1TmlBcktCbzYybWNDeDhvOEthenFHOU5nNHJGaUNlMjNVSU5lMEVEOTFCdEVkV3lzOUZLcWcrS2t6RGJIRVNsRlY2T0V3bE5XMithWThpcWJCaUVaZ0pSSXNQcWVpTUhnUVVSNmhLQWgwdENIUTFiSGluVURQY1pBWm0wQm1iQUt1VmY4WEsvWE9uSnBHWW1BUTRiNmVTZytGS2lCeFpoRG0xSFNsaDFGMnFzOEhQUlJpUTRWMVVoUUZSaVFDSzVtRXkvMldhSlVZUElnSUFDQlVOUnM0T2p1Z2FNc3Z0N0VUU2FSSHgyRk5UVGZFa294R2toNGVoYUpwQ0haMVZCT1B1eklBQUNBQVNVUkJWSG9vdElGU3c2TklqNHhXZWhobHA2Z3FRMGNKQ1NGZ2hFUEl4T0tjK2FCVllmQWdhbkJDVlJIb2JFZXdzMzNGOWYzbTFEUlNneU53MGl3c3JHZkpnVUVBWVBob0VLbmgwZHlmZVQwVFFvRWVEak4wbEp5QUhnN0RqTVZaODBFcll2QWdhbEJDVlJIc2JFZGdOWUZqWWdySm9SRzRtY3dHalk0cUxUa3dDTTkyRU43RVpWZjFMSEhtTE5Jalk1VWV4b1l3d2lIV2RKU0pvaWd3UWtGa0VvbEtENFdxSElNSFVZTVJpa0Nnc3dQQnJvN2xBNGVVeUV4TUlUVTBBdGMwTjI2QVZEWFNJNlB3TEF1UnJac2hWRjZ3MVJQcHVvaWZPdE1RTlIxQXRtVXV1MWVWbCtMelFROEcyR3FYbHNYdlFxSUdZalEzSWRUWEE5WFFsejVKU21UR0o1RWFicXdOeEtnd2Myb2FUanFONlBhdDNPZWpUamlwTkdJblRqWE05N2RRMUpsOU9xamNOTU9BbmJHNHlTQXRpY0dEcUFGb0FUL0NtM3FYMy9oUFNxVEhKcEFlSG1XSEtzcmptaGFtWGorS1lIY25BdDJkWENOZm82U1VTQStOSURVMDBsQk5JZlJnQU53Y2NLTUk2SUVBekNTWFhGRmhEQjVFZFV6Uk5BUjd1eEJvYjF2eUhPbEpaTWJHa1JvZWhjZVdpTFFFS1NXU2c4UElURXdpdkxrUGVqUlM2U0ZSRWF4WUhJbitnWWFaNVppbGFoclVWV3g4U3FXajZqNG9wc1lOWktrZ0JnK2llaVFFQWgxdENQVjBMVnZIa1ptWVJISmdpSUdEVnMwMUxVd2ZQUUZmT0lSZ2R5Y0RTSld6WW5Ha2hrWmdKNUtWSGtwRitBSmNIbGdKZWlDQVREeGU2V0ZRRldMd0lLb3plalNDOEtaZXFQNmwxelRieVJRU1o4N0NTYVkyY0dSVVQreEVFdE5IVDBBTEJoQm9iNFhSMHJ4aWR6VGFHTkoxWVU1T0lUMDJBYWVCQzMwVlZXVkJlWVVvbWdaRlZibTNCeTNDNzBpaU9xRWFCc0tiZXFBM1JaYzh4N050SkFZR1lVNU1iZURJcUo0NXFUVGlwd2VRT0hNV2VqUUt2U2tLUFJxR3d1VXRHOHF6YlZpeEJLenBHS3hZRE5LcjNScU9Ra3QwRk4wSHp5cHVabFpicm9rR2xaMm02N0M0NXhNdHdPQkJWT3VFUUtDekhhR2ViZ2lsY0FHbDlDVFN3eU5JRFk5Q2V0emdpVXBQZWhMbTFIU3VQYXRxR1BDRmdsRDlSdmFYWVVDb0NoUkZ6YmJtWllGNmNhU0VkRDE0bmd2cGVuQk5FMjRtKzh0T3B1cXE1YldUWHJ4ZmtCNEpJek0rV2RUcnFIcnRCby9EazNIY2MvSXNQclIzQnlKNmJZWjQxZEFCQmc5YWdNR0RxSWFwaG9ISXRzM3doWUpMbm1OT1RpRTVNTVJPVmJTaFhOT3NxNHRoMmpoMk1nWFBjZktXU1lYNmV1Q2swZ1ZEU1NGQ1VTRkU3ZTA5SXdIYzlwTkRlR1pvSEFEZ1NZbVBYcng3VmM5OXNIOFlkeDQ4dXVUajc5NjVDZmVkV3QwTzlYZGVmeW1DNjF5bUpvUUNvYWhzclV0NUdEeUlhcEVRQ0hTMEk5Uzc5Q3lIazBvamNlWnN3eGFWRWxHTmtoS3BvUkdFTi9YbURpbWFocGJkdTJERkVuQXptWlZuYmwwWDBpN2RCZS9idi8zd3VsL2pqaXYzNDlLdTFtWFBFUUN1NkdyTkJZOGZuUnJDTFR2NnNLdDU1U1lPbHVzaHRzeHl0SXpyWWlTMXV1QldxcFY2cWsrRll6SjQwQndHRDZJYW94b0dJbHMzd1JjT0ZYeGN1aTRTQTRQWlpRa04xS3VmaU9wSGVuUWNSbk5UL3M4NUlhQTNSWUNtVlZ5RWowL0N0bXR6TDRtYnR2ZmlucE9ET0Q2ZHdKNjJKcmhyK0RsKzMzdXV6WDM4T3c4ZHdKR3BiSWVwTzYrL0xIZjhuaE5uY2RmeEFRZ0JmUDZ0bDBLWnQvd3hwSldtVVlTaWFnQTQyMDV6R0R5SWFzVnNpOXplbmlWbk9henBHT0tuQjlnZWw0aHFtNVNJSFQrRnBsMDdvQVg4UlQvZHMwdTdoOFNtOE5MTFdRdEoyQTZtRnV5Wm9zMzd1WDNIVXkvalpHenAyZWlZWlVOVEZFeWJOajc3N0d0TG52ZWx0MTFlOFBpSGYvUjA3dU9SZWN2VHRrVkR1U0RqekV4cmRBY0QyQnJOdjVGVnFrMUMyZW1PRm1Md0lLb0JxcUVqc25YejhyTWNaODRXWFh4SlJGU3RQTWZCMU90SEVkN1NCMzlyUzNIUExYSHdXT29DZjZHeHRJbHZIT25IZlNmbmFpbDJOVWZ3b1gwN2NHSEgzTzloT0pYQm1jVEs3Y3hYYzA0eHordVBwL0NSKzUvT096YVlUT09tN3p5U2QyeitqTWw2bEtMT3hnWEErRkkvR0R5SXFseWdjN2FXby9BUGNNNXlFRkc5a3A2SCtNbCtwRWZHNFc5dmdSNEpROUgxbGUvSWIzRDN2b0ZFR2w4L2ZCb1A5QS9EbVhudjNsQUF2N1JuTzk2eXFSTWIzY050cWFWV0cyMnR1Y09XRWo5eGJYekh6T0JYakFEZW9OVm1aeTlhak1HRHFFb0pUVVYwNitZbDkrWGdMQWNSTlFvbmxVTGk5T3J2L2dkYmlwc2hXWS9KaklVUDMvOVVycVN1eGEvakY4N2JpbmRzNzRXNlJFRDYzRnN2V2ZiMTNuZnZFN25QMXpMNzhQUGZmenozY1hLSjJaKzczdldXdk04ZkhSakZadzY4V3ZSN0xhZllHWThCejhQdkpLZVJtRmZYMHFsd3ZxT2VNSGdRVlNFdEdFQjB4OVlsKzlCemxvT0lxRHE0VXViMThmanlqVmZBWCtIYWh1VzZXODNTVlNYWHJldUxOMXdPZFluYXdZM3dzRzNocjlLTG13RUlBSzNjODZldU1IZ1FWWmxBUjF1MmpXU0JIN2FjNVNBaVdwbjA1SkpOT0lveG5qYnh4NCs5dU93NUM3dE8zZnJnZ1dYUFgyMjlTTEhldnEwSGI5L1dzK3c1L2ZHMTFZeXNsWlJMTDNsekFQelBUQkwzV1V2djl4TVdBajRHajdyQzRFRlVKWVNpSUxKbEU0elc1b0tQVy9FRTRpZjdPY3RCUkxRQ0tTVkVDU29ySENtTEx2QmVhMEg0ZXR4M2NoQi8vL3pySzU3M3hSdm1Rby9wenUydm9hdmwyV3l4VU80WThWeDhOSlhBeUNvMkZ1empNcXU2dytCQlZBVlV2NEdtSFZ1aCtndTNqVXdORGlNNU5NSjlPWWlJVmlGN3A3MjZkeTcveFI4OHVhb04vWmJhdkhDOW5hY21NblB0ZmtPKzhsd096cC94ZU5LeGNWdXF1Q0wzcmlXYXFsRHRZdkFncWpDanBSbVJyWnNLZHEzeUhCZnhrNmRoeFNyVGtZU0lxQlpKMXdXMDlWL2lkQVg5SzE3Z2o2Vk5mT0MrbitRK0wxVXIybUs4YldzM3J0blVtZnQ4SUpIQ3JROWxsM3g5L0xJOXVLSzdEVUIyckxOZUdZOEJ5QmJEaDhzVVBEelh3VDlsVXZpbXRib2QweGZxS0VFN1hxb3VEQjVFbFNJRXdwdDZFT2hvTC9pd25Vd2hkdUlVdkZVVUNSSVIwUnpQWFhrWlQ2WDFoZ0xRQzkxd2toSm5rK25jNTZ2WnZGQVZBaWRqU1h6clNEL0N1b2IzbnJNNTk1aXVLZ2pNN0VRZTFqWGNzcU1QVWtyY2RYd0FBSkN3SEh6elNELzJ0VGZobmR0NzEvdmJ5dk92cWNTYVF3Y0FkSExHbys0d2VCQlZnS0pwaU83Y0JsK284RDhvNlpFeEpBWUd1YlNLaUdnTjNCSnZJRmdPbjc3NmdvTEhGN2JUWFcweCttQXlqY2ZPanFMRnIrY0ZqOXVmZkFrQThLYWVkbnppamZ2d1d4ZnN3aGRlUElMWEo3TXpIcmJuNFVzdkhjUGV0aWI4NFNXNzBSTUtyUFczdE1oRHFmWFZ1ekI0MUIvK2lSSnRNTlZ2b0huM09RVkRoM1E5eEU2Y1F1TE1XWVlPSXFJMWtwNjdiRWVsVWpMZGpkMnNjQ2xUWnJabXc1TVM5aEliS0I2YlR1Q1BIMzBCZDgvTWRselEwWXdyZTdLejdpK1BUK08zSHp5QWg4K01sR1E4VW5yNG1CRkE4enFXUzNHcFZmM2hqQWZSQnZLRlEyamF1UTJpUUk5M0o1MUI3UGdwdU9iU3JRV0ppR2gxWE11Q1poUnUyTEZXQ2R1Qm9Tcnd6ZHlKbDFMaTNwTm5jNDhiRmR5LzQxUXNPN3N3YmRyNDVGTXY1NDdmOXNaOXVMS25IVjk2NlJoKys4Rm5jOGYzdFRYaHRpdjJJZVRUOE1Mb0pENy80aEgweDFQNDlET3ZJS1NwdUd5bUxtU3RYTlBDYmxYRFA0ZWI4SGVaSkI2enJaV2Z0RUFYdTFyVkhRWVBvZzFpdERRanVtMXp3ZjA1TWhPVFNKd2VnRnppTGhVUkVSWEhNVXNmUEw1eCtEUytkdmcwZEZXQnJpZ3dYUzl2ZG1GcmRPVjZqQS8vNk9sbEgvY1d6SGF2ZFA3ZlhYTVJJajROejQxTUFBQVVJVEE0cjBiazBOZ1V1b04rdkh2bkpqd3pQSUdSVkFiLzdkd3QrTGx6dCtSMlZyK3dvd1dmZit1bCtQZlhUdUtGMFVsYzJMbituZDhkS3hzMHdrTGd6d05oM0sxbThJOW1HdllxWi9OOUVJaHdENCs2dytCQnRBR0NYUjBJOVJYZTJDbDVkZ2lwb2RKTWJSTVJVWmJudXZBY0Iwb0p1bHZOdXJTckZWODdmQnFXNjhFcXNNVHFYVHY2Vm55TlV1OEw0bm9Tand5TVluU21ZOVVIejk4R1YwcDhmV2FjM3o1NkJ0OCtlaVozdmlJRXZ2cmFLZno3YTZjQVpIZGRsOW1QTVBNZmZuaHFDRGV0bzlEY2M1eThBbjhCNEYyNkgzczBIKzVJSlhCMkZYdDRlQUk0NE5pNFZQT3RlUnhVZmJoNGpxaWNoRUI0UzEvaDBDRWxZaWRQTTNRUUVaV0puVTZ2ZkZJUnptdUpMdHBzVHhVQ1c2TWgvUDVGNStHR0xkMGxmYi9WdXJDakdidWFJd0NBTjNhMzRRTzd0K0hMTjE2QkQ1Ni9EZWUyUktETks5S2VyUUZ4UEErT0orRktDVS9PQlJBQWVFTjcwN3JHWXkzeGRUOUhVZkdGVUJUWCt2UVZYOE9WRW4rYWl1TnJaaHFzZUt3Zll1VEFpL3p6SkNvRG9TaUlidDhLdlNteTZESHB1cGcrZGhKMklsbUJrUkVSTlE0akhJYnFLODlkYzA5S0tGV3lIQ2hwTy9pUDEwL2hJL3QyTG5wTXpqeWVkbHhZcmdkdk5td2dXNmNpZ2J5TCt4M1JFTVFhZjErdVpjTk1KcFk5UndLNDF6YngrWFFLOWlwaXhYVStBeDhOaExCeVhLRnEwbm5KQll2K0VqRjRFSldCNHZPaGFlYzJhTUhGYlFsZHk4TDAwUk53TXl3aUp5SXFONkdvQ0RSRmtGM3dRK1Vsa1o2T3JicGU4WVRuNG81VUF2MEZsbDd0VWxRY21YZDh0NnJoVThFSTZ6NXFTS0hnd2FWV1JDV202anFhejl0Wk1IUTRxUlNtWGovSzBFRkV0RUdrNThKaHQ4QU40WmhtVVUxU3Rpc3EvaUVVeFEyNnNlaXhtM1UvZnNzZnpGMm92dVk2K0hncWp0Z0d0VW1tOG1Ed0lDb2gxZERSZk81T3FQcmlDV0Z6T29hcHc4ZmgxY0RHVmtSRTljUktwZUU1L05sYlRwNXR3MG9WWDFNVEVBSi81QS9odndkQ2VjZTdWQVh2MXYyNEl4aEJjR2FXNDRqcjRJOVRjY1FaUG1vV2d3ZFJpYWlHanVaZE82SG9pOWNTcDBmR0VEdCtpdTF5aVlncXhFd2s0ZkZuY0ZsNG5nY3p1YjVkeXQvbU0vQ2xjQk8yemV6ZE1idDU0S1dhRDU4TlJYTkxySTY1THY1N0tvRVVOOW10U1F3ZVJDV2dHZ2FhenkwY09wSURnOXlKbklpb3dxVDBZQ1VTa1B4WlhHSnk1dXU2L2xDM1JWSHhEK0VtM0tUNzBUbHYxL0p6RkJXZkRrWVFtZ2tmeDEwSG4wb25zSEpUWHFvMkRCNUU2NlQ2RFRTZnV3TktnYTRwaVRObmtSb2VyY0NvaUlob0ljOTFZU1dUREI4bEk3TXpTVzdwSW9BTzRQZjhRUmdMaXNoM3FScitldDZ5cTJjY0czZG0yQm15MWpCNEVLMkQ2amV5eTZzS2hZNytBYVJIeGlvd0tpSWlXb3ByMnpEamNTNjdXaWZQODVDSnhlSGE5b2E5NTI1VncxOEVJMUJuUHYrdVplSXVLN05oNzAvcngrQkJ0RWFhMzU5ZFh1VmJ2Q3R1b244QTZkSHhDb3lLaUloVzRya3V6RmljQmVkcjVObDI5dXRYd3BtTzFicFExWENyZjY0US9RdVpGRjV6K2VkWUt4ZzhpTlpBQy9qUmRPNE9LTnJpMEJFL2ZZYWhnNGlveWtucElST1B3ekV6QVBmR1hpVUp4OHdnVTZLYWpyVzZTVGZ3THQwUEFQQUFmQ3FkUUpMTDUyb0Nnd2RSa1ZURFFOT3VKVUxIcVg1a3hpWXFNQ29pSWxvTEs1Vkdlam9PMTlxNEpVTzF5TFZzcEtmamEycVpXdzYvNFE5aXY1WmQ1anpzZWZqL00wbkd4eHJBNEVGVUJNWG5ROU91N1lWRHg4bCtaTVluS3pBcUlpSmFEK201TUpNSlpPSmNmcldRNXpqSXhPTXdrd25JQWp1TVY0b0c0SThDSVlSbmlzMGZ0aTM4d09KR2tkV093WU5vbFlTcW91bWM3UVUzQjR5ZFBJM01CRU1IRVZFdG03M0l6c1JpY0RLWmlpNG5xaVFwUFRpWkRES3hXRldIc1U2aDRQZm0xWHZjbVVsaGpFMERxdHJpMjdaRXRJZ1FBazA3dGtJTCtCYzlGai9aRDNOaXFnS2pJaUtpY3ZCY0YxWTZEYVRURUlvSzFhZENVVFVJVllVUUNvUUNDRkg3OTI2bDlDQzltZis3TGp6WGdXdTdWVFd6c1pKcmZEcWVjZzNjYjVsSVFlTHptU1ErRVl4VWVsaTBCQVlQb3BVSWdjaTJMZkJGd29zZVNnd01jcWFEaUtpT1NjK0ZZN29BckVvUGhaWndxeEhFaTQ2TlVjL0Q0NDZOSnh3TFYycUxWeWRRNWRWK1hDY3FzL0NtWGhndFRZdU9wNFpIa2VibWdFUkVSQlVWRkFLL2FRUnpuLzlESm9VVXUxeFZKUVlQb21VRXV6c1I2R2hiZER3ek1Zbmt3R0FGUmtSRVJFUUxYZVhUY2NWTWw2c3h6OE8vVzlYUmZZdnlNWGdRTGNIZjFvcFFiL2VpNDFZc2p2aXBNeFVZRVJFUkVSVWlBUHkyUDRUWkJWYmZ0VXdNc2RDODZqQjRFQldnUnlPSWJPbGJkTnhKcGhBN2ZncmdGQzRSRVZGVjZWWVV2TjhJQUFCc0tmRmxNMVhoRWRGQ0RCNUVDNmlHZ2VqMkxjQk1iL0Jacm1saSt0aEpTTjVCSVNJaXFrcnYxZjFvVTdLWHR3L1pGZzY3MWRrS3VGRXhlQkROSTFRRlRUdTNRcWhxM25IUHRqRjk1RVRWOWpJbklpSWl3QkFDdnpnejZ3RUEvMlNtdWFONUZXSHdJSm9uc25VelZILytYaDNTOHpCOTlDUmNpNjBVaVlpSXF0Mk5QZ09ibGV3TnhJT09qUmNjdThJam9sa01Ia1F6Z3QyZE1Kb1h0ODJObnpvREo4M3VHRVJFUkxWQUJmQWgvOXlzeDFldFRPVUdRM2tZUElnQTZFM1JnaDJzVWtNak1DZTVLemtSRVZFdGVaT200engxYnRiakVHczlxZ0tEQnpVODFXOGd1bTN6b3VQV2RCekp3ZUVLaklpSWlJaldRd0I0Mzd4YWovOHd1WEtoR2pCNFVFTVRxb3FtSGRzV0ZaTzdwb25ZeWROc20wdEVSRlNqM3FqNnNIWG0zL2NEam8zWE9PdFJjUXdlMU5BaTJ6WkQ5UnQ1eDZUclpkdm11bTZGUmtWRVJFVHJwUWlCLzBlZm0vWDRPbXM5S283Qmd4cFdvTE1kUmxOMDBmSFl5ZE53TTJZRlJrUkVSRVNsZEsxUFI5Zk12aDVQMkJaR1BONVVyQ1FHRDJwSVdpQ0FjRi9Qb3VQSndXRlkwN0VLaklpSWlJaEtUVVYyVTBFQThBRGNiZkhHWWlVeGVGRERFWXBTY0dkeWF6cUdGSXZKaVlpSTZzcmJmQWI4TS8vbTMydGI0SzVjbGNQZ1FRMG50S2xuVVYySFo5dUluK3F2MElpSWlJaW9YRUpDNEFhZkRnQ0lTUThQY3RhalloZzhxS0VZVFZFRTJ0c1dIWStkN0lmbmNOMG5FUkZSUGJwbFpya1ZBSHpIWnZDb0ZBWVBhaGlLejRmSTFzWDdkYVNHUm1ESEV4VVlFUkVSRVcyRTdZcUtONmdhQU9DNDYrQTRXK3RXQklNSE5Zekl0czBRV3Y1K0hVNHl4VTBDaVlpSUdzRE44Mlk5N3JkWjZWRUpEQjdVRUlKZEhkQWo0YnhqMHZPNFNTQVJFVkdEdUZMeklUQlRaUDZnYmNLcjhIZ2FFWU1IMVQwdDRFZW90M3ZSOGNUcEFiZ203M2dRRVJFMUFrTUlYRFZUWkQ0aEpaNTM3QXFQcVBFd2VGQjlFeUpiMTdHZ2RhNDVNWVhNeEdTRkJrVkVSRVNWY0wybTV6N21jcXVOeCtCQmRTM1EyUTR0R01nNzVsb1c0djBERlJvUkVSRVJWY3FGbWc4dEludjUrNWhqSWMzbDFodUt3WVBxbG1yb0NQVjBMVHFlT0hVRzBtWHJYQ0lpb2thakFuanJ6SElyVTBvOHpsbVBEY1hnUVhVcnNtVVRoSkwvVnp3elBnbUxyWE9KaUlnYTFuVyt1ZVZXUDNJWVBEWVNnd2ZWSlg5Ykszd0x1bGg1dG9QRW1iTVZHaEVSRVJGVmcxMnFoazFxdHIzK0M0Nk5VWS85clRZS2d3ZlZIY1huUTNoVHo2TGppZjRCTHJFaUlpSnFjQUxBZFRORjVoTEFROXpKZk1Nd2VGRGRDVy91aFZEek53bzBwMkl3cDZZck5DSWlJaUtxSnRmNzhydGJzY1I4WXpCNFVGMHhtcHRnTkRmbEhaT3Vpd1M3V0JFUkVkR01Ia1hGYmxVREFKejBYSnp5dUNKaUl6QjRVTjBRaW9Md3B0NUZ4eE1EZy9Cc2JoSkVSRVJFYytiUGVqek43bFliZ3NHRDZrYWdxd09LN3NzN1pzY1R5SXhOVkdoRVJFUkVWSzJ1bnJlWjRGT3VVOEdSTkE0R0Q2b0xpdTVEc0tzai82Q1UzQ2lRaUlpSUNtcFRGR3lmV1c3MXNtTWp3YzBFeTQ3QmcrcEN1TGRuMFo0ZDZkRnh1QmwycWlBaUlxTENMdGV5S3lVOEFBY2NMc3N1TndZUHFubStjQWhHYTNQZU1jOXhrQndjcnRDSWlJaUlxQlpjTmpQakFRQlBNM2lVSFlNSDFieENCZVhKczBQY3M0T0lpSWlXdFVmeklTZ0VBT0FaMTRiSDVWWmx4ZUJCTmMzZjFnSXRHTWc3NXFUVHlJeFBWbWhFUkVSRVZDczBBQmZQTExlYThqd2M0UzdtWmNYZ1FUVkxxQ3BDdllWMktEOEw4STRGRVJFUnJjS2wybHhIektjZHR0VXRKd1lQcWxuQnJnNG9QaTN2bURrNUJUdVJyTkNJaUlpSXFOWmNwako0YkJRR0Q2cEppcVloME5tZWQweDZIaElEZ3hVYUVSRVJFZFdpRGtYQk5rVUZBTHp1dXBpVVhHNVZMZ3dlVkpPQ1hSMkwyK2VPak1HejJKR0NpSWlJaW5QWnZPVld6N0s3VmRrd2VGRE5VWHcrK0RzV3pIYTRMbExEb3hVYUVSRVJFZFd5eTN4enU1aXpyVzc1TUhoUXpRbDJkMElvSXU5WWFuaVU3WE9KaUlob1RmWXFLZ0l6YlhXZmM5aFd0MXdZUEtpbXFMcU9RSHRyM2pIUGNaQWVHYXZRaUlpSWlLalcrWVRBaFRQTHJlSlNvcDl0ZGN1Q3dZTnFTckNuQ3hBTFpqdUdSaUQ1QTRLSWlJalc0UTNLWEtmTVE2NVR3WkhVTDIzbFU0aXFnK28zNEc5cnlUdm1XVFl5bytNVkdoRVJFZFU3b2FoUWZSb1VWWVZRVlFpaFFBaXhhTWx2TFpLZWhKUVNVbnFRcmd2UGRlSGFEcVRYbUV1WDkya2FZR1kvZnRtMWNUT015ZzZvRGpGNFVNMEk5WFF0T3BZY0hJYmtPa3dpSWlvaFJWV2hHVHBVWFljUTliczRSQ2dDQWdLQUFtaHpsNFJTZW5BdEM0NXB3V3VnK3NtZGlnb2ZCR3hJdk1RWmo3Smc4S0Nhb0JvNmpKYm12R091YVNJek1WbWhFUkVSVWIxUk5RMitRQUNLMXRpWFIwSW8wQXcvTk1NUHozRmdwOU53bmZxL0VQY0pnZDJxaWtPdWcySFB3Nmpub1VPcDMrQlpDZnhxVWswSWRIWXNPcFlhSEFFNDIwRkVST3NrRkJWR09Bd2pFbW40MExHUW9ta3dJaEVZNFRERXpDWjc5V3lQT3Zmbi96Sm5QVXFPd1lPcW5xSnA4TGN0NkdSbDJjaE1UbFZvUkVSRVZDLzBZQUNCcGdoVW4yL2xreHVZNnZNaDBCU0JIZ3hVZWlobHRXZmVSb0lNSHFYSFdFOVZMOURaWG5EZkRzNTJFQkhSV2dtaHdBaUhPTU5SRkFITjhFTlJOWmlKSktTc3Y0NlMrOVM1V1oyWFhHNGtXR3FjOGFDcUpsUUZnWTYydkdPZTR5SXpQbEdoRVJFUlVhMVRWQlZHbE11cTFrclJ0T3pYVDYyL3BWY1JvV0R6ekpLeUU2NkxKRzl5bGhTREIxVTFmMXNieElJZmJPblJNZTdiUVVSRWE2TDZmTmxhRGhZTnI0dWlLREFpOWJsRWJlOU1JUFVBdk1ybFZpWEY3enFxWGtJZzJOV2VkMGg2SGpLajNLV2NpSWlLcDZncTlGQUlRdFQrSGh6VlFBaVJYYTVXWnpNZmV4UVdtSmNMZ3dkVkxYOUxNNVFGZDFJeVl4UHduTWJwS1U1RVJLVWhoQUk5SEdib0tEa3g4M1d0bjB2S3ZmT1c0TDNzc002amxPcm5id25WblVCbi9td0hwRVJxWkxReWd5RWlvcHBtaEVOY1hsVW1pcUxBQ0FVclBZeVMyYVNvaU13RXFWZGNCNXp6S0IxK0IxSlYwa0pCYUF0YTlwbFQwL0FzM25rZ0lxTGk2RUZ1Q2xodWlzOVhONjEyQmVhNlcxa0FUbkM1VmNrd2VGQlZXdGpKQ2dEU0k2enRJQ0tpNGdoRmhXWVlsUjVHUTlBTW8yNDJHVHgvM240ZXgxd3U4UzRWQmcrcU9vcW13ZC9TbkhmTVNhVmhKMU1WR2hFUkVkV3E3RjE0MW5Wc0RBRTlVQit6SGp2bUxjczc1bkhHbzFRWVBLanErTnRiZ1FYRmYrblI4UXFOaG9pSWFwV3FhWFhaN3JXYXFicXZMcGExN1pqWDJlbzRaenhLaHNHRHFvc1FDTFRuTDdPU2pndHpjcXBDQXlJaW9scmxxNU83NzdXbUhtWTkyaFFGMFprQzgyT2VDMjRqV0JxMUgwa3J6SkVTZ3lrVEE3Ty8waGtNcFN5a1hCZHAxMFhHa1VpN0xoenVmTGw2RDcxUTZSR1VqQ1lFQXFvS3Y1YjlmMUJWMFIzVTBSZndveTlvb0M5b29DZG9RR043UnlLaWtsSlV0Uzd1dk5jaVJkT2dxQ3E4R3A0cEVNZ3V0M3JCOVpDU0VzT2VoMjUyUlZzM2ZrY1d5WlhBOFVRS0wwMG1jR2dxZ1Zlbmt6QmQ3cUpOaFRsU0l1NDRpRHNBa08zSTlWb3NtWGVPb1NyWTB4VEN2dVl3OXJXRXNTTWNoTW9jUWtTMExwcWhWM29JRFUzVGRWanBkS1dIc1M0N1ZBMHZ6SFMwT3VhNURCNGx3T0N4Q2hMQTBYZ0tqd3hONHRIaEtjUWRGaGxSNlppdWgrY240bmgrSWc0QWlHZ2EzdHpWakd1NlduRk9OTUNTU0NLaU5WRDEyZzBlaHlmanVPZmtXWHhvN3c1RTlOcXNVVkVOSGFqeDRMRjkzbzdzeDEwSFYybTErV2RSVFJnOGxwRnlQUHpnN0JnZUhKekFRTnFzOUhDb1FjUWRCL2NNak9HZWdUSDBCUXhjMTlPS24rcHRSMURqblJZaW90VVFpbHFUTzJsTEFMZjk1QkNlR2NvMlZQR2t4RWN2M3IycTV6N1lQNHc3RHg1ZDh2RjM3OXlFKzA0TnJ1cTE3cnorVWdUWHVVeE5DQVZDVVNHOTJsMXV0V05lYStDak5mejdxQ1lNSGdYRWJSZmZPek9LN3crTUl1VndHUlZWemtEYXhGZU9EK0picDRkeGMxOEhidHJjamdqWExCTVJMVXYxbGZibjVOdS8vZkM2WCtPT0svZmowcTdXWmM4UkFLN29hczBGangrZEdzSXRPL3F3cXpteTR1dGJyb2ZZTXB2c1psd1hJNm5NcXNicWxhZ3NWZldwY016YXZXRGZwcXBRQUhnQWpuRVR3WkxnRmN3OEdkZkR0MDRONDNzRFk2emJvS3FTY2p4OC9kUXd2bnRtRkRmM3RlTzlXN3ZnVjJ2dmJoNFIwVnBvd1NEODdTM1FJMkVvdWc2eFFrTU9hM3dTZGl5eFFhTXJyWnUyOStLZWs0TTRQcDNBbnJZbXVHdG9UblBmZTY3TmZmdzdEeDNBa2Fuc1V0NDdyNzhzZC95ZUUyZHgxL0VCQ0FGOC9xMlhRcG4zTlExcHBka0VVRkUxWlBmK3JrMCtDR3hXVlp4eVhZeDRIdUpTSXNKbU1PdkM0SUhzMU9aVG85UDQzOGNHTUo1WittNEJVYVdacm9kdm5SN0J3eU9UK05ET1BselIwY1FhRUNLcVcwSlZFTjdjQjM5clMxSFA4K3pTM3AzZUZBNFdkWDdDZGpCbDVsOXdhOHJjVCtzN25ub1pKeGMwR3Brdlp0blFGQVhUcG8zUFB2dmFrdWQ5NlcyWEZ6eis0Ujg5bmZ0NEpEMDN5N0V0R3NvRkdXZG1XcU03R01EV2FDanYrU3NGdTlVU2F1M3ZZcjVEeVFZUEFEamhPdGpQT285MWFmamdNWnF4Y09maE03bkNYcUphTUo2eDhiY3ZuOFJGclJIOHhybWIwT0d2M1NKS0lxSkNGRTFEMDY0ZDBBTCtvcDliNnVDeDFBWCtRbU5wRTk4NDBvLzdUczdWVXV4cWp1QkQrM2Jnd282NThEU2N5dUJNSXJYaTY2M21uR0tlMXg5UDRTUDNQNTEzYkRDWnhrM2ZlU1R2MlB3WmsvV294VHFiaFhhb0doNnlzeUh5bU9kaVB4ZzgxcU9oZzhmVFk5UDQzR3Y5U0RxMXUvNlFHdHZ6RTNGODlObkQrSjNkbTNGNWUxT2xoME5FVkJwQ0lMcGo2NXBDQndEQTI5amwwZ09KTkw1KytEUWU2QitHTS9QZXZhRUFmbW5QZHJ4bFUrZUd6MHd2dGRScW85VkI3c2dyTUQ5V3cvdVNWSXVHREI2MkovR1Y0MmZ4dlROamxSNEswYm9sSFJlZmZ1a2tidDdVamcvdTZJVlA0ZUlySXFwdGdZNDIrTUw1eTM4Z0pheFlIRzdHaEZ3aFdNZ04zTFIzTW1QaHcvYy9oZG0zYlBIcitJWHp0dUlkMjN1aExyRms2WE52dldUWjEzdmZ2VS9rUGwvTDdNUFBmLy94M01mSkpXWi83bnJYVy9JK2YzUmdGSjg1OEdyUjc3V2NlcGp4Mks3a3Q5U2w5V200NEJHekhYenEwQWtjaWExdCtwS29XbjN2ekJoZWo2WHdaMi9ZZ1lpdjl0ZlZFbEdERWdMQjdzNjhRNTdqWVBySWNUanAxWFZsQ3JZVVZ4T3lIcTZVbUo5enZuempGZkJYdUxaaHVlNVdzM1JWeVhYcit1SU5sMFBsVGF1QzJoUUZFYUVnTGoyY2toNDhLZk1LOGFrNERSVThSak0yL3ZMZ01aeE5jVThPcWs5SFlpbjh5WE5IY05zRk85SGg1enBVSXFvOXZsQVF5b0syNGNtQndWV0hEZ0NRbm9Rb3dZWDBlTnJFSHovMjRyTG5MT3c2ZGV1REI1WTlmN1gxSXNWNis3WWV2SDFiejdMbjlNYzM5cWFybExYZklWUUEyS1lvT09SNnNLWEVtSlRvUlBhSWh3QUFJQUJKUkVGVVpQQllzNFlKSHFlVEdkeCs4QmdtVEU2VFVYMGJTSnY0aytlUDRMYjlPN0E1dE1iMTBVUkVGVktvcnNPS0Y5Y2FWMG9KVVlMS0NrZktvZ3U4MTFvUXZoNzNuUnpFM3ovLytvcm5mZkdHdWRCanpxdFgwTXZVbnIwT2NnY0FvRmRSY1dobW1kV0E1NkpUcWYwbFpKWFNFTUhqZERLRFAzdmhLQkkyaTRLb01ZeWJOdjcwaGFQNDFJWG5NSHdRVVUxWk9Oc0JBTjRxbGc3Tmw3M1RYdDBYaDcvNGd5ZFh0YUhmVXBzWHJyZnoxRVJtcnQxdnFNUWJMczZxaHhrUEFPaWRGelRPZUM0dVltZXJOYXY3NERHYXNYSDd3V01NSGRSd0VyYUwydzhleDE5ZHRJdkxyb2lvb1VqWEJRb0VtR0oxQmYwclh1Q1BwVTE4NEw2ZjVENHZWU3ZhWXJ4dGF6ZXUyVFJYRnpPUVNPSFdoN0pMdmo1KzJSNWMwZDBHSUR2V1dhK014d0JraStIRDVRb2VkZElGcW05ZXpjN0FCbmRNcXpkMUhUeGl0b08vNVBJcWFtRGpwbzNiWHp5R3Y3cDRGd3ZPaWFoaGVEVnd3ZHNiQ2tBdnNHVEhreEpuaytuYzU2dlp2RkFWQWlkalNYenJTRC9DdW9iM25yTTU5NWl1S2dqTTdFUWUxalhjc3FNUFVrcmNkWHdBQUpDd0hIenpTRC8ydFRmaG5kdDcxL3ZieXYrOTFFa1hxTjU1bmEzT01IaXNTOTBHRDl1VCtOU2hFeXdrcDRZM2tEYnhxVVBIOGNrTHoyR3JYZG93cW1IQUZ3cEM5UnZaWDRZQlJWVWhWQVZDVVFBV1p4WkhTa2pQZzNROWVLNEwxelRoWnJLLzdHUUtyc2wvNitaelM3eUJZRGw4K3VvTENoNWYyRTUzdGNYb2c4azBIanM3aWhhL25oYzhibi95SlFEQW0zcmE4WWszN3NOdlhiQUxYM2p4Q0Y2ZnpNNTQySjZITDcxMERIdmJtdkNIbCt4R1R5aXcxdC9TSW02ZHJEYVp2OVJxd0t2K3YxdlZyRzZEeDFlT24yWExYS0laaDJNcC9QdnhRZnpLT2FXOW0wVTBTeWdDZWpRS3ZUa0tQUktHNHVQeXZwSVNBa0pWSVZRVkNueUxDckE5MjRZVlQ4Q2Fpc0dLeFNDOWpkdkhvaHBKejRXVTNvYnNJMkc2MVhFSGZNck0xbXg0VXNKZTRxNzhzZWtFL3ZIZ1VSd2Ntd0lBWE5EUmpKQ200WW5CTWJ3OFBvM2ZmdkFBZnZlaWMzSHRwczZDenkrR2xCNmtWeC9CSXdpQkZxRmdVbm9ZOUR3NHFPTUw2REtyeTYvYlUyUFQzQnlRYUlHN3o0eGliM09JTzV4VFNXbkJBQUx0YlRCYW1pQXF2SGRCSTFOOFB2aGJXK0J2YllGMFhaaVQwMGlQamNOSnBWZCtjcDF5TFF1YVVkcm1HZ25iZ2FFcThNM2NBWmRTNHQ2VFozT1BHeFg4SGpnMWM3TjEyclR4ZjltNzh6aTN6dkp1K0wremFOOW0zOGZqR1h0c3gzWnN4M0hpN001R21wMVFscGF5RlFLbGhVRHA4clE4MEFZS1BKUytVRjQrVGFId3dGdG9JVkNTUUVxYWpXeGtJOFJKSENlT2Q0L3QyZmRWKzNiT2VmL1FqQ3lOTkRPU1JocEpSNy92Si9sazV1aEl1a2NaamM1MTMvZDFYVi9lZnlSKy9PNUx0dU95NWpyODRQQnBmUEtaMStMSHQ5ZTZjUGZlN2JBWlpMd3hNWU52djNrS0F4NC92dmJxVWRoa0NSZk41NFhrU2dtRlZ6NnBqTFNLSW1ZVUZTcUFNVlZGS3l0YjVVUjNnY2RFTUl4L1BUNVE3R0VRbGFSN2pnL2dtM3NzcURjYml6MFVLbk1HdXczV3BnWVluWTVpRDRVV0VTUUo1cm9hbU90cUVIWjc0QjhkUjhUcksvYXcxbHcwbFAvQTQvNlQvZmo1eVg0WUpSRkdVVVJJVVpOV0Z6cWNLK2RqZlBUSlY1YTlYVjNVRjJTbDg3KzU3d0k0RERKZUg1OEdBSWlDZ0pHRUhKRzNKbWZSWkRYampnMXRlSFZzR3VQK0lQNWcwenE4ZTlPNmVHZjFYZlhWK1BZMWUvQ1Q0NzE0WTJJR3V4cFczNEF4R3RaWDRORWlTamc4bjdNeXFDb01QSEtrcThCREEvRGRrNFB3UmZXeHRFZVViNzZvZ3UrZEdzTG56Ky9NUTRWN3FrU1N5UWg3ZXlzRGpqSmhkRHBnZERvUWRudmdIUmpTM1N6MGNsUkZnUnFOcGkzUG02czlqVFg0K2NsK2hCVVY0VFJickc3dmFsM3hNZkxkRjBSUk5UdzNOSUdKK1lwVkh6aHZQUlJOdzMzejQzeXdaeEFQOWd6R3p4Y0ZBZmNlNzhOUGp2Y0JpSFZkMTJKZllmNGZQTkUzaWx0V2tXaXVScU5sa2VDZmpkYWtQQThGWUVuZG5PZ3E4TmcvTVllRDA1NWlENE9vcEwwKzVjWXJrM1BZeXkxWGxBVkJFR0J0YW9DbHFRRUNFOFBManRIcFFQWFd6UWlNanNNL09nNU5xNHdja0VnZ0FKTWpmMEh5NW1vbmpKS1lGSFJJZ29BMmh4WHYyTkNHNjljMTVlMjVzckdydmdyZFZRNmNtdlhna3FaYWRMcnN1R2w5TXg3dkhjSCswU21jbWZNaE9yOHlvMnBheXFyS1l1ZXY4dk1oSE5EZkZyK2t5bFk2QzZyV2tqQis0RTFkL1BVSktpbys5ZXB4VEFXemF6SkVWSW5xVEViY2MvRm1tQXJVclpiMFJUSVo0ZXpzZ0d6Tlg3VWJLcDZvUHdEMzJiNlNYZjJ3TlRmQzJ0eVlkR3ppOVVNNVA1N0pib2RVb0dJSHFxWkJMSkZBM0JlSjRxY24rdkN4N1J0U2J0UG1idzlFRllRVk5SNThhSWpscVdqejV5em9jdHB5bm1CUXdoR0VmTmwxbWk4SFBhcUNUM2puQUFBWHlBYjhrNVdydml0cHVIQm55aStSYmxZOGZ0RTN4cUNES0VPVG9UQWU2QnZEKzdxYWl6MFVLbkdtS2hjY0hlMFFHS1RxaG15MW9IcExOeng5Z3dqTnpoVjdPQVVYOWdkZ2NjbEFBVGFZbGtyUUFjUzZqNmNMT29EWVQyNDN5QVZyRkhpT2huQkFueFZGazB2cWxrWWxzM0traTA4U1QwVEJ3ME9zWWtXVWpZZUhKdUdKc2g0NUxjM1NXQTluVndlRERoMFNKQW5Pcmc1WUd1cUxQWlNDMDFRRlVmWTVXUlBSVUFpYVRpL0tGMHJxQXNDRXFxQTAxd3RMbnk0K1RSNGVuQ2laT3RwRTVTS2txSGhrZ0FFN3BXZHJiWWE5bFN0aWVtZHZhNGF0QXY0L2gvMEJxSnhvS1NnMUVrRlk1K1diRjFZOU5BRERPdWxSc3RiS1B2RHdSMVU4TWpSUjdHRVFsYVdIaHliZ2p6Sm9wMlMyMW1aWUcvVS9FMDR4MXNiNmlnZytRbDRmVkozT3hoZWJxcW9JK2ZTNXhTcFJjMEtmbGduK0x1V2s3QU9QWHc5UDhzS0pLRWYrcUlvbmhybnFRZWRZR3VzWmRGUWdhMk85N3JkZGFacUtzTmRiTVJXOTFvNDIvN3JxLzFxc1FUaDMyVHpPRlkrY2xIWGdvUUY0Wm1TNjJNTWdLbXZQak02QUg4TUV4QkxKdWIycWN0bmJtbUdxMG5lWmJWVlJFUGI1R0h6a2pSWmJTYXFROHJKMUNRbm1rMXp4eUVsWkJ4NDlIaitHQWt3WUkxcU5RWDhRUFc1OTc4dWxsVWttSXh3ZDdjVWVCaFdabzZNTmtzbFk3R0VVbEJLSklPVHhjTnZWS3FtcWlxRGJBeVZTT1JWRmF4TldQQ1ladk9ha3JBT1A1MFpuaWowRUlsMTRicHdyaDVWTUVBUTRPMW05aXVhclhYVjI2TDVKcEtvb0NMazlURGpQa1JxSnhGNi9DbG5wV0ZDZnNPSXhYZ0ZieXdxaGJEOWxGQTE0WVd5MjJNTWcwb1VYeG1hZ2NQS21ZbG1iR3RnY2tPSmtxd1hXcG9aaUQ2UGdORTFGME9OQk5CUUV1T0UwUXhxaW9TQ0NGWkxUc1ZpOXdLMVdxMVcyZ2NjWnI1ODlDSWp5eEJOUmNNYkQ3VmFWU0RJWllhbUFpMHpLanFXcFFmZGJyaGFFL1FFRTVqeFF3cFd6WlNnWFNqaUN3SnhIOXlWemwrTVVCQmptVndNbk5KWGhhZzdLTnZBNFBPTXQ5aENJZE9YSXJLZllRNkFpc0xlMzZuNWJEV1ZQRUFUWTIxdUxQWXcxbzZrS1FqNHZnaDV1djFwTWpVWVI5SGdROG5taFZYZ2xKd0ZBM2Z5cVIxRFQ0R09lUjliS052QjRhNWFCUnlWeG1VMW9yWElVZXhpNnh2ZFU1VEhZYlRBNitiNmk5SXhPQnd4Mlc3R0hzYVlXTHJLRGJqZWl3V0JGYmljQ1l0dlFvc0VnZ200M2c3RkY2aEltYWlZcTlQZGpOZVJpRHlBWFVVM0RzVGxmc1llUkZ5Lzg1UWRTam4zeGtSZnc5SW5ldFIvTXZJczdXdkRoeTNiZzdvZWZ4NFNudUEyQm1sMTIvT0dGVzNIejlnMFludlhpby9jK2dnaTcxQmZFMFRrZm9wb0dtYlBmRmFNUzl2SFQ2bGliR2pEWGM3Yll3MWh6cXFJZ0hBZ0FnUUFFVVlKa2tDQktNZ1JKZ2lDSUVFUkFFTXAyN2paTzAxUm82dngvRlFXcUVvVVNVU3ArWldNNWRhSUl6TDg4azZxS1RsRmEvZzZVcEN3RGp4Ri9DQ0ZlZk9aZG5kMkNUMTE5RWE3ZDFBRUErTkl0VitGVDl6MkJhQkVTcUpwZGRuejhpZ3R3emFZT2lQTVh3bDExVmZqalMzYmcrNzk5SXkvUGNlWEczRXFIdm54MkNBME9HMjdldG1IVlk4alh6NUlQSVVYRmlEK01kcHVwMkVPaE5TQmJMVnp0b0JVWm5RN0lWZ3VpRmJ5dlgxTVZSRU1LZ0hDeGgwSWxvQzZsaWFDaGVJTXBRMlVaZUF6NTJic2ozenBxWFBqZUg5MEVtL0hjRzJoN1N6MCtmdVVGK1BaekI5WjhQTUZJRkplc2I0MEhIUXZlZDlGMlBIbjhMSHFuNWxiOUhGKzkvZXFjN25mcnY5MkhacWNkSDl4Ny9xckhVRXFCQndBTUI0SU1QQ3FFcGE2MjJFT2dNbUdwcTRHbmY2all3eUFxQ2ZWc0lyZ3FaYmxPeU1Bai8vcW01M0JvYUR6bCtCOWN1QldYZEs1OWd1R01QNGp2djVSNlVTNkpBajV6emNWclBwNUtNY2ozVmtVUVJBR21hbjEzcUtiOE1WVlhRUkM1QlpNSVNGN3hZQlBCN0pWbjRCRUlGbnNJdXZSUFQvd083bUR5aGFjQTRQTTNYb1lhcTNuTngvUGdHeWZRUCtOT09YN2h1aWJzV2RlODV1T3BCTU0rQmg2VndPaDBRcEM0TDVreUkwZ1NqRTVuc1lkQlZCTHEyRVJ3VmNweXE5V29uL3NzQzJIS0Y4Qy9QbnNBbjd2eHNxVGpWUll6UHZ0N2wrRnZIbnhtVGNlamFocisvYVUzOGNWYnJnUVFhKy8wMHBsQi9PelZJM2d6emVyTWF0MzZiL2RoTHBCNjRaMnVBTUJyL1NPNDhwcy9Uam4rMHcrL0hlM1Y1ejZnRC9TUDRqTVBQSm5mZ1JiUWFKQ0JSeVV3VmhYbklsSURNT24xbzk1dVRYdTdPeGlDMDV5ZnJYNnY5WS9nek9TNUpyUHYyWDFlWGg0M1VUQVN4V3Y5bzdoaVExdmVIN3ZVR0YxT2hHWlh2OFdWcU56VnNZbmdxcFJsNE9GWFNyUGF3cjBmZm50ZUh1ZXVmWHZ3a2N0MlpuV2Z2M3ZvT1p5ZFduMG45OGVPbnNiYnp1dkVSUjNKS3dxWGRyYmlqcDJiOE45dm5selY0Ly85VFZka2RiNGd4QUlRVVJCd2Ntd0t2bEFFdCsvWWhOdDNiTXJxY1Y0NFBZQm5UL1psZFo5c1dZMkdsSksvSjhhbUN2cWMrZWFMbHVaN2kvTEw2TEFYNVhuLzU5QXBmUE9aL2RpM2NSM2V2ZnM4YkcrcEJ3Qk1lUHo0MGY1RGVPeklHZHp6bmh1d3JibHUxYy8xOVBGZVBIeTRKLzU5UGdPUHVXQUl2emg0SEw4OGVBSnp3UkQrNlk1cmNGbFg1c0dIUHh5QnVzSVdEWk1zUVJKRlpMT1RReXJnZGlpanN6aS9NMFNscGtZVUlRSlF3WEs2dVNqTHdDTlFvb0hIdXVyOHpDTFcyUzBBTEZuZHh5Um50MjNDSUVuWTFGQ2Rjdno0MkJUKytlbjkrTThQM2diam9zZjg1RlVYNHRXK0VReXRvdEhjRGVkMTVuemZ6WTIxMk55WVcwTHNxTnU3WXVEeDhKKzlKNnZIL05qbHU1SytyN0ZaVXBMaE8ycGRLZWN0S0xYRWNnQUlzRnFjN2trbUUwVEQybGRobVF1RThMMFhEMEpSTlR4enNnOEhCOGZ3WHgrNUE3SW80czU3SDhHTVA3YUY5aDkvL1JKKytJRmJZWkJLZHlmd2xEZUEvM2o1clhqdzhJMm45dVBlRHpmQllzanNJL1ZqOXo2YWRodHBvbzlmY1FFQ2tTaitjLzliR1k4cjNlcHN2b2dHQXlTVENVcUlxNkpVMlVRQTFhS0lLVlZGVU5NUTBqU1lXSVkrWTJVWmVBU2pUT1paclZxYkJkOTk3MDBweDIvOXQvc3dOT3ZCVDE4N2dqKytaRWZTYldhRGpNLzkzbVg0MUgxUHJEaGJWd2t5cVdwMWVWY2JMbDlpSnJRVUE0OWdsSUdIM2hsczZiYzVGZHJYbjNvNUtZZnM0MWRjQU90OEZiMFBYSHcrL3VYWlZ3SEVDbDE4NS9rRCtQTnJMaXJLT0RQUlZWZUYyM2QweDFlQUo3eCsvT2psUS9pekszY1hlV1NGWmJCWkdYZ1FBWEFLSXFZUSs3eWMwelEwTVBESVdGa0dIcVc2NHFFblAzN2xNRzdjMm9XbWhPVjFEVUR2MUJ5TWtvU2dEcnVZQmlQcGZ5Wnpock9ZZWhCazB5amRrL0tVUTVHTkg3OXlHTStkNm85L3Y2TzFBVGR2M3hqLy9wMFhiTVlUeDg3ZytQeld4QWNPSHNlRyttcmNtbkJPb25UNVZTdFo2VDZpSU9DNXYzaC94by8zb2IwNzhPaVIwekJJSW00L3Z4dnYyclVsNnpFQndLOCsvcTc0MTI4TlQrRHYvdWU1K1BjM2JkMkFIYTNubWp3K2RPZ1VudStKdlk1L2RORTI3RzV2eXVrNWMxV00zeDJpVWxTVkVHak1hU29heXJOV1UxR1U1UlZWbExQdFdibHIzNFdJS0NvT0QwL2c4UEFFNWpKSUlBNUhGWHo3K2RmeDVWdXZBZ0QwVE16Z0cwKzlqQ01qazB2ZXgyVXhwVTNPTGhmditzRXZNMDR1MTZ1SXl2ZVczcTMxeGVPTHB3ZndnNFRWUFp2UmdMKy82WElremcrS2dvQy92L2tLM1BualIrS1RHdi84MUg0ME9td3ArV1pyNWVrVHZmamlJeStzZUY0NHF1Qm5yeDNGejE0N3V1SzU2ZjZXdk9zSEQ4YS8xaFo5dHJWVk85QldmUzV2TERISDd2b3Q2OUZkWDdQaWMrWVRBdytpR0FjU0F3OStibWFqTEFPUGN2S3hleCtOeitLbGsrNkQ2SXVQdklDblQvUm1kWitsaUlLQTIzZHNTdHA3UEREalRwcFZXOHF6Si92d3U3TkRPTkEvaWdjT0hvT1M1cUxVSUVtNHVuc2Q3dGk1Q1YxMVZYam45MzhKZnppeTVHTm1PMU9aN21mOTNFUFA0b1dlZ2F3ZUp4TVhkN1RBdDh6WVY3TFN6MVpKQVF5VkxzbTBkaGVQTDU0ZXdOMFBQeC9mbWlrQStKc2JMazFhU1Yyd3J0cUp2N3orWW56MThaY0FBRkZWeFdkLzlSdDg1Ylo5dUhSUkw2Rk15bnY3d2hHRUVvb2xySFFmU1N6T2pHVmtoUlg4cGY2dWZPVEhqeVI5dnhaL1g5YnlkNGVvbERrRkJoNjVZdUNoYzExMVZTa0pqMWFqQWY1d1psdWxsaXVoKzdITGQrSHRPemJCWlRuM1lYVGIrZDM0K1lHVlovNUswZDAzWjFkeGF5bmJtK3RoTTUxTDN0M2ZPNXlYeHlYS0IzR04rbmM4ZmFJWFgzbnN0NGdtbEp2OHlHVTdjZTJtamlYdmM5UFdEVGc5TVJ2L0d4S09Ldmo4UTgvaWYvL2VaWGpibG5PRktYNzFwKzllOGZuLzZZbmZKVlcxeXVRK3haQVlNQndjR01PbjczK2lpS05abmxEQ0NmOUVhOG1WRUhqTXNySlZWaGg0Nk56MjV2cVVZL2txOGRwYTVVZ0tPZ0RnUGJ1M0xMazZVaWsrYysxRlNkVzNjdG1QWGt5MjVzWmlENEVLU01peUFsNjJWRTNELzMzeElPNTk5VWpTOFR0MmJFb3BXSkhPSjY3YWpUR1BMMTZGTHFLbytOS2pMK0x3OEFUdTJyZG56YXBkWGJtaFBTbi9ZckVmdm53b2FldlRjdWN1cDIvNlhHK01NWTl2eWZQcTdCYmN0VzlQMHJGL2ZlNDFUSG9ET1QxdkxpU0RFVldiTmhUOGVReDJXOEdmZzJnMVhBa3JwRzZ1ZUdTRmdZZk9MZFRKVDNSaWJEb3ZqMzNmNjhkdzNlYjFTY2NhSERaY3Q3a1RUeHc3azVmbm9MVm5aZUJCcS9DUHYzNEpqeDlOZnYrLzg0SXQrRXlHVmFwRVFjQVhicjRDa2FpQzM1NFpqQi8vNVJzbjBGVlhoYmNuOVBCNSszZnZYL0p4Rm0rYlhPcmNXN1p2eEo5Y2NVSEtjYU1zb1VaZXVxeTVXVTcrK0t5eFpWY0NmY0g3Zi9SUVJ1ZFpEUVpjdDNrOTdudjlHQURndktaYVdBMEdBR3NYZUVCZ1VFQUVBSTdFclZac0lwZ1ZCaDQ2dDdNdDlTSnl1WnlUYkJ3ZG1jU1JrY21VWmwvdjNiTzFMQUtQY2x1SklDb0g3OTJ6RFMvMERDUmQrUC9pNEhIODR1RHhyQjlMUUt5YUhnRHNYZCtDMjg3dlRycDllcjczUnlhV09uYzFlVjNGY00renJ3RUEzbmZSdGlLUGhLaHl1Uks2bDg5eHExVldHSGpvV0pQVGhpWm44dXlVQnVEdzhFUzhmdjVxM2YvNk1XeTc1Y3FrWXh2cnE3Rm5YVE5lNngvSnkzUGttOFVnNC8wWGIxL1ZZeXpYZ3lPeC9HNlVNeUZVWWJycXF2RFpHeTdGTjU3ZWp3YUhEYWZHYzE5aDNkdlppbzRhRjU0NmZoWi9kOVBsS1EwNjg2RVFqN21TZXovODlwenVsN2loUTJEZkFLS2lTY3p4NEZhcjdERHcwTEYwcXgxOVUzTndCME41Q3p5ZVBkV0hjYzl1TkRpU0E1eTM3K2hlTXZCb2N0cngzajFiYzM3TzI4N3Z4cDUxbVpmWS9IK2ZlU1hwZTR2UmtGSHp2K1VzRjNnNFRNYjQxNzVRZWMybVVnWFFOS0RBRjYxWGIrckF4ZXRiOEozblgxOVY0R0UxeUxocjM0VjQzMFhiVUdWSnJVcTFrSmo5K3NBb3Z2SFVmb1NpQ3Y3OUE3ZkF0VVRaMTRpaTRFOSsraGg2Sm1ZQXhJS09XNWJvRlFMRUx2U1g2dSt6ZUZJaHNNUjVDeGFLZkh6bWdTZHhvSDkwMlhNWExLNVU1UXVGNDE5WFVuOGhvbExqVEZqeG1HWGdrUlgrNWRLeEM5SUVIb2VHeHZQNkhJcXE0Y0UzVCtMamkvWklYN0d4SGRWV00yYlNiRytvdFpueCs3czI1L3ljaTB0cnJtUng0RkZJUmxtQ015SGgzcHR3b1ZBdUpsNC9WT3doVUFIVmJqOFBZcDRtSHBaak5ScnczajFiY2NONXNXcFVSMFltOEozblg0L2YvcGxyTDBaM2ZYWEsvZjd5RjAvRnkrQXVYRnhYTDFNS2QyREdqYjk0NEtsNHlkNjcvK2Q1Zk9QM3I0VWhUZld1Yi8zbTFYalFBUUR2MnIwRkc5T01ZY0hRckFmdi9mZi9YdTdIakx2aG5wOHRlM3MreXQyT3VMM3hyeE1uT05hS0VnNWorbkQyVytheVpXdHVaSzRabFRUbm9nYUNsRGtHSGdYMi9mZmRuUFY5dm5qTGxmamlvdTFMdWRpVHB2SFdHNE5qcTM3Y3hSNDdjaG9mdTN4WDBwWUZXUlJ4NDlZTitObHJSNWE1cC82YzExZ0xPYUhheGRDY3A0aWpJVXFsS2dwRUZEN3dBR0tWNzFxcllnM3crcWZkU2JmdGJtOUVaMjFWeW4wU0srSXRMZ1dlVG51MUUzZGV0ak8rQ3ZuNndDanVmdmdGZk9uV0s1T0NqeCs5ZkFnUEhUb1YvNzY3dmdaL21pYXB2TkErdEhkSFVxNktxbW40MHFNdkFvajFHdm4wTWtuNHIvYWVXMFZPOTlvVm1xYndBb3NJQU15Q0FJTWdJS0pwOEdnYVZJQzl5ek5VbG9HSExBanNYcjZDOW1vbkdoMnArUjJGeUx1WThnWHdTdTh3TGxtMEVuSGIrUnRMTXZDWTlnV1dUQ3czeWhLZS92UWZKUjM3Mi8vK0RWNUtxSzZ6bk1XdlFjLzR6QkpubGlhRHlIM2plcWVFUXBEVGJGc3F0Tk9UeWUrRjVqUk5CRlZOUzlyQ2xPbVcwQS91UFI5OTAzTjQ0dGhaQUxIR2hYLzF5NmZ4NWR2MndXRXk0bnN2SHNSUEU4cjd1aXdtZk9tMnE5S3VpaFRhQmUyTnVPL0FNWXg2dkxBWmpmampTM2JFQXcrTDBaQlNLWEFod0hCYVRIZ2dJVUgvdDJjR2M2NmtsU3NsRkZyVDV5TXFWUUppZVI2VG1nWU5nRmZUa2xaQmFHbGxHWGhZSkFtZWFHWU44Q3JWUldsV08zckdwOU51ZmNxSHg0NmNUcm5vYnE5MllsZGJZMEZXV2ZMaDR2VXRNTTMzTklncUtuNTNkbWhWajJjeHlFbWxQZ0dnMldXZmI5aFlIcmtlWm5IdEw4Um9iU25CNGx3OHZwTFFTTFBGWlUrYm83QTRUOEtTeFphd3o5NXdHYnloU0h5UzRPREFHRDc4NDRmUlh1M0U2d2s1RldhRGpLKy80MXEwemEvRUxLZXR5ckhrRnFsdlAzY0EvNVhRTERXYnJWUlBIRCtMRTJOVHFMZGJrM3FiRE0xNjRwTWkxMjFlankvZWNpWCs4ME8zd1JlTzRPOGVlZzRUWG4vODNKOGZPSW9tcHgxL2ZmMWU3RjNma3ZGenIwYXhmbmVJU3BGREVER0oyRVRKcktiQ0tmRHpNeE5sR1hpWVpRRWV4aDNMV2h3RUFNQXJmZmxaN2ZqalMzYmc1Yk5EU1dWNVh6ZzlDRTh3RElmNTNMN2pJeU9UOFgzWGlZNk1UR1pjeWpiZGgvbm5Ibm9XTC9RTTVERHlaSDkvMCtYeGhGVlBNSXlidi9QenRPZGRzYUV0NlNMbDBOQTRqbzlONFZlSFRpYWQ5eGZYWHB6MDh3UEFOWnM2Y0g1TEErNTU5bFU4ZHZUMHFzZGNhR2FaaThWNlY0eUx4MGNPOTZCLzV0eFdxd3ZhbTlLZXR6aEF0MlVSZUJna0VWKzU3U3I4dzZNdjRybFQvUUNBQ1k4ZkU1NXpGK3RPc3duL3p6dXV4WGxOZFVzOXpKb0l6UCtjSzFYVTBnRDg5dlFBN25uMk5RelB4Zkk3SEdZakdodzJuSjZZd2FqYmk3Lys1ZE80YWVzR2ZQcWFQYkFYT08rRGdRZlJPVlZKZVI3Y2haT3BzZ3c4TEpJRW9EeG1rQ2M4Zm9RVlpjbmJXOVBNdWszN2cvRVBwa3p2azhna1M5aWQ1b045dFRQNkM5NjdaeXZ1dkd3bmVpWm04TmlSMDNqeStGbk0rSU40K2tRdmJ0eldoYWVPOStLWGI1eFlWVFdidFpDNHpVTEQwbjgwRnZjTytONkxCM0Y4YkFyZmVHby9nTmlTNjhldXVBQWZXS0pFYjUzZGduKzQ5U3I4N3N3US92bnAvY3QySnk0Mnl4cDFoYWJpaWZqOEs1K1VSd2Y2Ui9HdDM3eWFkT3ptYmVtN1g4OEdrbGRrN2Fic2NsR0NFUVhiVytyeDR1bUJwRnlSQmV1cW5mQUVRMUExclNobGRCZE0rV05OLzhZOHZxVGlGNDBPRy83NW5kY0JBSDV4OEFUZS84TmZKUVZzQmtuRUYyKzVFanRhR3ZDVngzOGJEN0FlTzNvYXJ3Mk00Si91dUFiZDlUVUZHL2RhLys0UWxUSUhXRkkzRjJVWmVGaUxzQzgzVjU5NzZObGxHL2FsbTlIL2w5KzhpcWRQOUdaMW4wUjcxalhIdHhBdG1BMEU4VlllS2xyWlRJYjR2dXVOOWRYNDFOVjc4TWw5RitLcnYzNEpQM3I1RUw3MzRzR3lxZVJrU0VnQ2orYVlORmxudCtDdnI3OEVsM2UxclhqdXBWMnQrSEg3N2ZqTzh3ZndxemRQTGhQcUZJOU5McC8zRnVWR0NZV2dSaUlRRFlWTk1GYzFEVDgvY0JUZi8rMGJpQ1M4djY3WTBJNGRyUTNvbTU0REFEak1KdGlOQmtpaW1MS1M2Y29nRjJYTTQ4T0IvbEc4ME5PUFYvcEdFSTR1UGRGemVHUUMvK3ZCWjFCbE1lT1N6aFpjdUs0WjV6WFZvcjNhdVdhQnlMUS9tRlJtTzNIbFZKWkVkTlM0QUFEYlcrcng0SnNuNHJlNXpDWjg4ZFlyNDZYRXYzemJQbnduWWJ0WGk5T085bXBud2NhdFJpTE04U0JLWUV2NG14Rmd6NjZNbFdYZzBXUTE0cmk3ZEdlTmkrM3c4QVR1ZWZZMTNMaTFDOTBOc2RtdkYwOFBwdDMybEsybU5BbWhvaUJnMWgvRWxDK3c2c2RmSzJhRERHUENSYlpCa2xCanMyUWNOTG5NSnJ4ajEyYjg0WjZ0YWJlRGZQUHBWOURvdE9HOWU3WW1YZEJZRERMKzZycTl1S2E3QTEvOTlVc2x0L3JSdEVUL0E5S1hzTWNMYzgzU1pXUlhROVUwUEgrcUgvK3gvNjJrMHJWQXJLbnBYMTIzRndEdzh3UEg4RDl2blVyM0VIR2R0YTZVWTRkSEp2RFM2VUgwVGJ0eGJHd3lhU3ZWWXR1YTY5QlpWNFhIajV4SlNscWZEUVR4K05FemVQem9HUUN4OTMrejA0YlAzWGc1dGpYWFpid1ZORkVtOXpGSUVyNXc4eFh4NzJWUlRCNlhQNGo3WHorTzdTMTEyTnZaZ3QvZnRSbS9mT01FcnR1OEhuZnQyNE02ZTNJeStaOWR0UnMya3dIUDl3emdLN2Z2UzZxb2wyL2hoRksrUkFSWUVqN2IvU1U1bFZpYXlqTHdhQzFDUlpaTS9QM0R6NmNjSzBRNTFULzkyV01weDNyblp3OEJZQzRZd24ydkg4TjlyeDlEWjIwVmJ0cldoWmZQRHFmY0p4M0RDbHR0V2x5cGdRY0FuQ3p4YlZXTDFkdXRTZDg3ekViODU0ZHV3Lzk5OFdES3VZbFZyWGEwTnVDZEYyekJBMy95K3pETDZkOCsvOTlMYjhabktwL3Y2Y2ZuYjd3YzZ4Yk5STzVlMTRULytPQnQrTWNuWG9wdmx5Z0ZMVFlHSHBVZ1BPc3VXT0F4NnZiaDYwL3RoM3RSUGtDOXc0cHYvUDUxOFl2bmRUWEx6ODV2YTY1TGFVd0tBRlZtTSs1Ly9UaUN5eFFZMmRuYWdEKzZhQnN1bTErSmZQOUYyL0VmTDcrRnAwLzJwbDBSaVNnS1RMS01yYzJGei8xWUNIWUE0TSt2dlFpRE14N2MvL294cUpvR1h6aUNmM24yMVpUNy9PWmtIMzV6c2crYXR2U20wTnYrN1g1OCtkYXJjUFdtam9LTU96em5Ydmtrb2dxU09BMFE0RmFyakpWbjRHRXR6WXVqWjAvMnJjbnpIQm1aelBqY3MxT3pTVTI3VnJLdTJvVko3OUlyRjl1YTYxT09qYnE5QmF1V1ZTaUxTdzBEc1ZXTS8zWDlKY3ZlYjhMcnh3VnRqV21Eam9paTRwdlA3TWZEYi9YRWp4MGRtY1NIZi93d1BuSFZoWGpub3FhSlJsbkN0SyswWHJlMkVuMXZVWDZGM1c1b2lnS2hBTnRXVzF4MmZQWDJmZmp6QjU2TTUxbGMydG1Lejk5MGVWSkg4YVkwNzhFRjNRMDF1UHZtOUwyTTJxb2QrT05MZCtDN0x5VC9YVnRYN2NRVkc5dHg4N1lOOGUxS0MxcXJIUGpjalpmaHJxc3Z4SytQbnNWelBmMzVFYnkrQUFBZ0FFbEVRVlE0UER5ZWxBZHk1K1U3c1JhYnJSSzNRMTJ5dmdWTk8reTRhV3NYL25QL1czaXVwejl0YmtvbXE5VXVzd2xYYmx5WDE3RXUwQlNGZ1FmUkl0YUVGY2J5MmU5UmZBdzhLdFJTQ2U4ZnVYUUhqbzFPcHBTMUJHSVhBN2N2U3JRR2dMZUdKNVo5cm80YUZ6NTk5WjdjQnByR2h5L1pnVHNXbGEzTjFMOCtkd0JucDJheHBhazJwL3VQekhueCtZZWV3ejN2dVFGU1FzK0xFMk5UK09xdlg4S1p5ZG1VKzRTakNyNzF6Q3Q0YzNBTW43M2gwbmlPek5lZmZCbHZEZWUzay94cXRaVG9haUxsbDZacUNNM013VnhYbUVUa25XMk4rTVJWRitMUkk2ZngwY3QyNFlvTnFUbFF1OWMxNFd0M1hJTklWRUZVMWFCcUdveVNpSllxQjdvYmFwWU5BdDZ6ZXd0ZTd4OUZnOE9LODVycXNMdTlDVzNWSzVmSGRacE5lUGZ1TFhqMzdpM3doU000TkRTT252RVpUUGtEU1hsYVAvdklIYm44MkNzU0JRRXRManVDa1NqT1RNN0V0NjV1cUsvR1A5eDZGYnloTUE3MGoySmd4ZzEzTUFSL09JcHdWSUdpYVZBMUZacUcrS3FIaHRqWEM3WTIxU1g5VGNxbjBNeHMwbk1SMGFLdFZueC9aS3dzQTQ5bXF3a21TVVNJWFZSejVnbUdvS2hheWdmVnpyWkcvTmRIN3NEQndiSDRiTHpGS0tPdHlvRWRyUTFwRXpBVGErU25ZemNaY0hFZTY4d3Y1SzNrd3JIL0xRQ3hiUnlKQXBIb2tsMlM3OXAzSVM1ZTM0S0RBN0VMZ3FFNUQzNzA4aUhjZWRsT0RNM0d2bjdpMk5rVlp5V2ZQZG1ITTVPeitOS3RWK0cxL2hFOGM3SVhab09NWUpvZ3J4aE1rb2htYTJITGNWTHBDRXhPRlN6d0FJRDM3RDRQNzk1OTNwSUJoTk5zeXFnb1F6b0dTWXBYZjhxVnpXakFwWjJ0dURSTjZmRk1lbnlzeG1ldXZRaERzNm5iY08wbUkvWjFGMmJWWWpVQ2srVzFsWlpvTFZnUy9yb0ZtZU9Sc2JJTVBHUkJ3SGt1Rzk2WXpuLytSS1dJS0NxT2owMmxYSUFEUUkzTmt0STlkeW1xcG1YYzFidFUyRXdHN0ZuVVlQSHpEejJMU3p2YjhPN2RXMUxPYjY5Mm9yM2FtYkpWQ2dBYUhEYjh6ZHN1d2QrODdWSUlBaUJBd0VKc0pzeC9rZTdDcTZ1dUN1L1pmUjZlT0hZR1gzN3N0NnYrbWZKaHE4c0dtWjFYSzBiVUgwRFk3WUhSV2JpTGJQNDJwU2NLUWtFclVPVlQyTzFCMU0rTkpFU0xKV2FLK3ROc2thVDB5akx3QUlEenErd01QRmJwbDI4Y3g3Ym1LMVkrY1JsUEhUK0w2VExMNzlqZDNwU1VveEZWVlJ3ZW5zQ3JmU040NFhRL1ByVnZUOGFyS2lzbDQ2L2sxOGZPcnVyKytYUitWZnJDQWFSZi90SHhnZ1llVlA3OG82VzFIYlFZQkZHQ1pKQWhTaElFU1lJZ2lCQUVBVUtCdHJhdEpVM1ZZdHYzTkJXYW9rQlZGQ2lSS0RSMTZiTFVGTU9xVnJrcDIyNWgyNnQ1a2JSYVR4dzdtOUo5T3hzSEI4WlNHb09WZ3hkN0JwTDZwTHcxTkJIUGFUazRNSWFQM3Zzb1B2ZlFzM2kxYjZTZ2YwcUNrZWlLMjlUVzByWUNieStoMGhQeCtoQjJjd0tIMGd1N1BZaDRTNnZrOTFvUkpRbEdxd1dXS2hjc0xpZU1WaXRra3dtU0xFT1VSRjBFSFFBZ2lBSkVTWVFreTVCTkpoaXRWbGhjVGxpcVhEQmFMUkRMcUcvYVdqTW45dkZnamtmR3luYkZvOHR1aFVPVzRWbW1wQ0t0N0J0UDdjZkxaNGR3Ni9uZE9LK3hGaTZMT1cyQ29vYlloZkswTDRDVDQ5TjQ2bmd2WGp3OWtGRzFsU01qa3puVnhTK2svL1A0YjFGbnMyQm5XeU9lUEo2ODZxQnFHbDdvR2NBTFBRT29zcGh4VVVjenptdXFRN1BMamlxTENYYVRFV2FEREpNc1FSWkZTS0lBU1JRaENySHRWYUlneEdiRFZoakRvZUh4cEJyK3hlUXdTT2h5V0ZZK2tYVEhPekNFNnEyYjQxc0RpWUJZNHJwM1lLall3MWh6a2l6RFlMRkFYS0pjZXFVUUJCR3l5UXpaWklZYWpTSVNDRURoOVZhU3hCd1Bia2JNWE5tK3N5UUJ1TEt4Q284T1pWNWF0aFQxejZTV0tQU0hJMm5PTEp3WFR3L2l4ZFBsbGFleFdoRkZ4ZDBQUDQ5L2Z1ZjFLWUZIb3RsQUVFOGVQN3ZzT1NzUmtKRHZrWEJ0VjBvVEpGYzJWa1BpZFdkRlVrSmhCRWJIWVcxdUxQWlFxSVFFUnNlaFpOaFFWUThFTWJiQ0lSbFNHOEpXT2xHV1lYSTRvRVFpQ1BzRDNJWTF6eUp5eFNNWFpSdDRBTUMrcHVxeUR6emU5OE5mRlhzSUZXdmFIOFNmL3V3eGhOSTBGTXVucExLWEpmcTNhZDhxS29WUitmT1Bqc1BvY2tLMmN0V0xZb1VIS2ltM3cyaTFRRGFad0hJSXk1TU1CbGhjTXFLaEVNSXNPQUFyRXN2cGxzYnVoWEpRdGprZUFMRFJZVVdyaFQwOUtIZUZEanJLUVp2VmpJMU9YbkJXTWszVDREN2JCMjJKL2o1VU9UUkZpZjB1Vk1BTXJpQ0lNRHNja0UxbU1PaklsQURaWkliWjRZQWdsUFVsNUtvbDkvRW80a0RLVEZuLzFnZ0FybTNtVEMzUmFsemJWTTJQWElJU0NzUFRWMWxiTGltVnAyK3dJclpZaVpJRWs5TlI4YmtjdVJKbE9mYjZWWER5dVFUQU1QL3BHWUVHVHR0a3Bxd0REd0Q0dlpZNldPV3kvekdJaXNJcWk3aWhKYldYQzFXbTBPd2N2RU1qeFI0R0ZZbDNjQVNoMmJsaUQ2UGdKSU1CSm9jRG9zaHJoOVVRUlJFbWg2T2k4MktzQ2JOMnpQUElUTm0vNjZ5eWlGdGE2NHM5REtLeWRHdHJQUU4zU2hJWW00Qi9iS0xZdzZBMTVoK2JRR0JjLy8vZlJVbUMwV1pqRmJjOEVRUUJKcnV0WWxjKzJNc2plN3E0NHJpMXJSNm1WVFp5STZvMEprbkVMZTFjN2FCVXZxRVJCaDhWeEQ4MkFWOEZySFFKZ2dpajNjNmdJKytFK2RlMThxN0RFa3ZxaHJqaWtSRmQvSlk0REJKdWJlVUZGRkUyYm0ydGc0UDdtMmtKdnFFUmVBZjFmekZhNmJ5RHd4VVJkQUNJemN4emUxVkJpS0lJazgxYTdHR3NPVU5DRUJ0bDRKRVIzYndEMzluUmlGcHo1ZTR6Sk1wR25jbUlkM1d3YndNdEx6QStBZmVaUG1nS1MwWHFqYVlvY0ovcFEyQzh2RXZTWjhwb1pWUEFRaE1OQmhncnJDUjM0Z2F6dGUzQVZyNTBFM2lZSlJGM2JtZ3Q5akNJeXNLZDNTM2Nua2daQ2MzT1llYjRTVVJadDE4M292NEFabzZmcW9oRWNpRFdIRERXcDRNS1RUYVpJSWlWaysrUnVPTEJ3Q016dXJyeTJGdnZ3Z1Uxam1JUGc2aWs3YTUxNHVJNlY3R0hRV1ZFQ1lVeGU2SUgvcEd4aXVqdm9GZWFwc0UvTW9iWkV6MFZVVEozUVd3V25ua2RhME9BMFZJNXF4NXl3cDlEQmg2WjBWWGdJUUQ0MDAxdHNNbVZFMjBUWmNNbVMvaDRkeHMvZ2lscm1xYkJOektHbWFNbkVIWjdpajBjeWxMWTdjSE0wUlB3VlZqd0tNbHlSWmQ3TFFiSmFLaVliVzB5Y3p5eXBxdkFBd0RxelVaOGFrdDdzWWRCVkpJK3RhVWQ5Y3lGb2xWUVFtSE05WnpGN01uVERFREtRTmp0d2V6SjA1anJPVnRScXh3TERCVTArMTVLS21YVkl6Rzg0b3BIWm5RWmtsNWM1OEt0YlhWNGVMQXlrdWFJTW5GYld6MjNXRkhlUkx3K3pQV2NoV3kxd0ZKWEExTjFGWVFLcmVWZmFqUkZRV2htRm9ISjZZck96UkVscVdKbTNrdU5LTXNRSlFtcW91OSszb2FFN1FNS1Z6d3lvdHQzNUFlNlduREM3Y2NwdDcvWVF5RXF1azFPSzk3ZjFWenNZWkFPUmYwQmVQcUg0QjBjaHRIcGhOSGxoTkZwaDhqdExXdEtqVVFRZG5zUm5uTWo3SFpEVTNrUkpKdU14UjVDUlpPTlJvUUQrZzU4WlRDNVBGdTZEVHdNb29EUG45K0p6eDNzd2JBL1ZPemhFQlZOcThXRXo1L2ZCWVBJekE0cUhFM1ZFSnFkaTFkS2trd21HR3hXU0daVDdGK1RDWUlrUWhRbENKSUlzSWxiZGpRTm1xSkNWUlZvaWdvbEZJSVNqUDBiOGZtaGhQVHpPYWRHb3luSFJLTUJhamk3U3p2SldMNkJ4OGtaRHg3dEhjYWQyN3JnTUpabkVDK1pqSUR1QTQ5em91eGNuaEhkQmg0QTREVEkrTUtPRGZqZkIwOWlPcFQ2aDR4STcycE5CdHk5Y3dNY0JtNkJvYldsaEVLNnVoaW10Uk1OQkZPT0dSMTJCS2RtTW40TVFaVEtzcE8yQnVEdTM3MkZWMGVuQUFDcXB1RXZkMi9KNkw3UERJemh1NGQ2bHJ6OWpnMXRlTHd2czJhUjM3MXVENnlyM0tZbUNDSUVVWUttNm5lN1ZlSldLNjU0WkViWGdRY0ExSnNOK01LT0RmajhHejN3UnZUN3kwKzBtTjBnNGU0ZFhVd21KNkt5RXZINW9VYWpTZmtadHRabVJQMkJ0RUZKT3BJaHY1YzNOejc0N0tvZjR5dVg3Y0NleHBwbHp4RUE3RzJzaVFjZVQvYU40cmF1Vm5SWHJkd3FJS3lvY0MrektoUlVGSXo3TTN2OThyVlRUekpJaUliMGUrMGxnVld0c3FYN3dBTUEybTFtZkdYWFJuenAwR211ZkZCRnFEVVpjUGVPTHJUYnpNVWVDaEZSZGpRTi90RngyTnRhNG9kRVdVYjFsbTZFM1Y0b3dTQTBWVjMrTWFKUmFORVZ6aWxSdDNTMjROSGVFWnlaODJKcnJTdW5wT1hIMzNGMS9PdFAvZVlBVHMzR0t0Qjk5N3FMNHNjZlBUdU1oODRNUVJDQWIxK3pCMkxDOXNkOHRTVVFKUm1BZnF1cGNjVWpleFVSZUFEQU9wc1ovM2pCSm56cHpkTVlDbkQ1bi9TcjFXTEMzYnU2VU0vRVNpSXFVNEdKS1ppcVhERFliZWNPQ2dLTUxnZmdXbm4yUHpnNkFTV2EyZXgrSnRyczFxek85MGFpbUYxVXZsaE95TFA3eXY0ajZIWDdscnkvT3h5QkxJcVlDMFh3amRlT0wzbmVEOTUyY2RyakgzM3lsZmpYNHdtclJPdWR0bmdnRTUxZjFtaXlXdERodENYZFg4aFREcGJlSzkxSkNURWhWend5VXpHQkJ4RGJkdlhWM2QzNFAyK2R3VWxXdXlJZDJ1UzA0dlBuZHpHbmc0akttNmJCZmFZUHJ1NHV5SmJzVjI3VlNINTNOeXgxZ2IvWVpDQ0UrMDhONFBIZWM3a1UzVlVPM0xtOUM3dnFxK1BIeHZ4QkRIcFh2ZzdKNUp4czdqZmc4ZU5qVDcyU2RHekVGOEF0Ly8xYzBySEVGWlBWS01jOG0yd2tKWmV6WUVaR0tpcndBQUNIUWNLWGQyM0VUODZNNEg4R0o0bzlIS0s4dWEydEh1L3ZhbWIxS2lMU0JUVWF4ZXlKSHRqWHRjSmNVNzN5SFpMdXZMYmJySWE4QWR4M3NoOVBENHdoT3YvY0xUWUxQclMxRTFlMU5XQ3QveW92dGRWcXJlazg3bURuOGh4VVhPQUJ4RXJ0Zm5oakM3WlYyWERQOFFING92cE5mQ0w5czhrU1ByMmxIUmV4T1NBUjZZeW1xdkQwRGlBd1BnVnpYVFdNRGp0RW8zSEZyVURhR2w0RXpnVEQrT2hUKzdId2xOVm1JOTYzdVFNM2RiWkFXbUtjOTF4ejRiS1A5OTdIWG9wL244dnF3M3NlK1czOGE5OFNxejhQM1g1VjB2Y3ZERTNnNndlT1pmMWN5OUg3aWtkaTZSYm1lR1NtSWdPUEJSZlh1ZkROUFJaODkrUWdEazRYWnphQWFEVjIxenJ4OGU0MlZxNGlJbDJMK3YzdzltZSs3Y2hhbmVVS3lTb29tb2JFT09lSE4reUZ1Y2k1RGN0VnQxcGdsTVI0dGE3dlgzOHhKSzZXWjAxa1ZhdXNWWFRnQVFEMVppUCtia2NYOWsvTTRkOTdoakVaMG0vMUJkS1BPcE1SZDNhMzRPSTYxNW92NFJNUmxUcE4xU0RrNFVKNktoREMzNzc0NXJMbkxLNDZkZGN6QjVZOVA5TjhrV3pkdUw0Wk42NXZYdmFjQWMvYTVyZHFXbmxXRnFQQ3FmakFBNGpWemI2azNvVUxhaHg0b0c4TUR3OU5JcVR3elVLbHh5U0p1TFcxRHUvcWFJUkowdmNTTmhGUnJqUk5nNUNIYVptb3BtV2Q0SjFyUXZocVBONDdnbThkUExIaWVkKy8vbHpRRTFMT2JUTTNGdWp6UlBkeGg1RDJTMW9HQTQ4RUprbkUrN3FhY2Z1NmVqd3lNSW1IaHliZ0w5TTY0S1F2VmxuRXJhMzF1S1c5RG81VmRwTWxJdEs3MkV4N2FVL09mUERYTDJmVTBHK3A1b1dyclR3MUhUeTN3OE9XNTRhTEN5cHB4WU5GclRMREs1ZzBITEtNUCt4c3d1M3REWGhpZUJMUGpNNWdNTU51bjBUNTFHWTE0OXFtYXR6UVVnZXJYTm9mb2tSRXBVSlRGQ0FQa3pTTlZ2T0tGL2lUZ1JEZS8vanY0dC9ucXhSdE50N1cwWVI5YlEzeDc0ZThmdHoxbTlpV3I4OWV0QlY3bTJvQnhNYTY0T2lVRzBBc0dkNWVxTUJEMFhmeEhtM0piMmdwRER5V1laVkYzTEd1QVc5ZjE0QWVkd0RQalUvamhiRVplQ0w2ZmlOUmNUa01FcTVzck1iVmpkWFk0TEJ5K1phSUtFdHFHVnp3dHRnc01JcXBFMHFxcG1IWUY0aC9uMG56UWtrUTBPdjI0UmVuQm1BM3luam54dmI0YlVaSmhHVytFN25kS09PMnJsWm9tb2FIemd3QkFMemhLQjQ0TllEdGRTN2MzTm1TOXZGenBTcjU3YWRTYXRheWVwcGVNUERJZ0FDZzIybEJ0N01WSDk3UWlqT2VBSTdNZXZEV3JCZEg1M3pNQjZGVk1Vc2l0bGJac2QxbHc3WXFCN29jRmtpTU5vaUljcWJrdVlGZ0lYenRpcDFwank4dXA1dHBNdnFJTDRBWGh5ZFFiVFltQlI1ZmV2a3dBT0RTNWpwODRaTHQrTVRPYm56bnpWTTRNUk5iOFlpb0tuNXcrRFMyMWJydzF4ZHVRYlBOa3V1UGxFTFIrVVJ0WXRqQmorM01NUERJa2lRc0JDRVczTEd1QVZGTnc0Zy9qT0ZBRUlQK0VJWjlJWXdHUS9CRkZRUVVGY0dvaXFDcUlLSXlLcTVFQmxHQVdaUmdsa1ZZSkJFMldVS1QyWVFXbXdsdFZoTmFMR1kwVzQxSlRZaUlpR2gxTkZXQnBxbHIwa2VpVkNZZlorZXJjcXFhaHNnU0RSUlB6M254dlVNOU9EUTVDd0RZV1Y4Rm15empwWkZKSEptYXd5ZWZPWUJQWDdBSlZ5ZHMyOHFWcHFuUVZIMEhIb2xXNmkxRE1RdzhWa2tXQkxUYlRHaTNtYkMzMklQUkFWdExFNnhOeVgvdzNHZjdFSnFaSzlLSWlJaW9IQ25oTUdTVE9hK1A2WTFFWVpKRUdPYTNTR21haHNkNmgrTzNtNHJZdjZQUEhhdW1OUmVLNE12N2o4U1AzMzNKZGx6V1hJY2ZIRDZOVHo3eld2ejQ5bG9YN3Q2N0hUYURqRGNtWnZEdE4wOWh3T1BIMTE0OUNwc3M0YUw1dkpCY0taWFFub0RCUnRZWWVGQkpDVXhPcFFRZWx2bzZCaDVFUkpTVmFDai9nY2Y5Si92eDg1UDlNRW9paktLSWtLSW1yUzUwT0ZmT3gvam9rNjhzZTd1NktHOWdwZk8vdWU4Q09Bd3lYaCtmQmdDSWdvQ1JoQnlSdHlabjBXUTE0NDROYlhoMWJCcmovaUQrWU5NNnZIdlR1bmhuOVYzMTFmajJOWHZ3aytPOWVHTmlCcnNhVnQrQU1ScldmK0RCclZiWlkrQkJKVVVOUnhDYW5ZT3B5aFUvWnJEYklGdk1pQVpZV1l5SWlES2pLZ3JVYUJSaUhrdVE3Mm1zd2M5UDlpT3NxQWluMldKMWUxZnJpbytSNzc0Z2lxcmh1YUVKVE14WHJQckFlZXVoYUJydW14L25nejJEZUxCbk1INitLQWk0OTNnZmZuSzhEMENzNjdvVyt3cnovK0NKdmxIY3NvcEVjelVhTFlzRS85VktTaTVub25sR0dIaFF5UWxPVENVRkhnQmdxYStGcDMrb1NDTWlJcUp5RkFrRVlISTQ4dlo0bTZ1ZE1FcGlVdEFoQ1FMYUhGYThZME1icmwvWGxMZm55c2F1K2lwMFZ6bHdhdGFEUzVwcTBlbXk0NmIxelhpOGR3VDdSNmR3WnM2SDZQektqS3BwS2FzcWk1MWY1MXIyOXBXRUE0R1ZUOUlCcm5oa1R4Zy84Q1pETkNvNU5WczNRektiNHQ5cnFvcXB0NDdwdmlZNEVSSGxsOGx1aDJRd0ZPU3hWVTJEV0NMNy9IMlJLSDU2b2c4ZjI3NGg1VFp0L3ZaQVZFRllVZVBCaDRiWXJMMkc1SXZvTHFjdDUyUnBKUnhCeU9mTjZiN2w1dDVRQVA4UmlnVlo3elZaOEdGVC9pcUM2VUhEaFR0VGZvbTQ0a0VsS1RBeENYdjd1U1ZyUVJSaHJxMUdZSHl5aUtNaUlxSnlFL1lIWUhISktNU2NkS2tFSFVDcyszaTZvQU9JL2VSMmcxeXdSb0huYUFnSHN0dEtWdFlTL3YrWHptOUNhV01yWkNwSndlbFphSXZLQVZycTYxaEJnb2lJc3FLcENxS2gwTW9uMHFwRlE2R1V6MjQ5Uzh6eDROVkpaaGg0VUVuU0ZBWEJxWm1rWTVMSkNKUExXYVFSRVJGUnVRcjdBMUNqcGQ5VXNKeXBrUWpDL3NySTdWaVFsS3ZBNVBLTU1QQ2draFdZU04xV3RialVMaEVSVVNaQ1hoL1VDcHFOWDB1cXFpTGtxNkF0Vm1td2dXQm1HSGhReVZLQ0lZUm1rL3QzeUZZTGpBNTdrVVpFUkVUbFN0TlVoTDNlNUJLb2xBZmEvT3RhZVVFZHExcGxqNEVIbGJUQTJFVEtNVXNqVnoySWlDaDdxcUlnN1BNeCtNZ2JMYmFTVktFVkp5TUp2MGVzMXBRWkJoNVUwaUkrUHlKZVg5SXhvOU1PMmNxU2RVUkVsRDBsRWtISTQrRzJxMVZTVlJWQnR3ZEtKRkxzb1JSTjRrOXU0SnBIUmhoNFVNbnpqNDZuSExNMjFoZGhKRVJFcEFlcW9pRGs5akRoUEVkcUpCSjcvU3AwcFdOQk9HSEZ3OGk0SXlNTVBLamtoZDBlUkFQQnBHT202aXBJSm1PUlJrUkVST1ZPMDFRRVBSNUVRMEVzcWs5RVM5SVFEUVVSck5DY2pzVVNWenlNWFBISUNBTVBLZ3Yrc1RTckhxeHdSVVJFcXhUMkJ4Q1k4MEFKVis2V29Vd280UWdDYzU2S0s1bTduS1N0VnF4cWxSRUdIbFFXUWpOelVNTGhwR1BtbW1wSUpsT1JSa1JFUkhxaHFRcENQaStDSG02L1dreU5SaEgwZUJEeWVhR3BsYjIxYXJGd3drb1o5MkJraG9FSGxRZE5nMzkwVVlVclFZQ3RwYkU0NHlFaUl0MVp1TWdPdXQySUJvTVZ1NTFJMDFSRWcwRUUzVzRHWTh0SXFtckZGWStNc1BvWGxZM2cxRFNzamZWSnVSMm02aXJJbytNcE9TQkVSRVM1VWhVRjRVQUFDQVFnaUJJa2d3UlJraUZJRWdSQmhDQUNnbEQrYzdlYXBrSlQ1LytyS0ZDVktKU0l3cFdORElVU3ZqWXg3c2dJQXc4cUg1b0cvOGdZSE92Ymt3N2JXcG93ZDdxM09HTWlJaUpkMDFRRjBaQUNJTHppdVZSWm9na3JIZ2JXSjhoSStZZnJWRkdDTTdOUWdxR2tZMGFYRXdhYnRVZ2pJaUlpb2txVUdJb3l1VHd6RER5b3ZHZ2FmTU9qS1lldExVMUZHQXdSRVJGVnFzUWNEeWFYWjRhQkI1V2QwT3djb292SytSa2RkaGdjOWlLTmlJaUlpQ3BOWWxVcnJuaGtob0VIbFNYZlNPcXFoNTJySGtSRVJMUkdJZ2xOQTlsQU1ETU1QS2dzaGVjOGlQajhTY2RrbXhYbW11b2lqWWlJaUlncVNWSWZEOFlkR1dIZ1FXWExOelNTY3N6VzJnUkI0cTgxRVJFUkZWWlNIdyt1ZUdTRVYyaFV0aUplSDBJemMwbkhSSU1CMXNhR0lvMklpSWlJS2tWaVZTc1Rjend5d3NDRHlwcHZhQVNhbGx3OGUzR1RRU0lpSXFKODByQm94VU5qSTQ5TU1QQ2dzcWFFd3dpTVRTUWZGQVRZMmxxS015QWlJaUxTdmVDaVVyb2lWend5d3NDRHlwNS9kQnhxSkpKMHpPUnl3dWhrZVYwaUlpTEtQMzlDNEdFVGVEbWRLYjVTVlBZMFZZVTNUYUs1dmEwRjRBd0VFUkVSNVprL29hS1ZUZVMxUnFZWWVKQXVoS1puVThyclNtWXpMUFcxUlJvUkVSRVI2WlV2WWNYRHlvcFdHV1BnUWJyaEhSaE9PV1pyYVlKa1pLSTVFUkVSNVU4Z2Fhc1ZBNDlNTWZBZzNZajYvUWhPelNRZEUwUVI5bld0UlJvUkVSRVI2VkhpaW9lRkt4NFpZK0JCdXVJYkdvRWFWWktPR1owT2RqUW5JaUtpdkVuSzhlQ0tSOFlZZUpDdXFORW92SU5ES2NkdGJTMFFaYmtJSXlJaUlpSzlTYXhxWldYY2tURUdIcVE3b2VsWmhPYzhTY2RFV1lLOW5iMDlpSWlJYVBWOExLZWJFNzVTcEV1ZWdVRm9xcHAwekZSZEJhUExXYVFSRVJFUmtWNGtyWGdVY1J6bGhvRUg2WklhanNDWHByZUhZMTByQkVrcXdvaUlpSWhJTHhJTCtIUEZJM044cFVpM0FoTlRpSGg5U2NkRWd3RzJscVlpallpSWlJajB3S2VkMjFWaFpYSjV4aGg0a0s1NStnZUJoT1ZRQUxEVTE4TG9jaFJwUkVSRVJGVHUvQW1YRmd3OE1zZkFnM1JOQ1liZ0d4bExPZTdvYUlkb1lKVXJJaUlpeXA2Zkt4NDVZZUJCdXVjZm0wRFVIMGc2SnNveUhCM3RSUm9SRVJFUmxiUEVqZHkyb28yaS9ERHdJUDNUTkxqUDlxZFV1VEk2SGJBMDFCVnBVRVJFUkZTdWtsYzhlRG1kS2I1U1ZCR1VVQWplZ2VHVTQvYldac2hXU3hGR1JFUkVST1hLbjlUSG80Z0RLVE1NUEtoaUJLZW1FWnFaU3o0b0NIQ3VYd2RCNUZ1QmlJaUlWcVlBOE13SEhpSUFHeGg1WklwWFcxUlJQUDJEVU1PUnBHT1MyUVI3Rzd1YUV4RVIwY3JjQ2R1c0hJSUFrY25sR1dQZ1FSVkZVeFM0ZS90VGpwdnJhbUNxY2hWaFJFUkVSRlJPWmhPMldWVnh4MFJXK0dwUnhZbDRmZkNQanFjY2QzUzBRVEtaaWpBaUlpSWlLaGV6Q2NWcVhFd3N6d3BmTGFwSXZwRXhSSHorcEdPQ0pNRzFZVDBFU1NyU3FJaUlpS2pVelNXc2VMaTR6U29yRER5b01ta2FQTDM5MEJRbDZiQmtOc0c1bnYwOWlJaUlLTDI1aEJ3UEZ4UExzOExBZ3lxV0VnckQzVHVRY3R6b2NzTFczRmlFRVJFUkVWR3BtMk9PUjg3NGFsRkZDOCs1NFJzWlN6bHViVzVrc2prUkVSR2xTTTd4NElwSE5oaDRVTVh6ajR3aE5PdE9PZTVZM3c3WllpN0NpSWlJaUtoVXpTRXh4NE9YMHRuZ3EwVUV3TlBYRHlVWVREb21pQ0tjWGVzaHlFdzJKeUlpb3BoWkpwZm5qSUVIRVFCTlVURjN1aTgxMmR4a2hIUDlPb0IvV0lpSWlBakFYTUpXSytaNFpJZXZGdEU4SlJSSzIxelE2SFN3c3prUkVSRUJBR1lUcWxwVmNXSXlLd3c4aUJLRTV6endEWSttSExmVTE4TGExRkNFRVJFUkVWR3BVQUY0RXJaYU9aamprUlcrV2tTTCtFZkhFWnFkU3psdWEybUN1YmFtQ0NNaUlpS2lVdURSdEhocXVVTVFJQmQxTk9XSGdRZFJHcDdlQVVRWGRUWUhBTWU2VmhoZHppS01pSWlJaUlvdHFaUXU4enV5eGxlTUtBMU5WVEYzdWhkS0tKUjhneURBMmRrQmc4MWFuSUVSRVJGUjBiQnIrZW93OENCYWdocU5ZdTdVV2FpUmFOSnhRUlRnMnRnSjJjd2VIMFJFUkpWa09pRy9vNW9ySGxuakswYTBEQ1VjeGx6UG1aUXl1NElrd2RYZENkRm9LTkxJaUlpSWFLMU5KcXg0MURHeFBHdDh4WWhXRUEwRU1YZW1EMGlZNVFBQTBXQkExY1l1Tmhna0lpS3FFT01KT1I0TlhQSElHcFB4aVRJUThYamhQdHNQWjFkSDBuSEpiSUpyUXlmbWVzNm1ySW9RRVZINUUwUUpra0dHS0VrUUpBbUNJRUlRQkFoaStlL3YxMVFObXFaQjAxUm9pZ0pWVWFCRW90QlVmcDR0aFNzZXE4UEFneWhEb2RrNWVBZUdZRzl2VFRwdXNGbFJ0YkVUc3d3K2lJaDBRWlFreUNZakpLTVJnbzR2TGdWUmdBQUJnQWpJNXk0Sk5VMkZFZzRqR2dwRDVlZGFrc21FRlk5NnJuaGtqYThZVVJZQ0UxUHdqNDZuSEpkdFZsUjFjOXNWRVZFNWsyUVpab2NEWnFjVHNzbXM2NkJqT1lJZ1FqYVpZWFk2WVhZNElNbWNwMTR3a2JEaVVjK3U1Vm1yekhjVTBTcjRoa2NSbUpoS09TNWJMYWpxN29MSTRJT0lxS3dJb2dTVDNRNlR3d0dSRjlsSlJGbUd5ZUdBeVc2SElGYjI1MXNVd1BUOGlvY0FvS2JDWDQ5Y01QQWd5b0YzWUNoOThHR3h3Tlc5Z1I5Y1JFUmx3bWkxd09KeVFES3dTdUZ5SklNQkZwY0RScXVsMkVNcG1tbFZpWGN0cnhGRjVpdmtnSUVIVVk2OEEwTUlqRSttSEpjdFpyZzJkVUUwOEU4U0VWR3BFZ1FSWm9jRHNza01zQkZjaG9UWUZpeUhveUszb1NYbGQxVGd6NThQZk5XSVZzRTdPSXpBK0VUS2NkbHNSbFgzQmdZZlJFUWxTSlFrbUp6Y1ZwVXJVWlpqcjU5VVdWdU5KaExLNnRjeHNUd25mTldJVnNrN09BTC9XR3J3SVpsTjg4RUhsKytKaUVxRlpEREVjamw0NGJncW9pakM1S2lzTFdxSmllVU5YUEhJQ1Y4MW9qendEWTJrclhZbG1VMm8yclFCa3NsVWhGRVJFVkVpVVpKZ3ROa2dzQnBSWGdpQ0FKUGRWakVySDRsYnJiamlrUnUrYWtSNTRoc2VUUjk4bUl5bzJyd1JCcnV0Q0tNaUlpSWdsdE5odE5zWmRPU2RNUCs2NnYrU01ybVVydjUvM2tMZ3EwYVVSNzdoVWZoR3hsS09pN0lFVjNjWFROVlZSUmdWRVJHWjdEWnVyeW9RVVJSaHNsbUxQWXlDbTFEWncyTzErQTRreWpQL3lCaDhReU1weHdWQmdMTnpIYXlOOVVVWUZSRlI1VEphTFV3a0x6RFJZTkI5cWQzSmhCV1B1Z3JaWHBadkREeUlDc0EvTmdGM2J6K1FVQUZqZ2EyMUdmWjFyUUJuUzRpSUNrNFFKY2pNczFzVHNzbWsyeWFEQ3M0MUR4UUIxSEtyVlU3NHFoRVZTR2g2RnJPbnprQlRsSlRiTEhXMWNIV3RoOEJsZnlLaWdvck53bk9pWjIwSU1GcjB1ZW94b2FwWVdPK29GVVhvTTd3cVBGNzFFQlZReE92RHpJa2VLT0Z3eW0xR2x3TlZtMWh1bDRpb1VDUlpycWh5cjZWQU1ocDB1YTF0V0RzM2lkaksxWTZjOFpVaktqQWxHTUxzaVI1RS9ZR1UyMlNyQmRXYk4wSzJtSXN3TXBCWVVaTUFBQ0FBU1VSQlZDSWlmVFBvZFBhOTFPbHgxV000SWJHOFJhZmJ5ZFlDQXcraU5hQkdvcGc5ZVJyaE9YZktiYUxSZ0tyTkcyR3VxUzdDeUlpSTlFbVVKRjNPdkpjRFVaWjExOXRqS0dIYmRBdTNTZWVNcnh6Ukd0RlVGWE5uK2hDWW1FcTVUUkJGT05hM3c3R3VEWUxJdmNoRVJLc2xtNHpGSGtMT1RzNTQ4SzJESitBSlI0bzlsSnpKeHZKOS9kTVpWaE1ERDMwRlZXdUpVd0ZFYTBuVDRCMFlnaElPdzk3YW5IS3p1YTRHc3RVQzk5aytLS0hVdkJBaUlzcU1WSVlYdmhxQXUzLzNGbDRkalUxUXFacUd2OXk5SmFQN1BqTXdodThlNmxueTlqczJ0T0h4dnRSUzcrbDg5N285c0s1eXRVZ3lHWUZBNmhiamNqV1lzTldxbFNzZU9XUGdRVlFFZ2JFSktNRVFuT3ZiSVN4YWpwYXRGbFJ2NllhbmR3Q2hORnV6aUlob2VZSW81YldUOW8wUFBydnF4L2pLWlR1d3A3Rm0yWE1FQUhzYmErS0J4NU45bzdpdHF4WGRWWTRWSHorc3FIQXZzMElTVkJTTSs0TVpqVlZOclFTZk5VRVFJWWdTTkRXMXNtTzVVUUdNSnZUd2FPYUtSODRZZUJBVlNYak9qWm5qcCtEczdJQzhxT21TSUVsd2JsZ1AvOWdFZk1PamFmdUJFQkZSZXBLaGZDOXZidWxzd2FPOUl6Z3o1OFhXV2hlVUhQNytQLzZPcStOZmYrbzNCM0JxMWdNQStPNTFGOFdQUDNwMkdBK2RHWUlnQU4rK1pnL0VoTjVTTmprL0Y5YVNRVUkwVlA2Qng0U3FJakwvLzZGV0ZHRm1INjZjbGU4N2swZ0hsRkFZc3lkN1lHOXJoYmt1ZFNiTTJsZ1BnODBLOTlsK3FKSHkzZXRMUkxRYXN0VUtjMTAxakE0N1JLTVJ3Z29YZnVHcEdVVGMzcnc5ZjV2ZG10WDUza2dVczR1Mnk4b0orWHRmMlg4RXZXN2ZrdmQzaHlPUVJSRnpvUWkrOGRyeEpjLzd3ZHN1VG52OG8wKytFdjk2UEhCdWxXTzkweFlQWktMenl4cE5WZ3M2bkxhays2LzArbVpLbEdRQTViOXRtUGtkK2NQQWc2aklORldEcDM4UUVaOFA5dmJXbEthQ0Jyc04xZWQxdzMyMkh4RlAvajVJaVloS25TQ0pzTGUzWmwzMVQ0MUU4enFPcFM3d0Y1c01oSEQvcVFFODNuc3VsNks3eW9FN3QzZGhWLzI1bjJITUg4U2cxNy9pNDJWeVRqYjNHL0Q0OGJHblhrazZOdUlMNEpiL2ZpN3BXT0tLeVdvczNrcGNyb2FaMzVFM0REeUlTa1J3YWdaUmZ3RE9yZzVJSmxQU2JhSXNvNnE3Qy82eENmaEhScUhsWXdNdUVWRUpFMlVacnU2dW5Qb2M1VHZ3V01tUU40RDdUdmJqNllFeFJPY3ZVbHRzRm54b2F5ZXVhbXRZODc3cFMyMjFXbXY1ekxNcHBpR05LeDc1d3NDRHFJUkVBMEhNSE8rQm82TU5waXBYeXUzV3hucVlYRTU0K2dZUThlVTJFMFpFVlBJRUFjNnVqdHlicXliTVVCZmFURENNano2MVA1NktWMjAyNG4yYk8zQlRad3VrSmJZczNYUE5oY3MrM25zZmV5bitmUzZyRCs5NTVMZnhyMzFMQkdFUDNYNVYwdmN2REUzZzZ3ZU9aZjFjeTlGSjNJR2hwT2FCT3ZtaGlvU0JCMUdKMFJRRjdqTjlzRFRVeFVydUx2cmdrc3dtVkczZXlOVVBJdEl0UzMwdERQYmt2QU5vR3NKdUQ1UmdDTm9LZ1lXMmhnVTVGRTFMcXYveHd4djJ3bHprTFViTFZiZGFZSlRFZUxXdTcxOS9NYVFDOUpEU3pZcUh3aFdQZkdIZ1FWU2lBdU9UaVByOGNIWjJRRFFhVW03bjZnY1I2Wklnd05yVWtIUklqVVl4ZCtvTW9vSE15c0ZhcTdQTENWbktWQ0NFdjMzeHpXWFBXVngxNnE1bkRpeDdmcWI1SXRtNmNYMHpibHlmMmg4cTBZQ0hueFhaVWdHTWFGenh5QmNHSGtRbExPTHpZL3JZU2RoYm05Tld2ZUxxQnhIcGpjRm1oYmlvZVoxdmFDVGpvQU9JRmUwUThqQ0RIOVcwckJPOGMwMElYNDNIZTBmd3JZTW5Wanp2KzllZkMzcENDYlA0UnFrd0Y5T2F0blpiM2dwbE1xR1ViclVnd3JybUdUdjZ3c0NEcU1ScGlnSlAveUJDczdOd3JHdm42Z2NSNlZxNnZJNXdsaFg5TkUyRFVPSVhpQi84OWNzWk5mUmJxbm5oYWl0UFRRZlBsYm0xRmFqdmlRN2lEZ3dtSkpZMzY2UktWekV4OENBcUUyRzNsNnNmUktSN2kxYzdBRUROSUdjaFVXeW1mZld6K0kxVzg0b1grSk9CRU43LytPL2kzK2VyRkcwMjN0YlJoSDF0NTdhbkRYbjl1T3Mzc1MxZm43MW9LL1kyMVFLSWpYWEIwU2szZ0ZneXZMMVFnWWNPSW84ejBYT0J4M3FkNUt3VUV3TVBvakp5YnZWakRvNk9Ob2lHSlZZL3FsendEWTBnTkR0WGhGRVNFUldYcGloQW1nQ21sTFRZTERDbXlSZFFOUTNEdmtEOCsweWFGMHFDZ0Y2M0Q3ODROUUM3VWNZN043Ykhiek5LSWl6em5janRSaG0zZGJWQzB6UThkR1lJQU9BTlIvSEFxUUZzcjNQaDVzNlcxZjVZU1RTbC9MdVc5eVkwRCt5VVN2dDNxaHp3RlNRcVEyRzNCOU5IVDhMZTFneHpiWnJWRDVNUnpxNE9SRHhlZUFlSHM5b2JUVVJVN3RReXVPRDkyaFU3MHg1ZlhFNDMwMlQwRVY4QUx3NVBvTnBzVEFvOHZ2VHlZUURBcGMxMStNSWwyL0dKbmQzNHpwdW5jR0ltdHVJUlVWWDg0UEJwYkt0MTRhOHYzSUptbXlYWEh5bUZxcXh0UDVWQ09Kc1FlS3puVnF0VlkrQkJWS1kwUllHbmJ4Q2htYVZYUHd3T082clAyNFRBeEJUOEkyTlFvK1gvSVVEbFFUS1pZTEJaSVpsTnNYOU5Kb2lTQkVFU0lZaGlTcGxvV29HbVFWTlZhSW9LVlZHZ2hFSlFnckYvSXo0L2xGQm81Y2VvSU1vYU5oQU1LYVd4bldnMkZNdlpVRFVOa1NYS0RaK2U4K0o3aDNwd2FISVdBTEN6dmdvMldjWkxJNU00TWpXSFR6NXpBSisrWUJPdWJtdEllLzlzS1pIU0R3Q1hvd0RvVFFoaXUxalJhdFVZZUJDVnVaVldQNEJZVFh4elRSVjhJMk1JVEV3QmExampuaXFESUFvd09wMHdWamxoZE5qVEJzSzBDb0lBUVpJZ1NCSkVHRklTc05WSUJHR1BGK0ZaTjhKdWQ4WG5lR21xQWsxVDg5NUh3aHVKd2lTSk1NeGZnR3FhaHNkNmgrTzNtNG80STk3bmpoVVdtUXRGOE9YOVIrTEg3NzVrT3k1cnJzTVBEcC9HSjU5NUxYNThlNjBMZCsvZERwdEJ4aHNUTS9qMm02Y3c0UEhqYTY4ZWhVMldjTkY4WGtpdU5FMkZwcFozNERHc0tvZ2c5bDZxRlVVNG1PT3hhZ3c4aUhSZ1lmVWpNRGtOZTFzTERMYlVQY0dDSk1IZTFnSkxYUzI4ZzhNSXV6MUZHQ25wald5MXdGSlhDMU8xQ3dLM0lSU05hRERBWEZNTmMwMDFORVZCYUdZT2dja3BSUDJCbGUrc1UwbzRETm1VWStmekpkeC9zaDgvUDlrUG95VENLSW9JS1dyUzZrS0hjK1Y4akk4KytjcXl0NnVMSm9aV092K2IreTZBd3lEajlmRnBBSUFvQ0JoSnlCRjVhM0lXVFZZejd0alFobGZIcGpIdUQrSVBOcTNEdXpldGkzZFczMVZmalc5ZnN3Yy9PZDZMTnlabXNLdGg5WDFRbEZCNDVaTktYT0kycTA0MkRzd0xCaDVFT2hMMStURjdvZ2VtbWlyWVc1dlR6anBMWmhOY0d6c1JudlBBT3pRTUpjZ3RHcFE5ZzkwR2ExTURqRTVIc1lkQ2l3aVNCSE5kRGN4MU5RaTdQZkNQamlQaTlSVjdXR3N1R3NwLzRMR25zUVkvUDltUHNLSWluR2FMMWUxZHJTcytScjc3Z2lpcWh1ZUdKakF4WDdIcUErZXRoNkpwdUc5K25BLzJET0xCbnNINCthSWc0TjdqZmZqSjhUNEFzYTdyV3V3cnpQK0RKL3BHY2NzcUU4MmpZUjBFSGdvRGozeGo0RUdrUTZIcFdZUm4zYkEyMXNQUzJKQzJrWmJSNVVDTmN6Ny9ZMndDYWlTN2NwVlVtU1NURWZiMlZnWWNaY0xvZE1Eb2RDRHM5c0E3TUtTTFdlaE1xWW9DTlJwTlc1NDNWNXVyblRCS1lsTFFJUWtDMmh4V3ZHTkRHNjVmMTVTMzU4ckdydm9xZEZjNWNHcldnMHVhYXRIcHN1T205YzE0dkhjRSswZW5jR2JPaCtqOHlveXFhU21yS291ZFgrZGExWGpVYUxRc0V2eFhjaVpoeGFPTEZhM3lRaGcvOEdabGJ3UWwwam5KYUlTdHRRbW02cW9sejlFMERjSEphZmpIeHJPdWwwK1ZRUkFFV0pzYVlHbHFnTURFOExLa2FSb0NvK1B3ajQ1REsrRThMMXR6STZ6TmpVbkhKbDQvbE5OalNiSU1rNk53UWJLcWFSQkw1UDNnaTBUeDB4TjkrTmoyRFNtM2FmTzNCNklLd29vYUR6NDB4SDR2dFBsekZuUTViYXQ2bndjOUhsMFVNL21nZHhhajh3SGJ2OWxjMk1EdHBGbHB1SEJueWk4Und6Y2luVlBDWWJqUDlzTXdNUVY3V3d0a2EycXBSRUVRWUttdmhhV3VCc0dwR2ZoSHg2SG9ZSm1jOGtNeUdlSHM3RWo3dTBQbFF4QUVXSnNiWVhRNTRUN2JWeEdySDBvMENpVVNnVlNnWWdlbEVuUUFzZTdqNllJT0FCQUEyQTF5d1JvRkpsTENFVjBFSFg1bzhhQkRCTENPRmEzeWdxOGlVWVdJZUgyWU9kRURUOS9nMGg4S2dnQnpYUTFxdG0yR282TWRrc200dG9Pa2ttT3FjcUY2eXlZR0hUb2lXeTJvM3RJTlU5WHF0dE9VaTdBL2dPVDVmQ29jRGVGQWRqa3NwYW92WWF0WXV5VEJVRUpCWmpsajRFRlVTVFFOd2FscFRCODVBZi9JMk5KZFpRVUI1dHBxMUd6YkF1ZjZkWkRNcHJVZEo1VUVTMk05bkYwZEVDUitWT2lOSUVsd2RuWEEwbEJmN0tFVW5LWXFpTExQeVpxSWhrTFFsdWdoVW03T0pEUS9aR0o1L25DckZWRUYwaFFGdnBFeCtNY25ZV21vZzdXaGJzbFNxS2FhS3BocXFoQ2FtWVYvZEp4ZDBDdUVyYlVaMWtiOVg1UldPbnRiTTBTREROL1FTTEdIVWxCaGZ3Q2lKT2MxMFp5U3FaSEkvT3FTUHZRbUJGRHJHWGprRGQrQlJCVk1VeFQ0UjhZUUdKK0VwYjRXMW9aNkNQSVNBVWgxRlV6VlZRak51UkVjbjBUWTQxM2owZEphWWRCUldSYitYK3M5K0FoNWZUQTVIUkM1VnovdlZGVkZ5S2VQTFZZTEVpdGFkYktpVmQ3d2xTU2lXQUF5T283QXhDUXNkYld3Tk5Zdk9UTm9jamxoY2ptaGhFSUlURXdoT0RXejlKWXRLanVXeG5vR0hSWEkybGdQTlJKRllIeWkyRU1wR0UxVEVmNy8yN3Z6OExiT09sL2czN05xbDVjNGp1TTRlOU9rVFpxMmFkcDBMNldsdHpzRkNqeHNBeFFZdU5DWllSam1Eak5BWWFBUEF3OGRZQzRYaGhtWVlTbUZLVzFaQ20xVDZONjBORzJUZEV1YXZZbWR4TEVkeDdiMnM3NzNEOG15bk5pV0Z4MUpscjZmcDM0aUhSMUp4NHFkbnU5NTM5LzdTeVRnaTBTNE1sdEpDWmlKQklTb2pTbFdBT0FDMkZkUUM3bU1JeDRsdytCQlJIbkNjWkhxNlVPNnJ4LyszQWlJUE00cUtJclBoM0JITzBMdGJka3V5WDNINnJwTGNpM3dOVFlndkdCK3BRK0RLaVRjTVIrdWFjSVlIS3Iwb1hqR2RSeVl5U1QwME15V2k2VmhBa1lpV1JNOU93cDF1ZzVTdVFVSkdtVVpyUndsS3hrR0R5STZpWEJkcEh2NmtPbnJoNytsR2NGNWM4ZnNnZzRBa2l6RFA2Y0ovamxOc0ZOcHBQdjZZUXdNMWt5QlliMVFmRG9paXhkVytqQ293aUtMTzJDbjB6VzkxSzVqV1REaWNlamhNS2RkellEclprZVFhaTEwQU1ET2d0R08weFFWaktpbHc5ODRJaHFYY0Yya2U0L2grUGFkU0hRZUxscFlyZ1lEaUN6dXdKd3pUa080bzUyclljMFNraVFodXBTclYxRnV0YXVsaTJ0K05NQjFIQml4Mm1oeVZ3bXVaV1UvdnhvTUhRRHdlc0dLVnFzNHphcWtPT0pCUkVVSlZ5QjlyQi9wWS8zUXdpRUU1czdKOWdBWTUrUkVVaFFFV2xzUWFHMkJHVThnMDljUGN5aFcxZDJTNjFtd3JaVjlPaWhQRFFZUWJHdEZzcnVuMG9maUtTRmNaT0p4Nk1FQVZKOFA0SFh0U1JDd0RhT21WcThheTg3QzRNSEM4cExpcDBsRVUySWxrckFTU2NpYUN2K2NaZ1JhNWtEV3grOEtyRWZDMENOaENNZUJNVENFek1BZ0xLNklWVFVVbjQ1QVcydWxENE9xVEtDdEZabmpBelU5NVdxWW1VckR5cGpRQXdFb0UveGJWdThjMDRLWlRrTzR0VG5LTVN3RmdRTzU3MUVDc0pKTE1KY1VQMDBpbWhiWHNwRTYyb3RVVHgvMGFBU0J1WE9nUnlQajdpOHBDdnd0emZDM05NTzFMR1NPRDhJNFBnZzdYZHRYenFwZGVPR0NtcDlXUTFNblNSTENDeGRnYU84YmxUNlVzaEN1QXlPWmdHeW8wQU1COXZzbzRObzJ6SFM2YnFhbDdYYWNmSi83SmJLQ0lFZkNTb3EvV1VRME0wTEFISXJCSElwQjhlbnd0OHhCWUU3enVQMUFBRURXTkFSenk3WTZHUVBHNEJDTXdTR3VpbFZtV2pnMFlWaWsrcVpISTlEQ0lWaUpaS1VQcFd4YzIwWW1Ib2VzS0ZCMUhZcFBoeVRWWCsyVEVDNGN3NFJ0bWpWYnh6R2V3bWxXcDNHYVZjbnhFeVdpa25FTUU4bkQzVWgxOThEWDFBQi95eHhvb2VDRXoxSDhQZ1RiV2hGc2E0VmptakFIWXpBR2gyQWxVd0JyUWp3VjVCUXJLaUxZMWxvM294NkZYTWVCbVU0RDZUUWtXWUdpS1pBVkZaS2lRSkprU0RKcUlwQUk0VUs0dVQ4ZEI2NWp3N0djbXA5T05aSFhXZC9oS1g2aVJGUnl3bldSNlI5QXBuOEFpdDhIZjFNamZNMU5VSHo2aE05VGREMWZsTzVhZG40a3hVd2tJQnd1ejF0S2FqREEwUTRxU285R29BWURkVDBhS1Z3SHR1RUFxUDE2bDNvbmNQSlN1bFJhL0VTSnlGTk94a0N5dXdmSjdoNW9vU0I4elUzd05UVVVuVU10YTJxK0pnUkN3RW9rWWNiaU1JZmlzRE1UTCt0THhRVmE1bFQ2RUdpV0NMUTBJOTU1dU5LSFFlUzVYdGZGUUs0RGUxQ1NzSkI5WGtxT3dZT0l5c1pLcG1BbFUwZ2NPZ0k5RW9hdnFRRjZRN1I0SWFja1FZdUVvVVhDQ0MyWUQ5ZTBzaUVrSG9jVlQ5Wk4wV09wU0xJRVgxTkRwUStEWmdsZlV5TVNoNDVBdUp6NlNMV3RjSnJWU2tXRnpJVTNTbzdCZzRqS1Q0aHNjSWpGczZFaUhJS3ZNUXBmWThPNEhkSUx5Ym8yTWhvQ3dNbGtZTWFUc09JSldBa0drV0wwYUJTU1V2Nm1XQUxBc1VRS2M4TmoxLzNFTWdhaUpXbzYrV0puTi9ZZkc4emZmOWU2MDByeXVvVXlsbzBYTzQvaTR1VWRKWC90YWlJcEN2Um9GTWJnVUtVUGhjaFRMQ3ozSGo5Vklxb3NJYktCSVo1QW91c0l0RkFRZW1NRGZBM1JTWGMrVi94K0JQeCtCT1ptcHcvWm1ReXNlQkoyYm9URk1Rd3Z2NE5aUjIrTVZ1UjlmLy9LSG56cnNjMjQ3SlJGZU9lNjA3Q21mUzRBb0MrZXdrODJ2NEtIdHUvSGQ5OTFGVmJQYjVueGV6MjY4d0QrOE5yZS9QMVNCbytoaklIN3R1M0VyN2Z0d2xER3dEZHV1aHdYTHB0OCtFaVpGdHdpQ3lmNFZBV0tMRTlwZlFWRjl1N3FyTjdBNEVHMWJ3Y0x5ejNIVDVXSXFzcndkS3prNFc0b3VnNDlHb0hlRUlFV0NVT2E1SHhiMWUrSDZ2Y0R1U0RpMmc3c1ZQWjFoOE9JcUxNbElndnBrWERaMzNNb2JlQS9ObTJENHdvOHR2c2d0aDNxd2YvY2NoTlVXY1pIN25vQUE2bHMzYzYvUFB3c2Z2eUI2NkVwMVR1M3VqK1J4aytmZXpVZkh1NTRaRFB1K25BYkF0cmsvcGY2c2JzZVJPZEFiTUo5UG43eDJVaGJObjYyK2RWSkg5ZlRuL25BcFBlZEtqMWEvcDhab25KS0NZSGRCY0hqZEFZUFQxVHZ2K3hFVlBjYzAwVDZXRCtHOWgxQS84dmJNYlJuUDlLOWZYQ21XRnd1cXdyMGFBU2grZlBRY01wU3RKeTVHczJyVnlLNmRCR0NiYTNRbzVGSlRmR3FCWXJQVjVIdjladVBQSWRZWm1UazZlTVhuNDJncmtGWEZYemd2RFB5Mnc4ZUg4TDNuOXBTOXVPYmltVXRqYmh4N1lyOC9iNUVDajk1N3BVS0hwSDNaRTJENGl2Tk5EaWlhdlNLWTJONDdjVGxpb0lvNnpzOHdUaEhSTE9DRUFKbVBBRXpuZ0RRRFZsVm9VVkMwTUpoNkpFUUZMOS9TcStuK0h4UWZENzRta2EydWJZTk81V0JuVTdEU1dkZ1p6SndNZ2FFV3p0TCtSYnJxK0tGTzU5L0RVL3U2Y3pmWDd1Z0ZkZXVPU1YvL3gxbnI4UWZYOStQblQzOUFJQjd0KzNFOHJsTnVMNWduMEtYZk92T0tSOURzZWZJa29Rbi8vYjlrMzY5RDI1WWl3ZTM3NE9teUxqeGpCVzQrYXhWVXo0bUFQamR4Mi9PMzM3MVNCKys4UHNuOC9ldk9YMDUxaTRZNmJWeS95dDc4TlRlN09mNDNuTlhZOTNDdG1tOTUzUnBvU0NuTFZMTjJtWmIrZHRuSy9WeElhb1NHRHlJYUZaeWJSdkd3QkNNZ2V5ODg4SWdvb1ZEVUFOVEN5TERyNkZId3lkTkszRXRDM2JHZ0pNeDRHUXljQXdEZHNhQWExcmp2RkwxbW16ZFRLbHMydGVGSHozelV2NStTTmZ3eFdzdVF1RzFSRm1TOE1Wckw4Wkg3bndBbWR6Q0FQLzZ5R2JNaTRSdzd1TDVaVDNlWVkvdU9vQXZQL0IwMGYxTTI4RXZYOXlCWDc2NG8raStZMDJGdXZsSHY4bmZGaWNVZEhRMFJkRFJOTkpyNWJjdjc4N2Z2bkxWRXF5WTIxejBQVXVwM0Q4N1JPVzAxUm41OTN5ZHl1RGhGUVlQSXFvSkp3WVJTVkdnQlFOUVEwRm9vU0RVVUFpeU9yMlZuR1JOZzY1cHdJbTFFVUxBTVMwNHBnblhNT0dZMlMvWHRPQVlKbHlyK29KSk9VOGVOKzNyd20xL2VDcGZDeUVCK0Q5WFhZQzJNZW9GRmpWRjhaa3J6OFBYTmo0TEFMQmRGNS83M2VPNC9ZYkxjTUhTQmFQMmJRNFdENVZKMDRKaGo5VHhGSHVPVXFIMStxMGl0VWJqamRUY2N1Y0RvKzU3V2Q4eGpNR0RhdFdBY0hFdzk3dW9TUkxXc0w3RE0veGtpYWdtQ2NjcG1KcVZwZmg4dVJBU2hCcndRdzM0Wjdhc3JDUkI4ZW5aanV4ak5RRVhBcTV0dzdVc3VKYWQrN0xnV0RhRVpjR3hiUWpMaHV2WVpldk1YcTU1K28vdU9vRGJIM29HZHNFMHRWc3VQQk52UG5YeHVNKzU1dlRsMk5jM2lMdTNaRWNQVE52QjUrOS9Bdi80dnk3RVcxWXR6ZS8zdTArOHMrajdmK09QZng2MXF0VmtubE1KaFlGaFcxY1AvdnFlUDFid2FDYkdHZytxVlZzTHBsbWRMaXZ3czc3RE13d2VSRlEzSE1QSXpsRS9QcERmcHVnNjFLQWZhaUFBSlJDQUd2UkQwZlhTdktFa1FkYTB5UlZ6Q3dIWGNTQWNCNjZkL1ZQWVRuYWJiVU80TG9RcmNuOW12NUMvbmQwT0lVYW02d2dCQVpGdG5pRUVBQUVoQU5uai9oMnVFUGpQVGR0dzF3dmJSMjIvYWUycCtORDVhNHMrLzVPWHJrTlBQSWtuZGg4RUFGaU9pNjg4dUFtdkhlbkRyWmV0TDl0cVY1Y3NYemlxL3VKRVAzN3VsVkZUbnliYWR5SUhqNDhzVWRzVFQ0NjdYMHM0Z0Zzdld6OXEyLzk3OGtVY1M2U245YjdUSVZYeFNtTkVNN0d0b1BmVDJaeG01U2tHRHlLcWE4UFRvNHpCa2VWTkpVV0I0dE9oK3YxUS9MNzhsK3J6QVY1ZENaT2tiQWQzVllYaTVZWGxxVFNHbUlaL2VmaFpiTnl4ZjlTMmQ1eTlDcCsrL054SlBWK1dKSHpwMm90aDJRNmUyWDhvdi8zWEwrM0NzcFpHdkhYdHFmbHRiLzNCUGVPK1R2S0UrcHZ4OXIxdXpTbjR5NHZQUG1tN3JpcG9WZ1BqdnI1ZkhmMi96K2JRK1B0TzVQMC91WDlTK3dVMURWZXNYSUpmYlgwZEFIQmEyeHdFTlExQStZS0hvdWxvUEhXNTUrK2poVU9ldndmUk1BRmdHK3M3eW9iQmc0am9CTUp4WUtmU3NGTW5uTlJKRWhSZGcrTDNaNmRZNlRwa1hZZmkwNkRvZWtXNmdVK1p4MU1JM3JOK05aN2UyelhxeFArK2JUdHgzN2FkVTM0dENkbVRBZ0RZc0tRZE41eXhZdFRqeDFPVFgxWjV2SDFQRENqVjdydFB2QWdBZU4rNXE4di81aEpEQWRXZVE2NkR2dHlVMEpBa1lRWHJPenpGVDVlSWFMS0VnR09ZY0F4enpJY2xSWUdTQ3lLeXJtZDdIMmdhSkUyRm9xbVFOVzEyaEpNWldOYlNpTTlkZFFIdWVIUXpXaU1oN09rOVB1M1gyckIwQVJZM04rQ1JuVy9nQzlkY0JObUQwT1RGYXhaejE0ZmZPcTNuRlk1VlNaeURUbFFTaGN2b25xbG9xTzEvb1N1UHdZT0lxRVNFNDhCT3AyR254NS8rSXVYclBuSkJSRlVnS3dva1JZR3NxcEFVWldSYndXT3p5WnRPWFl6emxyVGorMDl0blZId0NHb3FicjNzSEx6djNOVm9IR041NU9IQzdLMWRSM0hISTV0aDJBNysrd1BYb1dHYzFaY3N4OEZmL3VJaDdPM0wxdmpJa29Ucnh1a1ZBbVJQOURPV1BlWmo5Z205WGRMajdEZHN1S3Y1cCsvOUU3WjBIcDF3MzJFbnJsU1ZMQWk4L2tsMlNTZWlpVzBkVmQvQjN5dXY4Uk1tSWlvaklVUytybVFxSkZtR0pNdUFMT1Z2bi9nRlNRS2tncXZoa2dSQXl2MlIzUlpzYTgzdTY3R2dydUU5NjAvSFZhZGxWNlBhM3QySDd6KzFOZi80cDk5OEhsYk1iVHJwZVorNTc1SDhNcmpESjlkTkV5eUYyelVRdzkvZSswaCt5ZDdiZnY4VTduajdtNkdORWRhKzgvZ0wrZEFCQURldlc0VlR4amlHWVljSDQzalBmLzkyb204ejc2cnYvbkxDeDB1eDNHMTNiR1NGdG9pdlJBc2dFTlV4QjhETHJPOG9Ld1lQSXFKWklMK1MxUXdGV3VaQTBzdXpPdEdDeGdnV05HYlhHZTQ4SGh2MTJMcUY4N0IwVHVOSnozSGNrUWxGZ1VsYzFWL1lGTVZITGp3VFA4dzFLZHphZFJTMy9lRnBmT1g2UzBhRmo1ODg5d3J1ZjJWUC92Nkt1YzM0eEJoRjVWNzc0SWExbzJwVlhDSHdsUWMzQWNqMkd2bnJDWXJ3WHpqUW5iODkxbWZuTmNjMGNmeTFxZGZxVEZWby9qd0U1OC96L0gySWR0a1drcm1MRmkyeWpBNTVkbzB1ejBaY0c0K0lxSTY0UlJyV2VXWGZzWUZSOStlUDBVVFFGV0xVRkthZ1BybXJqMyt4NFl6OHlBcVFiVno0ZDc5K0ZFTVpBNjRRK1BlbnQrSy9ubjA1LzNoRHdJZXYzSERwbUtNaVhqdDc0VHowSjlMWTN0MkhBLzFEZVBPcFMvS1BCZlRzeWxYRFgwQTJZQ3lkMDRpbVVBRDNGaFRvUDdQL0VKcERBU3hxaW1KUlU3UXN4MTZ1WGpORTViS3BvTDVqdmFxQmxWUGU0NGdIRVZFZGNRd0Q2aGoxRWw1Ny9zQ1IvTzMyaHZDWU5Rb24xa2tFSmhrOEFPQnpWMTJJaEdIaDJkd1N2TnU2ZXZEaE8vK0FoVTFSYkMyb3FmQnJLcjc1dGplam8zR3NqbytqZFRSR3hwMGk5YjBudCtCL2NvME9nYWxOcGZyanpqZXdxNmNmYzhQQlViMU5EZy9HODUzS3IxaTVCRisrN2hMODdJTTNJR2xhK01MOVQ2SXZrY3J2ZS9lV0hXaUxodkhaS3pkZ3c1TDJTYi8zVERpR1VaYjNJU29IQVdDVFBUTGw5UktWMHhmTGdTTWVSRVIxeE1tVS8rVHhnZGYyb25OZ1pLclYyUXZieHR3dmRjTFN0cUVwQkE5TmtYSDdEWmZpc2hXTDh0djY0cWxSb1NQcTkrRTdONzhGcDdXMVRQcDF2WkRPZlovRlZ0UVN5STdlM0hMbkgvQmlaM2FhVmNTdlkzbXVMdVZvTElIUC92cFJmRzNqczBpTXM5SmFLVlhpWjRmSUsvdGNCMGNMbHRFOWk4dm9sZ1UvWlNLaU9sTHVrOGN0blVmeG5jZGZHTFh0MnRWak42RWJUSS91dFJIMlRhM1FNMk01V05NK0Y1djJkWTJxRlJtMnFDbUtlRzc2VlNXVzBSM1duK3NQMHhOUDR0dVBQWi9mUGk4U3dyKys0d29Bd0gzYmR1SDlQLzdkcU1DbUtUSytmTjBsV052ZWl0czNQb01uOTNRQ0FCN2FzUTh2ZG5Yakd6ZGRqaFZ6bXowN2JnWVBxaVdickpHd2ZyNnFRZU1TMVdYQjRFRkVWRWVzWktyNFRpWGdDb0c3dCt6QUQ1OTVDVlpCYmNERnl4ZGk3WUpXSER3K0JBQ0krSDBJNnhvVVdjYlRlN3RHdlViREpLYUU5Y1NUMk5KNUZFL3Y3Y1R6Qjd0aDJ1UFhzTHpXM1llLy84MWphQXo0Y2Y3U2RweXphRDVPYTV1RGhVM1JzZ1dSNDZrTWtzYkl5TTd2WHRtZHY2MHFNaFkzTndBQTFyVFB4VzllM3BWL3JNSHZ3NWV2dndUckY4MEhBSHoxaHN2dy9ZTHBYdTNSTUJaNlhPdFJycDhkb25KNHVpQjRYTXBwVm1YRDRFRkVWRWNjdzRCcldaQTFiNWFOZElYQVUzczY4ZFBOcjQ1YXVoWUEycUloL04wVkd3QUFkMjk1SGI5L2RjOVlMNUczZEU3RFNkdGU2KzdEcy9zTzRlRHhHRjd2T1lhKytQZ253NnZudDJCcFN5TTJidDgvcW1oOU1KM0J4aDM3c1hISGZnQ0FwaWlZSHczaG42NitDS3ZudCtUckxLWmlNcy9SRkFWZnV2YmkvSDFWbGtjZlZ5cURlN2J1eEpyMkZteFkybzYzbjdVU3YzNXBGNjVZdVFTM1hyWWVMZUhBcU5mNzM1ZXVROGluNGFtOVhiajl4c3VnZXJoTXNtdFpyUEdnbXRIcE91aHlzeGNwQXBLRTlSNzllMGduWS9BZ0lxb3paandCZi9QNC9TdG00bWdzaVc4K3NobXhFNmJsekkwRWNjZmJyOGlmUEM5cW52anEvT3I1TFdpTmhFN2EzdWozNDU2dE81R3h4Mi9ZZCthQ1ZyejMzTlc0Y0ZrSEFPRDk1NjdCVDU5N0ZZL3VQakRtaUlqbE9QQ3BLazZmNzMzdHgzRFlBWUMvZWZPNU9EUVF4ejFiWDRjckJKS21oZi83eEFzblBlZngzUWZ4K082REVFTGc1QWxrV1RmOCt6MzRSYStMK1FBQUV1eEpSRUZVNnZXWDRrMm5MdmJrdU0yQ0hpSkVzMTNoYU1jR1ZRUFhzeW9mQmc4aW9qcGpEc1k4Q3g3dERXRjg3Y2JMOERmMy9pbGZaM0hCMGdYNC9EVVhqZW9vM2paR3FCaTJvclVadDExN3laaVBkVFJGOEtFTDF1SUhUMjhkdFgxUlV4UVhuN0lRMTY1ZW5wK3VOR3hCWXdUL2RQV0Z1UFZONStEaEhXL2d5YjJkZU8xSTc2ZzZrSTljZEdaWlRqMEtwME9kdjZRZGJXdkR1T2IwWmZqWjVsZng1TjdPTVd0VGhwc2pUcVRCNzhNbHB5d3F1dDkwbVVPeDRqc1J6UkpjemFweUdEeUlpT3FNR1l0Qk9BNGtqL3BZbk5reEQ1Kzg5Qnc4dUgwZlBucmhXYmg0ZWNkSis2eGIxSWF2MzNRNUxOdUI3UXE0UWtCWFpMUTNSckNpdFhuQ0VQQ3VkYXV3dGZNb1dpTkJuTmJXZ25VTDI5RFJWSHg1M0tqZmgzZXVXNFYzcmx1RnBHbmhsY085Mk5zN2dQNVVHaGN0R3puR1g5NXkwM1MrN2FKa1NVSjdReGdaeThiK1l3Tm95L1V5V1Q2M0NmOTgvYVZJR0NhMmRCNUYxMEFNc1l5QmxHbkR0QjA0UXNBVkxvUkFmdFJESUh0NzJPbHRMVkJrYjZLVGNCd0dENm9aM2E2RGZibCtSanFBYzltdHZLeWszaTB2RjcrVVFrUkVOU1d5cUFQK0Z1OVdRQUt5SjhlY3dIQXlWd2djSG94N1hneGVLcGxqL1loM0hpN2IrNDNWdWJ4djZ5dGxlMytxYmZlYUdmeG5KbHNiZHJHbTQ3YkF5YzFNcVRSYXp6bnpwUDhGc0k4SEVWRWRTaC9yOS93OUdEckdKa3ZTckFrZEFKQStkcnpTaDBCVU1rOVpuR1pWU1F3ZVJFUjF5RTZsWWNiaWxUNE1xbkptTEE0NzEzZUVhTFk3NURqWTZXUVhwdEFrQ1JzNHphcnNXT05CUkZTblVrZDdvVWVMMTBaUS9Vb2Q3YTMwSVZTY0pDdFFOQld5b2tCU0ZFaVNERW1TSUhsVVUxTk93aFhadWlIaFFqZ09YTWVCWTlrUTd2ajljR2F6QjYyUjFmWXVValVFMlRTdzdCZzhpSWpxbEpWSXdvekZHVDVvVEdZc0RpdVJyUFJoVklTc0tGQjlPaFJkaHlUVjd1UVFTWllnUVFJZ0ErcklLYUVRTGh6VGhHMlljSjNhQ0NHV0VIaTRZSnJWOVpwdmdyM0pLN1g3MjBSRVJFVWx1ZzZQV2gySkNNaXVtSlhvS2w5QmViVlFWQlgrU0FUK2FCU3F6MS9Ub1dNaWtpUkQ5Zm5oajBiaGowU2dxTFAvT3ZVbTIwSmNaQnQyTHBRVm5NRnBWaFZSbjc5UlJFUUVBSEFNRTJsT3A2RVRwSS8yd2pITTRqdldDRWxXNEF1SDRZdEVJTmZBU1hZcHlhb0tYeVFDWHpnTVNmWm1DZTV5ZU5ETTVHOWZyL3U0K0VXRk1IZ1FFZFc1MU5GZUZoQlRucDFLMTFWdGh4NE1JTkFRZ2FMeEN2aEVGRTFEb0NFQ1BSaW85S0ZNMlNISHdjdkRSZVdRY0NXbldWVU1nd2NSVVowVFFpRDJ4a0dJR3BuTFRkTW5IQ2Y3czFBSDArOGtTWVkvRW9IcTg0T0xQMCtXbEoyQ0ZZbk1xbWxvaFVYbGwyczZJaXdxcjVqWjgxTkRSRVNlY1F3VDhZT0hLbjBZVkdIeGc0ZnFZb3FWckNqd1JUbXRhcnBrVmMxK2ZrcjFUNzA2cWFoYzUyaEhKVEY0RUJFUkFNQVlIRUxpY0hlbEQ0TXFKSEdvRzhiZ1VLVVB3M09LcG1Wck9XU2VBczJFTE12d1JhcC9pbHBoVWZrcHNvS1ZDc05tSmZHM2pvaUk4dEk5ZlVqMTlGWDZNS2pNVWoxOVNQZlcvdCs3ckNqUVF5RkluR3BURXBJa3dSY09WZlhJUjJGUitYVXNLcTg0Qmc4aUlob2xlYmliNGFPT3BIcjZrS3lEa1M1SmtxR0h3d3dkSlNmbFB0ZnFPNlhjNDlqNW92SWdKRnpPYVZZVlYzMC9KVVJFVkhISnc5MUlIS3I5azlGNmx6aDBwQzVDQjREc2xYbE9yL0tFTE12d2hZS1ZQb3lUL0x4Z3RPTkszWWNneHpzcWpyK0JSRVEwcG5SdkgyTDdEMEk0YnFVUGhVcE1PQTVpK3c4aTNYdXMwb2RTRm5vd3dFSnlqOG1hVmxWTDdlNXhiUHc1VjFTdUFIaVg3cS9zQVJFQWdMK0ZSRVEwTG1Od0NIWTZqZWpTeFZDcjZLU0NwczlPcFJGNzQyQmRyRjRGWkpzRHFqNU9zU2tIMWVlRGxURWgzTW92elYwNDJ2RVczWWRXam5aVkJmNHRFQkhSaEJ6RHhPQ3V2VWgxOTlSRmY0ZGFKWVJBcXJzSGc3djIxazNvQUpDN0NzOHBOdVVoUVE5VS9nSkY0V2lIRE9EZGV1V1BpYkk0NGtGRVJFVUpJWkRzN2tIbStBRENDeGRBajBZcWZVZzBCV1lzamtUWDRib0tIQUNncUdyVkwvZGFheFJkZzJ5b2NHMjdZc2Z3Y3lPZHYvMG16WWNGSE8yb0dnd2VSRVEwYVk1aFltanZHOURDSVFUYldobEFxcHdaaXlOMXRCZFdJbG5wUTZrSXJRcXV2dGNqUFJCQUpoNnZ5SHZ2Y1d6ODJiWUFaRWM3M3V0amJVYzFZZkFnSXFJcHN4SkpETzE5QTJvd2dFQkxNM3hOalpDcWVDMy9laUljQjhiQUlOTEhqc05PcFlzL29VYkppc0tDOGdxUlZSV3lvc0IxeWwvclVUamFjYTN1d3lLWi95NVZFLzVHRWhIUnRObXBOT0tkaDVFNGRBUjZOQXE5SVFvOUdvYk02UzFsNVZvV3pGZ0M1bEFNWml3RzRiSVdSL1hwbFQ2RWFkczlFTWVEQjQ3Z0k2dVhJYUxQenQ4bFZkZGhwc3NiZkhjWGpIYjRKUWtmOEhIRXE5b3dlQkFSMFl3SlY4QVlISUl4T0FRQVVIdythS0VnRkw4disrWHpRVkpreUxJQ1NaRUJObkdiR2lFZ0hCZXU2MEE0TGh6RGdKUEpmbG5KRkJ6RHFQUVJsc3hZdFFHeXJzRTFyU205anFMUHZ1QWhBTnoyNTFmeHd0RitBSUFyQkQ2emJ0V2tudnRZVnc5KzhNcmVjUisvYVhrSE5oNmNYTStXSDF5eEhzRVpqaFlwUGgwb1kvQndoY0QzTXFuOC9YZnFmalJWWVZQRGVzZmdRVVJFSmVjWVJrMmRERlA1Mk9uTVNkdjBTQmlaL29GSnY0WWtLeVh0cEgzMWI1Nlk4V3ZjZnVGYXJKL1hQT0UrRW9BTjg1cnp3ZU5QQjQvaWhtVUxzS0t4ZUMyVjZiaUlUUkRPTW82RDN0VEpuKzFZU2pGZ0pra3lKRmtwMjlLNkQ5c21YczkxS1crV0pOek12aDFWaWNHRGlJaUlxb2FWVE1HMTdWSDFHYUVGODJHbjBtT0drckVvMnV3OXZibHVhVHNlUE5DTi9VTUpuRDZuQWM0MGxyRGUrTFkzNVcvLzFlTmJzR2N3VytqOWd5dk96VzkvOEkwanVILy9ZVWdTOEwzTDEwTXVHSVVNcWFXcGkxQTBCYmJoZmZDSUNZSC95b3lNcnR6cUR5SEFVZFdxTkh0L000bUlpS2oyQ0lIVTBWNkVPOXJ6bTJSVlJkT3FGVEJqQ1RpWkRJVHJUdndhdGcxaEY5bG5DanJDd1NudG43QnNESjZ3ZExFcWo1d0kzNzU1T3c3RXhsOXBMR1phVUdVWlE0YUZPMTdjT2U1K1AzckxlV051LytpZm5zL2Y3aTBJYTB1aW9YeVFzWFBER20zQkFCWkhRNk9lTDVYb3BGMVdWQURlTCtIOEg1a1VZaUw3OTMyQnB1TWliZlpOczZzWERCNUVSRVJVVmRKOS9mQTFOa0FMRjV3UVN4TDBoZ2pRVUh6YVVlWm9IeHg3Y3FNamt6SGVDZjZKanFVTjNMT25DeHNQak5SU3JHaU00Q05ybHVHc3VVMzViVDJwREE0bFVtTzl4Q2lUMldjcXordUtwL0N4UjU0ZnRhMDdtY1oxdjMxeTFMYkNFWk9aS01kS2Q1c3NFMyt5c3RNNkE1S0VUL21EYkJkWnhSZzhpSWlJcUxvSWdkaitnMmhZc1F4cVlPcHo5VjJydk0zckRpZlMrTlh1VGp6YTFRTTdOeHJUSGdyZ2c2Y3Z4YVVkcldVL0VSNXZxbFc1bGJMT1ppeDlyb3R2WjBaR2ptN3hCZERLZ3ZLcXh1QkJSRVJFVmNlMWJRenUyb3Z3b2dYd056Y1ZmOEtvSjVkdW1sVXhBeGtUSDMxa000WkxNWnI4T3Q2M2NqR3VXZG9PWlp3cFM5KzkvSndKWCs4OUR6MmJ2eitkMFlkM1BmQk0vblp5bkJCMi80MlhqcnIvOU9FK2ZIUEw2MU4rcjRsNG1RRmNJWEJISm9sNDdvUGZvR3E0a1FYbFZZL0JnNGlJaUtxU2NGM0VEM1FoM2RzUGYwc1Q5RWdZc3E0WHJVRVEweWpJbmk1SENCUyszWSt2MmdCL2hadHBUclM2MVRCZGtmT3JkZjN3eXZPZ3lLVWZsL0Z5eE9QSFpnYmJjajA3bWlVSm53MkVPY1ZxRm1Ed0lDSWlvcXBtcDFKSWRFNiszaUhZTk1VUmtuSDBwdzM4dzZhWEo5em54RlduYm4xc3k0VDdUN1plWktxdVhqSWZWeStaUCtFK1hmSHAxWXhVbTBkTUEzZm5PcFJMQUQ0WENLT0JxMWpOQ2d3ZVJFUkVWRk9FS3lDVjRBcStMY1NVQzd5bld4QStFeHNQZE9NNzIzWVYzZStIVjQ2RUhzTVpXZVpXVjd3Wm1SQ2k5RlBldGpzMnZtMk1mTVlmOWdkeGxqbzd1N3ZYSXdZUElpSWlxaWxDQ0VoVlB2SG1MeDUrYmxJTi9jWnJYampUbGFlT1owYVd1UTE1MVBlazFMbGpwMlBqODZrNHJOd28weldhRCs5bVhjZXN3dUJCUkVSRU5TVjdwWDNtVi9IbkJmMUZUL0NQcFEyOGYrT2Y4L2RMdFJUdFZMeGxjUnN1NjJqTjN6K2NTT0hXeDdOVHZqNTM3dW5ZMERZSFFQWlloKzNvandISUZzT0h2UW9lSlV3ZXJ6czIvakVaUndyWjBIR09xdUd2QXFFcWo1ZDBJZ1lQSWlJaXFpbkNjUUMxdWs5eDJrTUI2UExKNGNnVkFrZVNJMTI0SjlPOFVKRWtISWdsY2QrZUxvUjFGZTg0WldIK01WMlJFY2gxSWcvckttNVl0Z0JDQ055Ly96QUFJR0hhdUhkUEY5YTBOT0RhcGUxanZ2NTBDYWMwWGN0ZnNDM2NuazRnblFzZHB5a3F2aGdJOHlSMkZ1TGZHUkVSRWRVVXQwUW52Rjc2K3NWbmpybjl4T1YwSjF1TTNwMU1ZOU9SUGpUNTlWSEI0eXZQdlFZQXVHQitDNzUwL2hwODhzd1YrUDdMZTdCcklEdmlZYmt1ZnZUYVBxeWUwNERQbnJNSzgwT0I2WDVMSjNHZG1mVlRjWVhBTDh3TTdqU0dJd2R3bHFMaW40TVJCRmhNUGl1eHl3b1JFUkhWRktlTURRUU5wM3c5UXlZeWFHUnJObHdoWUkzVHgyVGZVQUwvOFBSTCtIMXV0T1BNdVkyNGNINExBR0I3L3hBKzlkZ1dQSEdvdDJUSDVGalRENEM5cm9zdnBoUDRXVUhvT0UvVmNYc295dEF4aTNIRWc0aUlpR3FLY0IwSTRaYThqMFRDc3VGVFpHaTVLVkpDQ0R4MDRFaitjVjhGKzNjY2pHVlhlaG95TEh4MTgvYjg5dHZPWDRNTDU3ZmdSNi90dzZjZWV6Ry9mYzJjQnR5MllRMUNtb3FYK2did3ZaZjNvQ3Vld3RkZjJJR1FxdURjWEYzSWRBbmhRcmhURHg0V0JINWxaUEJMSXcyellQdTdmUUY4eUJkQVpUdWswRXd4ZUJBUkVWSE5jVXdUcXErMEt4N2RzN3NUZCsvdWhLN0kwR1VaaHVPT0dsMVlIQzFlai9IUlB6MC80ZVB1Q1gxQml1My9yY3ZPUmtSVHNiWDNPQUJBbGlSMEY5U0l2SHBzRUcxQlAyNWEzb0VYZW82ak41WEJ1MDlkaEhlZXVpamZXZjJzdVUzNDN1WHI4Zk9kQi9CUzN3RE9hcDE1SHhUSE1JdnZWS0RYZGZDUVplSWhNNFBqQlo5QldKTHc5NEV3THVDU3VUV0J3WU9JaUlocWptMlVQbmlzbjllTXUzZDN3blJjbUdOTXNicHgyWUtpcjFIcXZpQ09LL0RrNFQ3MDVWYXMrc0JwUytBSWdWL2xqdk0zZXcvaE4zc1A1ZmVYSlFsMzdUeUluKzg4Q0NEYmRWMWtieUgzSC81NDhDaXVtMkdodVcxbWc0Y0E4S0Jwb0ZXVzBTYkxDRUpDV2dpa0lYRFVkZkc2WTJPSDYyQ25iZUhFVC9STm1vNlArZ0pvbFRuT1VTc1lQSWlJaUtqbXVJNEQxN1lobDNCMXE1Vk5VZWlLUENwMEtKS0Vqa2dRYjF2ZWdTc1h0WlhzdmFiaXJMbU5XTkVZd1o3Qk9NNXZtNE9sRFdGY3MyUStOaDdveHVhai9kZy9sSVNkRzVseGhUaHBWT1ZFWjdRMHpPaDRYTnZPRi9nZmNWMzhXeVk1cGVlZnFxajRoRCtJTlFwUFUydU4xTHZsNVlsLytvaUlpSWhtSVVWVjRZdEVQSHQ5VndqSVZWTG9uTFJzL0dMWFFYeHN6ZktUSGhPNXg5TzJBOU54OCtGRElGdW5Jbkw3REZzV0RVR2F3ZmVWaWNmaDJ0a0MvMGN0RTk5SUo0bytKeUJKdUZ6VmNiWHV3MHBGWlgrT0d0QjZ6cGtuL1RVeVNoSVJFVkZOY213YmptVkIwYnlwRDZpVzBBRmt1NCtQRlRvQVFBSVExbFRQR2dVV2Nrd3JIem9BWUk0azRSck5oMjdob3NkMTRVQWdJRW53UVVLckxHT1ZyR0NWb21LbG9zSlhSWjhuZVlQQmc0aUlpR3FXbVVvajBLQUN2SVplQmdKbWVuUk55bG1xaHJOWUdFNDU3T05CUkVSRU5VdTREbXpEcVBSaDFBWGJNQ0RHNlNGQ0JEQjRFQkVSVVkwelUrbFIwMytvOUZ6TGdwbEtGOStSNmhxREJ4RVJFZFU4STVHRXk2dnhubkJkRjBaeWFzc0VVMzFpOENBaUlxS2FKNFFMTTVHQUtMS1VMRTJWeUgydURIVlVISU1IRVJFUjFRWFhjV0Fta3d3ZkpTT3lJMG01bmgxRXhUQjRFQkVSVWQxd0xBdEdQTTVwVnpQa3VpNHlzVGdjeTZyMG9kQXN3dUJCUkVSRWRjVjFIQml4T0F2T3A4bTFyT3pueDVFT21pSUdEeUlpSXFvN1Fyakl4T093alF4RzkrMm04UW5ZUmdZWjFuVFFOTEdCSUJFUkVkVXRNNVdHbFRHaEJ3SlFkRGE2RzQ5aldqRFRhUWlYb3h3MGZRd2VSRVJFVk5lRTY4QklKaUFiS3ZSQUFMTEswNk5ocm0zRFRMTVBDcFVHZjdPSWlJaUlrRDNKenNUamtCVUZxcTVEOGVtUXBQcWJsUzZFQzhjd1lac202emlvcEJnOGlJaUlpQXE0amdNem5RYlNhVWl5QWtWVElDc3FKRVdCSk1tUVpOUkVJQkhDaFhCemZ6b09YTWVHWXptY1RrV2VZZkFnSWlJaUdvZHdIZGlHQThDczlLRVF6WHF6UDY0VEVSRVJFVkhWWS9BZ0lpSWlJaUxQTVhnUUVSRVJFWkhuR0R5SWlJaUlpTWh6REI1RVJFUkVST1E1Qmc4aUlpSWlJdkljZ3djUkVSRVJFWG1Pd1lPSWlJaUlpRHpINEVGRVJFUkVSSjVqOENBaUlpSWlJczh4ZUJBUkVSRVJrZWNZUElpSWlJaUl5SE1NSGtSRVJFUkU1RGtHRHlJaUlpSWk4aHlEQnhFUkVSRVJlWTdCZzRpSWlJaUlQTWZnUVVSRVJFUkVubVB3SUNJaUlpSWl6ekY0RUJFUkVSR1I1eGc4aUlpSWlJakljd3dlUkVSRVJFVGtPUVlQSWlJaUlpTHlISU1IRVJFUkVSRjVqc0dEaUlpSWlJZzh4K0JCUkVSRVJFU2VZL0FnSWlJaUlpTFBNWGdRRVJFUkVaSG5HRHlJaUlpSWlNaHpEQjVFUkVSRVJPUTVCZzhpSWlJaUl2SWNnd2NSRVJFUkVYbU93WU9JaUlpSWlEekg0RUZFUkVSRVJKNWo4Q0FpSWlJaUlzOHhlQkFSRVJFUmtlY1lQSWlJaUlpSXlITU1Ia1JFUkVSRTVEa0dEeUlpSWlJaThoeURCeEVSRVJFUmVZN0JnNGlJaUlpSVBNZmdRVVJFUkVSRW5tUHdJQ0lpSWlJaXp6RjRFQkVSRVJHUjV4ZzhpSWlJaUlpSWlJaUlpSWlJaUlpSWlJaUlpSWlJaUlpSUt1Ly9BeXFqZjlGQUN4K01BQUFBQUVsRlRrU3VRbUNDIiwKCSJUaGVtZSIgOiAiIiwKCSJUeXBlIiA6ICJtaW5kIiwKCSJWZXJzaW9uIiA6ICIiCn0K"/>
    </extobj>
  </extobjs>
</s:customData>
</file>

<file path=customXml/itemProps1.xml><?xml version="1.0" encoding="utf-8"?>
<ds:datastoreItem xmlns:ds="http://schemas.openxmlformats.org/officeDocument/2006/customXml" ds:itemID="{BF164E63-EE71-4904-8926-51E9E62C8382}">
  <ds:schemaRefs>
    <ds:schemaRef ds:uri="http://www.wps.cn/officeDocument/2013/wpsCustom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2946</Words>
  <Application>Microsoft Office PowerPoint</Application>
  <PresentationFormat>宽屏</PresentationFormat>
  <Paragraphs>205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Tahoma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ASUS</dc:creator>
  <cp:lastModifiedBy>博翔楼C101</cp:lastModifiedBy>
  <cp:revision>74</cp:revision>
  <dcterms:created xsi:type="dcterms:W3CDTF">2019-03-29T09:00:00Z</dcterms:created>
  <dcterms:modified xsi:type="dcterms:W3CDTF">2025-03-25T00:01:47Z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2052-12.1.0.20305</vt:lpwstr>
  </property>
  <property fmtid="{D5CDD505-2E9C-101B-9397-08002B2CF9AE}" pid="3" name="ICV">
    <vt:lpwstr>434CF46527B74358A112FB411AFD1F68</vt:lpwstr>
  </property>
</Properties>
</file>