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4"/>
  </p:notesMasterIdLst>
  <p:handoutMasterIdLst>
    <p:handoutMasterId r:id="rId65"/>
  </p:handoutMasterIdLst>
  <p:sldIdLst>
    <p:sldId id="2353" r:id="rId2"/>
    <p:sldId id="1935" r:id="rId3"/>
    <p:sldId id="1881" r:id="rId4"/>
    <p:sldId id="1938" r:id="rId5"/>
    <p:sldId id="2408" r:id="rId6"/>
    <p:sldId id="2410" r:id="rId7"/>
    <p:sldId id="1944" r:id="rId8"/>
    <p:sldId id="1627" r:id="rId9"/>
    <p:sldId id="2414" r:id="rId10"/>
    <p:sldId id="2415" r:id="rId11"/>
    <p:sldId id="1630" r:id="rId12"/>
    <p:sldId id="1636" r:id="rId13"/>
    <p:sldId id="1637" r:id="rId14"/>
    <p:sldId id="1638" r:id="rId15"/>
    <p:sldId id="1639" r:id="rId16"/>
    <p:sldId id="1835" r:id="rId17"/>
    <p:sldId id="1891" r:id="rId18"/>
    <p:sldId id="2413" r:id="rId19"/>
    <p:sldId id="1896" r:id="rId20"/>
    <p:sldId id="1518" r:id="rId21"/>
    <p:sldId id="1836" r:id="rId22"/>
    <p:sldId id="1519" r:id="rId23"/>
    <p:sldId id="1837" r:id="rId24"/>
    <p:sldId id="2416" r:id="rId25"/>
    <p:sldId id="1660" r:id="rId26"/>
    <p:sldId id="1661" r:id="rId27"/>
    <p:sldId id="1838" r:id="rId28"/>
    <p:sldId id="1663" r:id="rId29"/>
    <p:sldId id="1738" r:id="rId30"/>
    <p:sldId id="1839" r:id="rId31"/>
    <p:sldId id="1840" r:id="rId32"/>
    <p:sldId id="1664" r:id="rId33"/>
    <p:sldId id="1741" r:id="rId34"/>
    <p:sldId id="1742" r:id="rId35"/>
    <p:sldId id="1743" r:id="rId36"/>
    <p:sldId id="2364" r:id="rId37"/>
    <p:sldId id="1900" r:id="rId38"/>
    <p:sldId id="2419" r:id="rId39"/>
    <p:sldId id="2420" r:id="rId40"/>
    <p:sldId id="2421" r:id="rId41"/>
    <p:sldId id="1665" r:id="rId42"/>
    <p:sldId id="1666" r:id="rId43"/>
    <p:sldId id="1537" r:id="rId44"/>
    <p:sldId id="1841" r:id="rId45"/>
    <p:sldId id="1842" r:id="rId46"/>
    <p:sldId id="1843" r:id="rId47"/>
    <p:sldId id="1844" r:id="rId48"/>
    <p:sldId id="1845" r:id="rId49"/>
    <p:sldId id="2423" r:id="rId50"/>
    <p:sldId id="2427" r:id="rId51"/>
    <p:sldId id="1669" r:id="rId52"/>
    <p:sldId id="1539" r:id="rId53"/>
    <p:sldId id="1850" r:id="rId54"/>
    <p:sldId id="1851" r:id="rId55"/>
    <p:sldId id="1852" r:id="rId56"/>
    <p:sldId id="1854" r:id="rId57"/>
    <p:sldId id="1855" r:id="rId58"/>
    <p:sldId id="1670" r:id="rId59"/>
    <p:sldId id="1672" r:id="rId60"/>
    <p:sldId id="1856" r:id="rId61"/>
    <p:sldId id="1857" r:id="rId62"/>
    <p:sldId id="2365" r:id="rId63"/>
  </p:sldIdLst>
  <p:sldSz cx="12190413" cy="6859588"/>
  <p:notesSz cx="6858000" cy="9144000"/>
  <p:custDataLst>
    <p:tags r:id="rId66"/>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757"/>
    <a:srgbClr val="466886"/>
    <a:srgbClr val="353636"/>
    <a:srgbClr val="AD6B15"/>
    <a:srgbClr val="7C6922"/>
    <a:srgbClr val="20253C"/>
    <a:srgbClr val="8E6C00"/>
    <a:srgbClr val="BC8F00"/>
    <a:srgbClr val="E2AC00"/>
    <a:srgbClr val="0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30" autoAdjust="0"/>
    <p:restoredTop sz="96318" autoAdjust="0"/>
  </p:normalViewPr>
  <p:slideViewPr>
    <p:cSldViewPr showGuides="1">
      <p:cViewPr varScale="1">
        <p:scale>
          <a:sx n="112" d="100"/>
          <a:sy n="112" d="100"/>
        </p:scale>
        <p:origin x="498" y="102"/>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2024/4/13 Saturday</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2024/4/13 Saturday</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18</a:t>
            </a:fld>
            <a:endParaRPr lang="en-US" altLang="zh-CN" dirty="0"/>
          </a:p>
        </p:txBody>
      </p:sp>
    </p:spTree>
    <p:extLst>
      <p:ext uri="{BB962C8B-B14F-4D97-AF65-F5344CB8AC3E}">
        <p14:creationId xmlns:p14="http://schemas.microsoft.com/office/powerpoint/2010/main" val="1304815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19</a:t>
            </a:fld>
            <a:endParaRPr lang="en-US" altLang="zh-CN" dirty="0"/>
          </a:p>
        </p:txBody>
      </p:sp>
    </p:spTree>
    <p:extLst>
      <p:ext uri="{BB962C8B-B14F-4D97-AF65-F5344CB8AC3E}">
        <p14:creationId xmlns:p14="http://schemas.microsoft.com/office/powerpoint/2010/main" val="2498126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50</a:t>
            </a:fld>
            <a:endParaRPr lang="en-US" altLang="zh-CN" dirty="0"/>
          </a:p>
        </p:txBody>
      </p:sp>
    </p:spTree>
    <p:extLst>
      <p:ext uri="{BB962C8B-B14F-4D97-AF65-F5344CB8AC3E}">
        <p14:creationId xmlns:p14="http://schemas.microsoft.com/office/powerpoint/2010/main" val="1694797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grpSp>
        <p:nvGrpSpPr>
          <p:cNvPr id="8" name="组合 7"/>
          <p:cNvGrpSpPr/>
          <p:nvPr userDrawn="1"/>
        </p:nvGrpSpPr>
        <p:grpSpPr>
          <a:xfrm>
            <a:off x="546043" y="0"/>
            <a:ext cx="914401" cy="621482"/>
            <a:chOff x="640911" y="3594847"/>
            <a:chExt cx="914401" cy="621482"/>
          </a:xfrm>
        </p:grpSpPr>
        <p:sp>
          <p:nvSpPr>
            <p:cNvPr id="9" name="矩形 8"/>
            <p:cNvSpPr/>
            <p:nvPr/>
          </p:nvSpPr>
          <p:spPr>
            <a:xfrm>
              <a:off x="640911" y="3594847"/>
              <a:ext cx="914401" cy="621482"/>
            </a:xfrm>
            <a:prstGeom prst="rect">
              <a:avLst/>
            </a:prstGeom>
            <a:solidFill>
              <a:schemeClr val="accent4">
                <a:lumMod val="60000"/>
                <a:lumOff val="40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文本框 9"/>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C7EDCC"/>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2_空白">
    <p:spTree>
      <p:nvGrpSpPr>
        <p:cNvPr id="1" name=""/>
        <p:cNvGrpSpPr/>
        <p:nvPr/>
      </p:nvGrpSpPr>
      <p:grpSpPr>
        <a:xfrm>
          <a:off x="0" y="0"/>
          <a:ext cx="0" cy="0"/>
          <a:chOff x="0" y="0"/>
          <a:chExt cx="0" cy="0"/>
        </a:xfrm>
      </p:grpSpPr>
      <p:grpSp>
        <p:nvGrpSpPr>
          <p:cNvPr id="5" name="组合 4"/>
          <p:cNvGrpSpPr/>
          <p:nvPr userDrawn="1"/>
        </p:nvGrpSpPr>
        <p:grpSpPr>
          <a:xfrm>
            <a:off x="546043" y="0"/>
            <a:ext cx="914401" cy="621482"/>
            <a:chOff x="640911" y="3594847"/>
            <a:chExt cx="914401" cy="621482"/>
          </a:xfrm>
        </p:grpSpPr>
        <p:sp>
          <p:nvSpPr>
            <p:cNvPr id="6" name="矩形 5"/>
            <p:cNvSpPr/>
            <p:nvPr/>
          </p:nvSpPr>
          <p:spPr>
            <a:xfrm>
              <a:off x="640911" y="3594847"/>
              <a:ext cx="914401" cy="621482"/>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7" name="文本框 6"/>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C7EDCC"/>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7_空白">
    <p:spTree>
      <p:nvGrpSpPr>
        <p:cNvPr id="1" name=""/>
        <p:cNvGrpSpPr/>
        <p:nvPr/>
      </p:nvGrpSpPr>
      <p:grpSpPr>
        <a:xfrm>
          <a:off x="0" y="0"/>
          <a:ext cx="0" cy="0"/>
          <a:chOff x="0" y="0"/>
          <a:chExt cx="0" cy="0"/>
        </a:xfrm>
      </p:grpSpPr>
      <p:sp>
        <p:nvSpPr>
          <p:cNvPr id="2" name="矩形 1"/>
          <p:cNvSpPr/>
          <p:nvPr userDrawn="1"/>
        </p:nvSpPr>
        <p:spPr>
          <a:xfrm>
            <a:off x="0" y="5059588"/>
            <a:ext cx="12190413" cy="180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grpSp>
        <p:nvGrpSpPr>
          <p:cNvPr id="3" name="组合 2"/>
          <p:cNvGrpSpPr/>
          <p:nvPr userDrawn="1"/>
        </p:nvGrpSpPr>
        <p:grpSpPr>
          <a:xfrm>
            <a:off x="550590" y="5059588"/>
            <a:ext cx="914401" cy="414999"/>
            <a:chOff x="645458" y="3594847"/>
            <a:chExt cx="914401" cy="414999"/>
          </a:xfrm>
        </p:grpSpPr>
        <p:sp>
          <p:nvSpPr>
            <p:cNvPr id="4" name="矩形 3"/>
            <p:cNvSpPr/>
            <p:nvPr/>
          </p:nvSpPr>
          <p:spPr>
            <a:xfrm>
              <a:off x="645458" y="3594847"/>
              <a:ext cx="914401" cy="414999"/>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5" name="文本框 4"/>
            <p:cNvSpPr txBox="1"/>
            <p:nvPr/>
          </p:nvSpPr>
          <p:spPr>
            <a:xfrm>
              <a:off x="808095" y="3667060"/>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C7EDCC"/>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7724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3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0"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13"/>
          <p:cNvPicPr>
            <a:picLocks noChangeAspect="1"/>
          </p:cNvPicPr>
          <p:nvPr userDrawn="1"/>
        </p:nvPicPr>
        <p:blipFill>
          <a:blip r:embed="rId13">
            <a:alphaModFix amt="50000"/>
            <a:duotone>
              <a:schemeClr val="bg2">
                <a:shade val="45000"/>
                <a:satMod val="135000"/>
              </a:schemeClr>
              <a:prstClr val="white"/>
            </a:duotone>
          </a:blip>
          <a:stretch>
            <a:fillRect/>
          </a:stretch>
        </p:blipFill>
        <p:spPr>
          <a:xfrm>
            <a:off x="-1" y="1241"/>
            <a:ext cx="12190413" cy="685710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9" r:id="rId8"/>
    <p:sldLayoutId id="2147483660" r:id="rId9"/>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Word___.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__1.docx"/><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8" Type="http://schemas.openxmlformats.org/officeDocument/2006/relationships/package" Target="../embeddings/Microsoft_Word___6.docx"/><Relationship Id="rId13" Type="http://schemas.openxmlformats.org/officeDocument/2006/relationships/image" Target="../media/image10.emf"/><Relationship Id="rId3" Type="http://schemas.openxmlformats.org/officeDocument/2006/relationships/package" Target="../embeddings/Microsoft_Word___2.docx"/><Relationship Id="rId7" Type="http://schemas.openxmlformats.org/officeDocument/2006/relationships/package" Target="../embeddings/Microsoft_Word___5.docx"/><Relationship Id="rId12" Type="http://schemas.openxmlformats.org/officeDocument/2006/relationships/package" Target="../embeddings/Microsoft_Word___9.docx"/><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package" Target="../embeddings/Microsoft_Word___4.docx"/><Relationship Id="rId11" Type="http://schemas.openxmlformats.org/officeDocument/2006/relationships/package" Target="../embeddings/Microsoft_Word___8.docx"/><Relationship Id="rId5" Type="http://schemas.openxmlformats.org/officeDocument/2006/relationships/package" Target="../embeddings/Microsoft_Word___3.docx"/><Relationship Id="rId10" Type="http://schemas.openxmlformats.org/officeDocument/2006/relationships/image" Target="../media/image9.emf"/><Relationship Id="rId4" Type="http://schemas.openxmlformats.org/officeDocument/2006/relationships/image" Target="../media/image8.emf"/><Relationship Id="rId9" Type="http://schemas.openxmlformats.org/officeDocument/2006/relationships/package" Target="../embeddings/Microsoft_Word___7.docx"/></Relationships>
</file>

<file path=ppt/slides/_rels/slide14.xml.rels><?xml version="1.0" encoding="UTF-8" standalone="yes"?>
<Relationships xmlns="http://schemas.openxmlformats.org/package/2006/relationships"><Relationship Id="rId8" Type="http://schemas.openxmlformats.org/officeDocument/2006/relationships/package" Target="../embeddings/Microsoft_Word___14.docx"/><Relationship Id="rId3" Type="http://schemas.openxmlformats.org/officeDocument/2006/relationships/package" Target="../embeddings/Microsoft_Word___10.docx"/><Relationship Id="rId7" Type="http://schemas.openxmlformats.org/officeDocument/2006/relationships/package" Target="../embeddings/Microsoft_Word___13.docx"/><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package" Target="../embeddings/Microsoft_Word___12.docx"/><Relationship Id="rId5" Type="http://schemas.openxmlformats.org/officeDocument/2006/relationships/package" Target="../embeddings/Microsoft_Word___11.docx"/><Relationship Id="rId10" Type="http://schemas.openxmlformats.org/officeDocument/2006/relationships/package" Target="../embeddings/Microsoft_Word___15.docx"/><Relationship Id="rId4" Type="http://schemas.openxmlformats.org/officeDocument/2006/relationships/image" Target="../media/image8.emf"/><Relationship Id="rId9" Type="http://schemas.openxmlformats.org/officeDocument/2006/relationships/image" Target="../media/image10.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package" Target="../embeddings/Microsoft_Word___19.docx"/><Relationship Id="rId3" Type="http://schemas.openxmlformats.org/officeDocument/2006/relationships/package" Target="../embeddings/Microsoft_Word___16.docx"/><Relationship Id="rId7" Type="http://schemas.openxmlformats.org/officeDocument/2006/relationships/package" Target="../embeddings/Microsoft_Word___18.docx"/><Relationship Id="rId12" Type="http://schemas.openxmlformats.org/officeDocument/2006/relationships/package" Target="../embeddings/Microsoft_Word___23.docx"/><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12.emf"/><Relationship Id="rId11" Type="http://schemas.openxmlformats.org/officeDocument/2006/relationships/package" Target="../embeddings/Microsoft_Word___22.docx"/><Relationship Id="rId5" Type="http://schemas.openxmlformats.org/officeDocument/2006/relationships/package" Target="../embeddings/Microsoft_Word___17.docx"/><Relationship Id="rId10" Type="http://schemas.openxmlformats.org/officeDocument/2006/relationships/package" Target="../embeddings/Microsoft_Word___21.docx"/><Relationship Id="rId4" Type="http://schemas.openxmlformats.org/officeDocument/2006/relationships/image" Target="../media/image11.emf"/><Relationship Id="rId9" Type="http://schemas.openxmlformats.org/officeDocument/2006/relationships/package" Target="../embeddings/Microsoft_Word___20.docx"/></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package" Target="../embeddings/Microsoft_Word___28.docx"/><Relationship Id="rId13" Type="http://schemas.openxmlformats.org/officeDocument/2006/relationships/package" Target="../embeddings/Microsoft_Word___33.docx"/><Relationship Id="rId3" Type="http://schemas.openxmlformats.org/officeDocument/2006/relationships/package" Target="../embeddings/Microsoft_Word___24.docx"/><Relationship Id="rId7" Type="http://schemas.openxmlformats.org/officeDocument/2006/relationships/package" Target="../embeddings/Microsoft_Word___27.docx"/><Relationship Id="rId12" Type="http://schemas.openxmlformats.org/officeDocument/2006/relationships/package" Target="../embeddings/Microsoft_Word___32.docx"/><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package" Target="../embeddings/Microsoft_Word___26.docx"/><Relationship Id="rId11" Type="http://schemas.openxmlformats.org/officeDocument/2006/relationships/package" Target="../embeddings/Microsoft_Word___31.docx"/><Relationship Id="rId5" Type="http://schemas.openxmlformats.org/officeDocument/2006/relationships/package" Target="../embeddings/Microsoft_Word___25.docx"/><Relationship Id="rId15" Type="http://schemas.openxmlformats.org/officeDocument/2006/relationships/package" Target="../embeddings/Microsoft_Word___35.docx"/><Relationship Id="rId10" Type="http://schemas.openxmlformats.org/officeDocument/2006/relationships/package" Target="../embeddings/Microsoft_Word___30.docx"/><Relationship Id="rId4" Type="http://schemas.openxmlformats.org/officeDocument/2006/relationships/image" Target="../media/image12.emf"/><Relationship Id="rId9" Type="http://schemas.openxmlformats.org/officeDocument/2006/relationships/package" Target="../embeddings/Microsoft_Word___29.docx"/><Relationship Id="rId14" Type="http://schemas.openxmlformats.org/officeDocument/2006/relationships/package" Target="../embeddings/Microsoft_Word___34.docx"/></Relationships>
</file>

<file path=ppt/slides/_rels/slide43.xml.rels><?xml version="1.0" encoding="UTF-8" standalone="yes"?>
<Relationships xmlns="http://schemas.openxmlformats.org/package/2006/relationships"><Relationship Id="rId8" Type="http://schemas.openxmlformats.org/officeDocument/2006/relationships/package" Target="../embeddings/Microsoft_Word___40.docx"/><Relationship Id="rId3" Type="http://schemas.openxmlformats.org/officeDocument/2006/relationships/package" Target="../embeddings/Microsoft_Word___36.docx"/><Relationship Id="rId7" Type="http://schemas.openxmlformats.org/officeDocument/2006/relationships/package" Target="../embeddings/Microsoft_Word___39.docx"/><Relationship Id="rId12" Type="http://schemas.openxmlformats.org/officeDocument/2006/relationships/package" Target="../embeddings/Microsoft_Word___44.docx"/><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package" Target="../embeddings/Microsoft_Word___38.docx"/><Relationship Id="rId11" Type="http://schemas.openxmlformats.org/officeDocument/2006/relationships/package" Target="../embeddings/Microsoft_Word___43.docx"/><Relationship Id="rId5" Type="http://schemas.openxmlformats.org/officeDocument/2006/relationships/package" Target="../embeddings/Microsoft_Word___37.docx"/><Relationship Id="rId10" Type="http://schemas.openxmlformats.org/officeDocument/2006/relationships/package" Target="../embeddings/Microsoft_Word___42.docx"/><Relationship Id="rId4" Type="http://schemas.openxmlformats.org/officeDocument/2006/relationships/image" Target="../media/image12.emf"/><Relationship Id="rId9" Type="http://schemas.openxmlformats.org/officeDocument/2006/relationships/package" Target="../embeddings/Microsoft_Word___41.docx"/></Relationships>
</file>

<file path=ppt/slides/_rels/slide44.xml.rels><?xml version="1.0" encoding="UTF-8" standalone="yes"?>
<Relationships xmlns="http://schemas.openxmlformats.org/package/2006/relationships"><Relationship Id="rId8" Type="http://schemas.openxmlformats.org/officeDocument/2006/relationships/package" Target="../embeddings/Microsoft_Word___49.docx"/><Relationship Id="rId13" Type="http://schemas.openxmlformats.org/officeDocument/2006/relationships/package" Target="../embeddings/Microsoft_Word___54.docx"/><Relationship Id="rId18" Type="http://schemas.openxmlformats.org/officeDocument/2006/relationships/package" Target="../embeddings/Microsoft_Word___59.docx"/><Relationship Id="rId3" Type="http://schemas.openxmlformats.org/officeDocument/2006/relationships/package" Target="../embeddings/Microsoft_Word___45.docx"/><Relationship Id="rId7" Type="http://schemas.openxmlformats.org/officeDocument/2006/relationships/package" Target="../embeddings/Microsoft_Word___48.docx"/><Relationship Id="rId12" Type="http://schemas.openxmlformats.org/officeDocument/2006/relationships/package" Target="../embeddings/Microsoft_Word___53.docx"/><Relationship Id="rId17" Type="http://schemas.openxmlformats.org/officeDocument/2006/relationships/package" Target="../embeddings/Microsoft_Word___58.docx"/><Relationship Id="rId2" Type="http://schemas.openxmlformats.org/officeDocument/2006/relationships/slideLayout" Target="../slideLayouts/slideLayout1.xml"/><Relationship Id="rId16" Type="http://schemas.openxmlformats.org/officeDocument/2006/relationships/package" Target="../embeddings/Microsoft_Word___57.docx"/><Relationship Id="rId1" Type="http://schemas.openxmlformats.org/officeDocument/2006/relationships/vmlDrawing" Target="../drawings/vmlDrawing8.vml"/><Relationship Id="rId6" Type="http://schemas.openxmlformats.org/officeDocument/2006/relationships/package" Target="../embeddings/Microsoft_Word___47.docx"/><Relationship Id="rId11" Type="http://schemas.openxmlformats.org/officeDocument/2006/relationships/package" Target="../embeddings/Microsoft_Word___52.docx"/><Relationship Id="rId5" Type="http://schemas.openxmlformats.org/officeDocument/2006/relationships/package" Target="../embeddings/Microsoft_Word___46.docx"/><Relationship Id="rId15" Type="http://schemas.openxmlformats.org/officeDocument/2006/relationships/package" Target="../embeddings/Microsoft_Word___56.docx"/><Relationship Id="rId10" Type="http://schemas.openxmlformats.org/officeDocument/2006/relationships/package" Target="../embeddings/Microsoft_Word___51.docx"/><Relationship Id="rId4" Type="http://schemas.openxmlformats.org/officeDocument/2006/relationships/image" Target="../media/image12.emf"/><Relationship Id="rId9" Type="http://schemas.openxmlformats.org/officeDocument/2006/relationships/package" Target="../embeddings/Microsoft_Word___50.docx"/><Relationship Id="rId14" Type="http://schemas.openxmlformats.org/officeDocument/2006/relationships/package" Target="../embeddings/Microsoft_Word___55.docx"/></Relationships>
</file>

<file path=ppt/slides/_rels/slide45.xml.rels><?xml version="1.0" encoding="UTF-8" standalone="yes"?>
<Relationships xmlns="http://schemas.openxmlformats.org/package/2006/relationships"><Relationship Id="rId8" Type="http://schemas.openxmlformats.org/officeDocument/2006/relationships/package" Target="../embeddings/Microsoft_Word___64.docx"/><Relationship Id="rId13" Type="http://schemas.openxmlformats.org/officeDocument/2006/relationships/package" Target="../embeddings/Microsoft_Word___69.docx"/><Relationship Id="rId18" Type="http://schemas.openxmlformats.org/officeDocument/2006/relationships/package" Target="../embeddings/Microsoft_Word___74.docx"/><Relationship Id="rId26" Type="http://schemas.openxmlformats.org/officeDocument/2006/relationships/package" Target="../embeddings/Microsoft_Word___82.docx"/><Relationship Id="rId3" Type="http://schemas.openxmlformats.org/officeDocument/2006/relationships/package" Target="../embeddings/Microsoft_Word___60.docx"/><Relationship Id="rId21" Type="http://schemas.openxmlformats.org/officeDocument/2006/relationships/package" Target="../embeddings/Microsoft_Word___77.docx"/><Relationship Id="rId34" Type="http://schemas.openxmlformats.org/officeDocument/2006/relationships/package" Target="../embeddings/Microsoft_Word___90.docx"/><Relationship Id="rId7" Type="http://schemas.openxmlformats.org/officeDocument/2006/relationships/package" Target="../embeddings/Microsoft_Word___63.docx"/><Relationship Id="rId12" Type="http://schemas.openxmlformats.org/officeDocument/2006/relationships/package" Target="../embeddings/Microsoft_Word___68.docx"/><Relationship Id="rId17" Type="http://schemas.openxmlformats.org/officeDocument/2006/relationships/package" Target="../embeddings/Microsoft_Word___73.docx"/><Relationship Id="rId25" Type="http://schemas.openxmlformats.org/officeDocument/2006/relationships/package" Target="../embeddings/Microsoft_Word___81.docx"/><Relationship Id="rId33" Type="http://schemas.openxmlformats.org/officeDocument/2006/relationships/package" Target="../embeddings/Microsoft_Word___89.docx"/><Relationship Id="rId2" Type="http://schemas.openxmlformats.org/officeDocument/2006/relationships/slideLayout" Target="../slideLayouts/slideLayout1.xml"/><Relationship Id="rId16" Type="http://schemas.openxmlformats.org/officeDocument/2006/relationships/package" Target="../embeddings/Microsoft_Word___72.docx"/><Relationship Id="rId20" Type="http://schemas.openxmlformats.org/officeDocument/2006/relationships/package" Target="../embeddings/Microsoft_Word___76.docx"/><Relationship Id="rId29" Type="http://schemas.openxmlformats.org/officeDocument/2006/relationships/package" Target="../embeddings/Microsoft_Word___85.docx"/><Relationship Id="rId1" Type="http://schemas.openxmlformats.org/officeDocument/2006/relationships/vmlDrawing" Target="../drawings/vmlDrawing9.vml"/><Relationship Id="rId6" Type="http://schemas.openxmlformats.org/officeDocument/2006/relationships/package" Target="../embeddings/Microsoft_Word___62.docx"/><Relationship Id="rId11" Type="http://schemas.openxmlformats.org/officeDocument/2006/relationships/package" Target="../embeddings/Microsoft_Word___67.docx"/><Relationship Id="rId24" Type="http://schemas.openxmlformats.org/officeDocument/2006/relationships/package" Target="../embeddings/Microsoft_Word___80.docx"/><Relationship Id="rId32" Type="http://schemas.openxmlformats.org/officeDocument/2006/relationships/package" Target="../embeddings/Microsoft_Word___88.docx"/><Relationship Id="rId5" Type="http://schemas.openxmlformats.org/officeDocument/2006/relationships/package" Target="../embeddings/Microsoft_Word___61.docx"/><Relationship Id="rId15" Type="http://schemas.openxmlformats.org/officeDocument/2006/relationships/package" Target="../embeddings/Microsoft_Word___71.docx"/><Relationship Id="rId23" Type="http://schemas.openxmlformats.org/officeDocument/2006/relationships/package" Target="../embeddings/Microsoft_Word___79.docx"/><Relationship Id="rId28" Type="http://schemas.openxmlformats.org/officeDocument/2006/relationships/package" Target="../embeddings/Microsoft_Word___84.docx"/><Relationship Id="rId10" Type="http://schemas.openxmlformats.org/officeDocument/2006/relationships/package" Target="../embeddings/Microsoft_Word___66.docx"/><Relationship Id="rId19" Type="http://schemas.openxmlformats.org/officeDocument/2006/relationships/package" Target="../embeddings/Microsoft_Word___75.docx"/><Relationship Id="rId31" Type="http://schemas.openxmlformats.org/officeDocument/2006/relationships/package" Target="../embeddings/Microsoft_Word___87.docx"/><Relationship Id="rId4" Type="http://schemas.openxmlformats.org/officeDocument/2006/relationships/image" Target="../media/image12.emf"/><Relationship Id="rId9" Type="http://schemas.openxmlformats.org/officeDocument/2006/relationships/package" Target="../embeddings/Microsoft_Word___65.docx"/><Relationship Id="rId14" Type="http://schemas.openxmlformats.org/officeDocument/2006/relationships/package" Target="../embeddings/Microsoft_Word___70.docx"/><Relationship Id="rId22" Type="http://schemas.openxmlformats.org/officeDocument/2006/relationships/package" Target="../embeddings/Microsoft_Word___78.docx"/><Relationship Id="rId27" Type="http://schemas.openxmlformats.org/officeDocument/2006/relationships/package" Target="../embeddings/Microsoft_Word___83.docx"/><Relationship Id="rId30" Type="http://schemas.openxmlformats.org/officeDocument/2006/relationships/package" Target="../embeddings/Microsoft_Word___86.docx"/><Relationship Id="rId35" Type="http://schemas.openxmlformats.org/officeDocument/2006/relationships/package" Target="../embeddings/Microsoft_Word___91.docx"/></Relationships>
</file>

<file path=ppt/slides/_rels/slide46.xml.rels><?xml version="1.0" encoding="UTF-8" standalone="yes"?>
<Relationships xmlns="http://schemas.openxmlformats.org/package/2006/relationships"><Relationship Id="rId8" Type="http://schemas.openxmlformats.org/officeDocument/2006/relationships/package" Target="../embeddings/Microsoft_Word___96.docx"/><Relationship Id="rId13" Type="http://schemas.openxmlformats.org/officeDocument/2006/relationships/package" Target="../embeddings/Microsoft_Word___101.docx"/><Relationship Id="rId3" Type="http://schemas.openxmlformats.org/officeDocument/2006/relationships/package" Target="../embeddings/Microsoft_Word___92.docx"/><Relationship Id="rId7" Type="http://schemas.openxmlformats.org/officeDocument/2006/relationships/package" Target="../embeddings/Microsoft_Word___95.docx"/><Relationship Id="rId12" Type="http://schemas.openxmlformats.org/officeDocument/2006/relationships/package" Target="../embeddings/Microsoft_Word___100.docx"/><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package" Target="../embeddings/Microsoft_Word___94.docx"/><Relationship Id="rId11" Type="http://schemas.openxmlformats.org/officeDocument/2006/relationships/package" Target="../embeddings/Microsoft_Word___99.docx"/><Relationship Id="rId5" Type="http://schemas.openxmlformats.org/officeDocument/2006/relationships/package" Target="../embeddings/Microsoft_Word___93.docx"/><Relationship Id="rId10" Type="http://schemas.openxmlformats.org/officeDocument/2006/relationships/package" Target="../embeddings/Microsoft_Word___98.docx"/><Relationship Id="rId4" Type="http://schemas.openxmlformats.org/officeDocument/2006/relationships/image" Target="../media/image12.emf"/><Relationship Id="rId9" Type="http://schemas.openxmlformats.org/officeDocument/2006/relationships/package" Target="../embeddings/Microsoft_Word___97.docx"/><Relationship Id="rId14" Type="http://schemas.openxmlformats.org/officeDocument/2006/relationships/package" Target="../embeddings/Microsoft_Word___102.docx"/></Relationships>
</file>

<file path=ppt/slides/_rels/slide47.xml.rels><?xml version="1.0" encoding="UTF-8" standalone="yes"?>
<Relationships xmlns="http://schemas.openxmlformats.org/package/2006/relationships"><Relationship Id="rId8" Type="http://schemas.openxmlformats.org/officeDocument/2006/relationships/package" Target="../embeddings/Microsoft_Word___107.docx"/><Relationship Id="rId3" Type="http://schemas.openxmlformats.org/officeDocument/2006/relationships/package" Target="../embeddings/Microsoft_Word___103.docx"/><Relationship Id="rId7" Type="http://schemas.openxmlformats.org/officeDocument/2006/relationships/package" Target="../embeddings/Microsoft_Word___106.docx"/><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package" Target="../embeddings/Microsoft_Word___105.docx"/><Relationship Id="rId5" Type="http://schemas.openxmlformats.org/officeDocument/2006/relationships/package" Target="../embeddings/Microsoft_Word___104.docx"/><Relationship Id="rId4" Type="http://schemas.openxmlformats.org/officeDocument/2006/relationships/image" Target="../media/image12.emf"/><Relationship Id="rId9" Type="http://schemas.openxmlformats.org/officeDocument/2006/relationships/package" Target="../embeddings/Microsoft_Word___108.docx"/></Relationships>
</file>

<file path=ppt/slides/_rels/slide48.xml.rels><?xml version="1.0" encoding="UTF-8" standalone="yes"?>
<Relationships xmlns="http://schemas.openxmlformats.org/package/2006/relationships"><Relationship Id="rId8" Type="http://schemas.openxmlformats.org/officeDocument/2006/relationships/package" Target="../embeddings/Microsoft_Word___113.docx"/><Relationship Id="rId13" Type="http://schemas.openxmlformats.org/officeDocument/2006/relationships/package" Target="../embeddings/Microsoft_Word___118.docx"/><Relationship Id="rId18" Type="http://schemas.openxmlformats.org/officeDocument/2006/relationships/package" Target="../embeddings/Microsoft_Word___123.docx"/><Relationship Id="rId3" Type="http://schemas.openxmlformats.org/officeDocument/2006/relationships/package" Target="../embeddings/Microsoft_Word___109.docx"/><Relationship Id="rId21" Type="http://schemas.openxmlformats.org/officeDocument/2006/relationships/package" Target="../embeddings/Microsoft_Word___126.docx"/><Relationship Id="rId7" Type="http://schemas.openxmlformats.org/officeDocument/2006/relationships/package" Target="../embeddings/Microsoft_Word___112.docx"/><Relationship Id="rId12" Type="http://schemas.openxmlformats.org/officeDocument/2006/relationships/package" Target="../embeddings/Microsoft_Word___117.docx"/><Relationship Id="rId17" Type="http://schemas.openxmlformats.org/officeDocument/2006/relationships/package" Target="../embeddings/Microsoft_Word___122.docx"/><Relationship Id="rId2" Type="http://schemas.openxmlformats.org/officeDocument/2006/relationships/slideLayout" Target="../slideLayouts/slideLayout1.xml"/><Relationship Id="rId16" Type="http://schemas.openxmlformats.org/officeDocument/2006/relationships/package" Target="../embeddings/Microsoft_Word___121.docx"/><Relationship Id="rId20" Type="http://schemas.openxmlformats.org/officeDocument/2006/relationships/package" Target="../embeddings/Microsoft_Word___125.docx"/><Relationship Id="rId1" Type="http://schemas.openxmlformats.org/officeDocument/2006/relationships/vmlDrawing" Target="../drawings/vmlDrawing12.vml"/><Relationship Id="rId6" Type="http://schemas.openxmlformats.org/officeDocument/2006/relationships/package" Target="../embeddings/Microsoft_Word___111.docx"/><Relationship Id="rId11" Type="http://schemas.openxmlformats.org/officeDocument/2006/relationships/package" Target="../embeddings/Microsoft_Word___116.docx"/><Relationship Id="rId24" Type="http://schemas.openxmlformats.org/officeDocument/2006/relationships/package" Target="../embeddings/Microsoft_Word___129.docx"/><Relationship Id="rId5" Type="http://schemas.openxmlformats.org/officeDocument/2006/relationships/package" Target="../embeddings/Microsoft_Word___110.docx"/><Relationship Id="rId15" Type="http://schemas.openxmlformats.org/officeDocument/2006/relationships/package" Target="../embeddings/Microsoft_Word___120.docx"/><Relationship Id="rId23" Type="http://schemas.openxmlformats.org/officeDocument/2006/relationships/package" Target="../embeddings/Microsoft_Word___128.docx"/><Relationship Id="rId10" Type="http://schemas.openxmlformats.org/officeDocument/2006/relationships/package" Target="../embeddings/Microsoft_Word___115.docx"/><Relationship Id="rId19" Type="http://schemas.openxmlformats.org/officeDocument/2006/relationships/package" Target="../embeddings/Microsoft_Word___124.docx"/><Relationship Id="rId4" Type="http://schemas.openxmlformats.org/officeDocument/2006/relationships/image" Target="../media/image12.emf"/><Relationship Id="rId9" Type="http://schemas.openxmlformats.org/officeDocument/2006/relationships/package" Target="../embeddings/Microsoft_Word___114.docx"/><Relationship Id="rId14" Type="http://schemas.openxmlformats.org/officeDocument/2006/relationships/package" Target="../embeddings/Microsoft_Word___119.docx"/><Relationship Id="rId22" Type="http://schemas.openxmlformats.org/officeDocument/2006/relationships/package" Target="../embeddings/Microsoft_Word___127.docx"/></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duotone>
              <a:schemeClr val="bg2">
                <a:shade val="45000"/>
                <a:satMod val="135000"/>
              </a:schemeClr>
              <a:prstClr val="white"/>
            </a:duotone>
          </a:blip>
          <a:srcRect t="662" b="1"/>
          <a:stretch/>
        </p:blipFill>
        <p:spPr>
          <a:xfrm>
            <a:off x="0" y="0"/>
            <a:ext cx="12190413" cy="6859588"/>
          </a:xfrm>
          <a:prstGeom prst="rect">
            <a:avLst/>
          </a:prstGeom>
        </p:spPr>
      </p:pic>
      <p:pic>
        <p:nvPicPr>
          <p:cNvPr id="2" name="图片 1"/>
          <p:cNvPicPr>
            <a:picLocks noChangeAspect="1"/>
          </p:cNvPicPr>
          <p:nvPr/>
        </p:nvPicPr>
        <p:blipFill>
          <a:blip r:embed="rId3"/>
          <a:stretch>
            <a:fillRect/>
          </a:stretch>
        </p:blipFill>
        <p:spPr>
          <a:xfrm>
            <a:off x="0" y="1742837"/>
            <a:ext cx="12190413" cy="3355463"/>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947305" y="2709714"/>
            <a:ext cx="10295803" cy="1309269"/>
          </a:xfrm>
          <a:prstGeom prst="rect">
            <a:avLst/>
          </a:prstGeom>
        </p:spPr>
        <p:txBody>
          <a:bodyPr wrap="square">
            <a:spAutoFit/>
          </a:bodyPr>
          <a:lstStyle/>
          <a:p>
            <a:pPr algn="ctr">
              <a:lnSpc>
                <a:spcPct val="120000"/>
              </a:lnSpc>
            </a:pPr>
            <a:r>
              <a:rPr lang="zh-CN" altLang="en-US" sz="7200" b="1" kern="1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信息类阅读</a:t>
            </a:r>
            <a:endParaRPr lang="zh-CN" altLang="en-US" sz="7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7" name="副标题 2">
            <a:extLst>
              <a:ext uri="{FF2B5EF4-FFF2-40B4-BE49-F238E27FC236}">
                <a16:creationId xmlns:a16="http://schemas.microsoft.com/office/drawing/2014/main" id="{52C4449A-F464-4D7F-BEC9-4DBC80644CF4}"/>
              </a:ext>
            </a:extLst>
          </p:cNvPr>
          <p:cNvSpPr txBox="1">
            <a:spLocks/>
          </p:cNvSpPr>
          <p:nvPr/>
        </p:nvSpPr>
        <p:spPr>
          <a:xfrm>
            <a:off x="5208862" y="1575147"/>
            <a:ext cx="1772689" cy="460576"/>
          </a:xfrm>
          <a:prstGeom prst="roundRect">
            <a:avLst>
              <a:gd name="adj" fmla="val 50000"/>
            </a:avLst>
          </a:prstGeom>
          <a:solidFill>
            <a:srgbClr val="8EB4E3"/>
          </a:solidFill>
          <a:ln>
            <a:solidFill>
              <a:srgbClr val="8EB4E3"/>
            </a:solidFill>
          </a:ln>
          <a:effectLst>
            <a:outerShdw blurRad="50800" dist="38100" dir="2700000" algn="tl" rotWithShape="0">
              <a:prstClr val="black">
                <a:alpha val="40000"/>
              </a:prstClr>
            </a:outerShdw>
          </a:effectLst>
        </p:spPr>
        <p:txBody>
          <a:bodyPr anchor="ctr">
            <a:noAutofit/>
          </a:bodyPr>
          <a:lstStyle>
            <a:defPPr>
              <a:defRPr lang="zh-CN"/>
            </a:defPPr>
            <a:lvl1pPr indent="0" algn="ctr">
              <a:lnSpc>
                <a:spcPct val="90000"/>
              </a:lnSpc>
              <a:spcBef>
                <a:spcPts val="1000"/>
              </a:spcBef>
              <a:buFont typeface="Arial" panose="020B0604020202020204" pitchFamily="34" charset="0"/>
              <a:buNone/>
              <a:defRPr sz="2800">
                <a:solidFill>
                  <a:schemeClr val="bg1"/>
                </a:solidFill>
                <a:latin typeface="KaiTi" panose="02010609060101010101" pitchFamily="49" charset="-122"/>
                <a:ea typeface="KaiTi" panose="02010609060101010101" pitchFamily="49"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smtClean="0"/>
              <a:t>板块一</a:t>
            </a:r>
            <a:endParaRPr lang="zh-CN" altLang="en-US" dirty="0"/>
          </a:p>
        </p:txBody>
      </p:sp>
      <p:pic>
        <p:nvPicPr>
          <p:cNvPr id="10" name="图片 9"/>
          <p:cNvPicPr>
            <a:picLocks noChangeAspect="1"/>
          </p:cNvPicPr>
          <p:nvPr/>
        </p:nvPicPr>
        <p:blipFill>
          <a:blip r:embed="rId4"/>
          <a:stretch>
            <a:fillRect/>
          </a:stretch>
        </p:blipFill>
        <p:spPr>
          <a:xfrm>
            <a:off x="263352" y="173643"/>
            <a:ext cx="2694666" cy="457240"/>
          </a:xfrm>
          <a:prstGeom prst="rect">
            <a:avLst/>
          </a:prstGeom>
        </p:spPr>
      </p:pic>
    </p:spTree>
    <p:extLst>
      <p:ext uri="{BB962C8B-B14F-4D97-AF65-F5344CB8AC3E}">
        <p14:creationId xmlns:p14="http://schemas.microsoft.com/office/powerpoint/2010/main" val="190933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flipH="1">
            <a:off x="0" y="3475211"/>
            <a:ext cx="12190413" cy="3384377"/>
          </a:xfrm>
          <a:prstGeom prst="rect">
            <a:avLst/>
          </a:prstGeom>
        </p:spPr>
      </p:pic>
      <p:sp>
        <p:nvSpPr>
          <p:cNvPr id="19" name="矩形 18"/>
          <p:cNvSpPr/>
          <p:nvPr/>
        </p:nvSpPr>
        <p:spPr>
          <a:xfrm>
            <a:off x="29233" y="3493295"/>
            <a:ext cx="12235788" cy="3366293"/>
          </a:xfrm>
          <a:prstGeom prst="rect">
            <a:avLst/>
          </a:prstGeom>
          <a:solidFill>
            <a:srgbClr val="BAD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0" y="3141762"/>
            <a:ext cx="2383073" cy="4766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59276" y="1929394"/>
            <a:ext cx="7271861" cy="923210"/>
          </a:xfrm>
          <a:prstGeom prst="rect">
            <a:avLst/>
          </a:prstGeom>
          <a:noFill/>
        </p:spPr>
        <p:txBody>
          <a:bodyPr wrap="square" rtlCol="0">
            <a:spAutoFit/>
          </a:bodyPr>
          <a:lstStyle/>
          <a:p>
            <a:pPr algn="ctr"/>
            <a:r>
              <a:rPr lang="zh-CN" altLang="en-US" sz="5400" b="1" dirty="0" smtClean="0">
                <a:solidFill>
                  <a:prstClr val="black">
                    <a:lumMod val="75000"/>
                    <a:lumOff val="25000"/>
                  </a:prstClr>
                </a:solidFill>
                <a:latin typeface="微软雅黑" panose="020B0503020204020204" charset="-122"/>
              </a:rPr>
              <a:t>研练两年高考真题</a:t>
            </a:r>
            <a:r>
              <a:rPr lang="en-US" altLang="zh-CN" sz="5400" b="1" dirty="0" smtClean="0">
                <a:solidFill>
                  <a:prstClr val="black">
                    <a:lumMod val="75000"/>
                    <a:lumOff val="25000"/>
                  </a:prstClr>
                </a:solidFill>
                <a:latin typeface="Times New Roman" panose="02020603050405020304" pitchFamily="18" charset="0"/>
                <a:cs typeface="Times New Roman" panose="02020603050405020304" pitchFamily="18" charset="0"/>
              </a:rPr>
              <a:t>(</a:t>
            </a:r>
            <a:r>
              <a:rPr lang="zh-CN" altLang="en-US" sz="5400" b="1" dirty="0" smtClean="0">
                <a:solidFill>
                  <a:prstClr val="black">
                    <a:lumMod val="75000"/>
                    <a:lumOff val="25000"/>
                  </a:prstClr>
                </a:solidFill>
                <a:latin typeface="Times New Roman" panose="02020603050405020304" pitchFamily="18" charset="0"/>
              </a:rPr>
              <a:t>一</a:t>
            </a:r>
            <a:r>
              <a:rPr lang="en-US" altLang="zh-CN" sz="5400" b="1" dirty="0">
                <a:solidFill>
                  <a:prstClr val="black">
                    <a:lumMod val="75000"/>
                    <a:lumOff val="25000"/>
                  </a:prstClr>
                </a:solidFill>
                <a:latin typeface="Times New Roman" panose="02020603050405020304" pitchFamily="18" charset="0"/>
                <a:cs typeface="Times New Roman" panose="02020603050405020304" pitchFamily="18" charset="0"/>
              </a:rPr>
              <a:t>)</a:t>
            </a:r>
            <a:endParaRPr lang="zh-CN" altLang="en-US" sz="5400" b="1"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12" name="矩形 11"/>
          <p:cNvSpPr/>
          <p:nvPr/>
        </p:nvSpPr>
        <p:spPr>
          <a:xfrm>
            <a:off x="478582" y="3161537"/>
            <a:ext cx="1171444" cy="430831"/>
          </a:xfrm>
          <a:prstGeom prst="rect">
            <a:avLst/>
          </a:prstGeom>
        </p:spPr>
        <p:txBody>
          <a:bodyPr wrap="square">
            <a:spAutoFit/>
          </a:bodyPr>
          <a:lstStyle/>
          <a:p>
            <a:pPr algn="dist"/>
            <a:r>
              <a:rPr lang="zh-CN" altLang="en-US" sz="2200" dirty="0"/>
              <a:t>学案</a:t>
            </a:r>
            <a:r>
              <a:rPr lang="en-US" altLang="zh-CN" sz="2200" dirty="0" smtClean="0"/>
              <a:t>1</a:t>
            </a:r>
            <a:endParaRPr lang="zh-CN" altLang="en-US" sz="2200" dirty="0"/>
          </a:p>
        </p:txBody>
      </p:sp>
      <p:sp>
        <p:nvSpPr>
          <p:cNvPr id="26" name="矩形 25"/>
          <p:cNvSpPr/>
          <p:nvPr/>
        </p:nvSpPr>
        <p:spPr>
          <a:xfrm>
            <a:off x="2350791" y="3141762"/>
            <a:ext cx="9839622" cy="504056"/>
          </a:xfrm>
          <a:prstGeom prst="rect">
            <a:avLst/>
          </a:prstGeom>
          <a:solidFill>
            <a:srgbClr val="0070C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标题 2"/>
          <p:cNvSpPr txBox="1"/>
          <p:nvPr/>
        </p:nvSpPr>
        <p:spPr>
          <a:xfrm>
            <a:off x="3130996" y="3141762"/>
            <a:ext cx="5844530" cy="432048"/>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en-US" altLang="zh-CN" sz="3600" b="1" kern="100" dirty="0" smtClean="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en-US" sz="3200" b="1" kern="100" dirty="0" smtClean="0">
                <a:solidFill>
                  <a:schemeClr val="bg1"/>
                </a:solidFill>
                <a:latin typeface="楷体" panose="02010609060101010101" pitchFamily="49" charset="-122"/>
                <a:ea typeface="楷体" panose="02010609060101010101" pitchFamily="49" charset="-122"/>
                <a:cs typeface="Times New Roman" panose="02020603050405020304" pitchFamily="18" charset="0"/>
              </a:rPr>
              <a:t>吃透精髓，把握方向</a:t>
            </a:r>
            <a:endParaRPr lang="zh-CN" altLang="zh-CN" sz="32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5"/>
            <a:ext cx="11376523" cy="2856512"/>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复习</a:t>
            </a:r>
            <a:r>
              <a:rPr lang="zh-CN" altLang="en-US" b="1" dirty="0">
                <a:solidFill>
                  <a:schemeClr val="bg1"/>
                </a:solidFill>
                <a:cs typeface="+mn-ea"/>
                <a:sym typeface="+mn-lt"/>
              </a:rPr>
              <a:t>任务</a:t>
            </a:r>
            <a:endParaRPr lang="en-US" altLang="zh-CN" sz="800" b="1" dirty="0">
              <a:solidFill>
                <a:schemeClr val="bg1"/>
              </a:solidFill>
              <a:cs typeface="+mn-ea"/>
              <a:sym typeface="+mn-lt"/>
            </a:endParaRPr>
          </a:p>
        </p:txBody>
      </p:sp>
      <p:sp>
        <p:nvSpPr>
          <p:cNvPr id="11" name="矩形 10"/>
          <p:cNvSpPr/>
          <p:nvPr/>
        </p:nvSpPr>
        <p:spPr>
          <a:xfrm>
            <a:off x="910630" y="2301692"/>
            <a:ext cx="10505063" cy="1142620"/>
          </a:xfrm>
          <a:prstGeom prst="rect">
            <a:avLst/>
          </a:prstGeom>
          <a:solidFill>
            <a:schemeClr val="bg1">
              <a:lumMod val="95000"/>
            </a:schemeClr>
          </a:solidFill>
          <a:ln>
            <a:solidFill>
              <a:schemeClr val="bg1"/>
            </a:solidFill>
          </a:ln>
        </p:spPr>
        <p:txBody>
          <a:bodyPr wrap="square">
            <a:spAutoFit/>
          </a:bodyPr>
          <a:lstStyle/>
          <a:p>
            <a:pPr algn="just">
              <a:lnSpc>
                <a:spcPct val="150000"/>
              </a:lnSpc>
              <a:tabLst>
                <a:tab pos="2249805" algn="l"/>
              </a:tabLs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Courier New" panose="02070309020205020404" pitchFamily="49" charset="0"/>
              </a:rPr>
              <a:t>掌握信息类文本整体阅读的方法及步骤</a:t>
            </a:r>
            <a:r>
              <a:rPr lang="zh-CN"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endParaRPr lang="en-US"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endParaRPr>
          </a:p>
          <a:p>
            <a:pPr algn="just">
              <a:lnSpc>
                <a:spcPct val="150000"/>
              </a:lnSpc>
              <a:tabLst>
                <a:tab pos="2249805" algn="l"/>
              </a:tabLst>
            </a:pPr>
            <a:r>
              <a:rPr lang="en-US"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Courier New" panose="02070309020205020404" pitchFamily="49" charset="0"/>
              </a:rPr>
              <a:t>精做</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2023</a:t>
            </a:r>
            <a:r>
              <a:rPr lang="zh-CN" altLang="zh-CN" kern="100" dirty="0">
                <a:latin typeface="Times New Roman" panose="02020603050405020304" pitchFamily="18" charset="0"/>
                <a:ea typeface="方正中等线简体" panose="03000509000000000000" pitchFamily="65" charset="-122"/>
                <a:cs typeface="Courier New" panose="02070309020205020404" pitchFamily="49" charset="0"/>
              </a:rPr>
              <a:t>年新高考卷信息类阅读试题，把握高考命题方向。</a:t>
            </a: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612871"/>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课标要求</a:t>
            </a:r>
            <a:endParaRPr lang="en-US" altLang="zh-CN" sz="800" b="1" dirty="0">
              <a:solidFill>
                <a:schemeClr val="bg1"/>
              </a:solidFill>
              <a:cs typeface="+mn-ea"/>
              <a:sym typeface="+mn-lt"/>
            </a:endParaRPr>
          </a:p>
        </p:txBody>
      </p:sp>
      <p:sp>
        <p:nvSpPr>
          <p:cNvPr id="8" name="矩形 7"/>
          <p:cNvSpPr/>
          <p:nvPr/>
        </p:nvSpPr>
        <p:spPr>
          <a:xfrm>
            <a:off x="684629" y="2160741"/>
            <a:ext cx="10821152" cy="4247317"/>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en-US" altLang="zh-CN" sz="18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1800" kern="100" dirty="0">
                <a:latin typeface="Times New Roman" panose="02020603050405020304" pitchFamily="18" charset="0"/>
                <a:ea typeface="方正中等线简体" panose="03000509000000000000" pitchFamily="65" charset="-122"/>
                <a:cs typeface="Times New Roman" panose="02020603050405020304" pitchFamily="18" charset="0"/>
              </a:rPr>
              <a:t>能区分主要信息和次要信息，从多角度、多层面获取信息，有效筛选信息，准确概括观点和情感，并解释观点和材料之间的关系</a:t>
            </a:r>
            <a:r>
              <a:rPr lang="zh-CN"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1800" kern="100" dirty="0" smtClean="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1800" kern="100" dirty="0">
                <a:latin typeface="Times New Roman" panose="02020603050405020304" pitchFamily="18" charset="0"/>
                <a:ea typeface="方正中等线简体" panose="03000509000000000000" pitchFamily="65" charset="-122"/>
                <a:cs typeface="Times New Roman" panose="02020603050405020304" pitchFamily="18" charset="0"/>
              </a:rPr>
              <a:t>能清晰地解释文本中事实、材料与观点、推断之间的关系，分析其推论的合理性，或解释其可能存在的矛盾、模糊或故意混淆之处</a:t>
            </a:r>
            <a:r>
              <a:rPr lang="zh-CN"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1800" kern="100" dirty="0" smtClean="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1800" kern="100" dirty="0">
                <a:latin typeface="Times New Roman" panose="02020603050405020304" pitchFamily="18" charset="0"/>
                <a:ea typeface="方正中等线简体" panose="03000509000000000000" pitchFamily="65" charset="-122"/>
                <a:cs typeface="Times New Roman" panose="02020603050405020304" pitchFamily="18" charset="0"/>
              </a:rPr>
              <a:t>能比较多个文本或材料，在各部分信息之间建立联系，把握主要信息，分析、说明复杂信息中可能存在的多种关系</a:t>
            </a:r>
            <a:r>
              <a:rPr lang="zh-CN"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1800" kern="100" dirty="0" smtClean="0">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1800" kern="100" dirty="0">
                <a:latin typeface="Times New Roman" panose="02020603050405020304" pitchFamily="18" charset="0"/>
                <a:ea typeface="方正中等线简体" panose="03000509000000000000" pitchFamily="65" charset="-122"/>
                <a:cs typeface="Times New Roman" panose="02020603050405020304" pitchFamily="18" charset="0"/>
              </a:rPr>
              <a:t>能比较、概括多个文本的信息，发现其内容、观点、情感、材料组织与使用方面的异同；能从多个文本或一组信息材料中发现新的关联，推断、整合出新的信息</a:t>
            </a:r>
            <a:r>
              <a:rPr lang="zh-CN"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1800" kern="100" dirty="0" smtClean="0">
                <a:latin typeface="宋体" panose="02010600030101010101" pitchFamily="2" charset="-122"/>
                <a:ea typeface="方正中等线简体" panose="03000509000000000000" pitchFamily="65" charset="-122"/>
                <a:cs typeface="Times New Roman" panose="02020603050405020304" pitchFamily="18" charset="0"/>
              </a:rPr>
              <a:t>⑤</a:t>
            </a:r>
            <a:r>
              <a:rPr lang="zh-CN" altLang="zh-CN" sz="1800" kern="100" dirty="0">
                <a:latin typeface="Times New Roman" panose="02020603050405020304" pitchFamily="18" charset="0"/>
                <a:ea typeface="方正中等线简体" panose="03000509000000000000" pitchFamily="65" charset="-122"/>
                <a:cs typeface="Times New Roman" panose="02020603050405020304" pitchFamily="18" charset="0"/>
              </a:rPr>
              <a:t>能运用文本中提供的事实、观点、策略和方法解决学习和生活中遇到的具体问题；并能够依据多个信息源，对文本信息、观点的真实性及可靠性作出自己的判断，并逻辑清晰地阐明自己的依据。</a:t>
            </a:r>
            <a:endParaRPr lang="zh-CN" altLang="zh-CN" sz="18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考情表览</a:t>
            </a:r>
            <a:endParaRPr lang="en-US" altLang="zh-CN" sz="800" b="1" dirty="0">
              <a:solidFill>
                <a:schemeClr val="bg1"/>
              </a:solidFill>
              <a:cs typeface="+mn-ea"/>
              <a:sym typeface="+mn-lt"/>
            </a:endParaRPr>
          </a:p>
        </p:txBody>
      </p:sp>
      <p:graphicFrame>
        <p:nvGraphicFramePr>
          <p:cNvPr id="4" name="表格 3"/>
          <p:cNvGraphicFramePr>
            <a:graphicFrameLocks noGrp="1"/>
          </p:cNvGraphicFramePr>
          <p:nvPr>
            <p:extLst>
              <p:ext uri="{D42A27DB-BD31-4B8C-83A1-F6EECF244321}">
                <p14:modId xmlns:p14="http://schemas.microsoft.com/office/powerpoint/2010/main" val="3339685252"/>
              </p:ext>
            </p:extLst>
          </p:nvPr>
        </p:nvGraphicFramePr>
        <p:xfrm>
          <a:off x="645101" y="2143874"/>
          <a:ext cx="10900211" cy="4526280"/>
        </p:xfrm>
        <a:graphic>
          <a:graphicData uri="http://schemas.openxmlformats.org/drawingml/2006/table">
            <a:tbl>
              <a:tblPr/>
              <a:tblGrid>
                <a:gridCol w="306034">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260140">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224136">
                  <a:extLst>
                    <a:ext uri="{9D8B030D-6E8A-4147-A177-3AD203B41FA5}">
                      <a16:colId xmlns:a16="http://schemas.microsoft.com/office/drawing/2014/main" val="20005"/>
                    </a:ext>
                  </a:extLst>
                </a:gridCol>
                <a:gridCol w="1008112">
                  <a:extLst>
                    <a:ext uri="{9D8B030D-6E8A-4147-A177-3AD203B41FA5}">
                      <a16:colId xmlns:a16="http://schemas.microsoft.com/office/drawing/2014/main" val="20006"/>
                    </a:ext>
                  </a:extLst>
                </a:gridCol>
                <a:gridCol w="1080120">
                  <a:extLst>
                    <a:ext uri="{9D8B030D-6E8A-4147-A177-3AD203B41FA5}">
                      <a16:colId xmlns:a16="http://schemas.microsoft.com/office/drawing/2014/main" val="20007"/>
                    </a:ext>
                  </a:extLst>
                </a:gridCol>
                <a:gridCol w="1219635">
                  <a:extLst>
                    <a:ext uri="{9D8B030D-6E8A-4147-A177-3AD203B41FA5}">
                      <a16:colId xmlns:a16="http://schemas.microsoft.com/office/drawing/2014/main" val="20008"/>
                    </a:ext>
                  </a:extLst>
                </a:gridCol>
                <a:gridCol w="985610">
                  <a:extLst>
                    <a:ext uri="{9D8B030D-6E8A-4147-A177-3AD203B41FA5}">
                      <a16:colId xmlns:a16="http://schemas.microsoft.com/office/drawing/2014/main" val="20009"/>
                    </a:ext>
                  </a:extLst>
                </a:gridCol>
              </a:tblGrid>
              <a:tr h="90686">
                <a:tc rowSpan="2">
                  <a:txBody>
                    <a:bodyPr/>
                    <a:lstStyle/>
                    <a:p>
                      <a:pPr algn="ctr">
                        <a:lnSpc>
                          <a:spcPct val="150000"/>
                        </a:lnSpc>
                        <a:spcAft>
                          <a:spcPts val="0"/>
                        </a:spcAft>
                      </a:pPr>
                      <a:r>
                        <a:rPr 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rPr>
                        <a:t>年份</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卷别</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文本形式</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所</a:t>
                      </a:r>
                      <a:r>
                        <a:rPr 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rPr>
                        <a:t>涉</a:t>
                      </a:r>
                      <a:endParaRPr lang="en-US" alt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endParaRPr>
                    </a:p>
                    <a:p>
                      <a:pPr algn="ctr">
                        <a:lnSpc>
                          <a:spcPct val="150000"/>
                        </a:lnSpc>
                        <a:spcAft>
                          <a:spcPts val="0"/>
                        </a:spcAft>
                      </a:pPr>
                      <a:r>
                        <a:rPr 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rPr>
                        <a:t>学科</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核心概念</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试题构成</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272058">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选择题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1</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选择题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2</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选择题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3</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简答题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1</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简答题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2</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4116">
                <a:tc rowSpan="2">
                  <a:txBody>
                    <a:bodyPr/>
                    <a:lstStyle/>
                    <a:p>
                      <a:pPr algn="ctr">
                        <a:lnSpc>
                          <a:spcPct val="15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2023</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连续性文本</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外国学术论文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新闻学</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传播学</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竞争性真相</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内容理解和分析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内容</a:t>
                      </a:r>
                      <a:endPar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推断</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理据分析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理解概念、筛选信息</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内容</a:t>
                      </a:r>
                      <a:r>
                        <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    </a:t>
                      </a: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概括</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3430">
                <a:tc vMerge="1">
                  <a:txBody>
                    <a:bodyPr/>
                    <a:lstStyle/>
                    <a:p>
                      <a:endParaRPr lang="zh-CN" altLang="en-US"/>
                    </a:p>
                  </a:txBody>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非连续性文本</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领导人讲话＋社科论文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政治社会学</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社会调查</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论证分析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词语作用</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内容比较概括</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44116">
                <a:tc rowSpan="2">
                  <a:txBody>
                    <a:bodyPr/>
                    <a:lstStyle/>
                    <a:p>
                      <a:pPr algn="ctr">
                        <a:lnSpc>
                          <a:spcPct val="15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2022</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非连续性文本</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领导人讲话＋论文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哲学</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文学</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传统文化创新</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marL="72000" algn="l">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理据分析</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社会现实分析</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观点分析概括</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25487">
                <a:tc vMerge="1">
                  <a:txBody>
                    <a:bodyPr/>
                    <a:lstStyle/>
                    <a:p>
                      <a:endParaRPr lang="zh-CN" altLang="en-US"/>
                    </a:p>
                  </a:txBody>
                  <a:tcPr/>
                </a:tc>
                <a:tc>
                  <a:txBody>
                    <a:bodyPr/>
                    <a:lstStyle/>
                    <a:p>
                      <a:pPr marL="72000" algn="l">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非连续性文本</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三则论文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翻译学</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典籍外译</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内容梳理、图式转述</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内容概括分析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内容分析评价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概念理解比较</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观点概括</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49346860"/>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考情表览</a:t>
            </a:r>
            <a:endParaRPr lang="en-US" altLang="zh-CN" sz="800" b="1" dirty="0">
              <a:solidFill>
                <a:schemeClr val="bg1"/>
              </a:solidFill>
              <a:cs typeface="+mn-ea"/>
              <a:sym typeface="+mn-lt"/>
            </a:endParaRPr>
          </a:p>
        </p:txBody>
      </p:sp>
      <p:graphicFrame>
        <p:nvGraphicFramePr>
          <p:cNvPr id="4" name="表格 3"/>
          <p:cNvGraphicFramePr>
            <a:graphicFrameLocks noGrp="1"/>
          </p:cNvGraphicFramePr>
          <p:nvPr>
            <p:extLst>
              <p:ext uri="{D42A27DB-BD31-4B8C-83A1-F6EECF244321}">
                <p14:modId xmlns:p14="http://schemas.microsoft.com/office/powerpoint/2010/main" val="4047514556"/>
              </p:ext>
            </p:extLst>
          </p:nvPr>
        </p:nvGraphicFramePr>
        <p:xfrm>
          <a:off x="838622" y="2048603"/>
          <a:ext cx="10657184" cy="4114800"/>
        </p:xfrm>
        <a:graphic>
          <a:graphicData uri="http://schemas.openxmlformats.org/drawingml/2006/table">
            <a:tbl>
              <a:tblPr/>
              <a:tblGrid>
                <a:gridCol w="57606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864096">
                  <a:extLst>
                    <a:ext uri="{9D8B030D-6E8A-4147-A177-3AD203B41FA5}">
                      <a16:colId xmlns:a16="http://schemas.microsoft.com/office/drawing/2014/main" val="20004"/>
                    </a:ext>
                  </a:extLst>
                </a:gridCol>
                <a:gridCol w="1152128">
                  <a:extLst>
                    <a:ext uri="{9D8B030D-6E8A-4147-A177-3AD203B41FA5}">
                      <a16:colId xmlns:a16="http://schemas.microsoft.com/office/drawing/2014/main" val="20005"/>
                    </a:ext>
                  </a:extLst>
                </a:gridCol>
                <a:gridCol w="936104">
                  <a:extLst>
                    <a:ext uri="{9D8B030D-6E8A-4147-A177-3AD203B41FA5}">
                      <a16:colId xmlns:a16="http://schemas.microsoft.com/office/drawing/2014/main" val="20006"/>
                    </a:ext>
                  </a:extLst>
                </a:gridCol>
                <a:gridCol w="1296144">
                  <a:extLst>
                    <a:ext uri="{9D8B030D-6E8A-4147-A177-3AD203B41FA5}">
                      <a16:colId xmlns:a16="http://schemas.microsoft.com/office/drawing/2014/main" val="20007"/>
                    </a:ext>
                  </a:extLst>
                </a:gridCol>
                <a:gridCol w="1152128">
                  <a:extLst>
                    <a:ext uri="{9D8B030D-6E8A-4147-A177-3AD203B41FA5}">
                      <a16:colId xmlns:a16="http://schemas.microsoft.com/office/drawing/2014/main" val="20008"/>
                    </a:ext>
                  </a:extLst>
                </a:gridCol>
                <a:gridCol w="1080120">
                  <a:extLst>
                    <a:ext uri="{9D8B030D-6E8A-4147-A177-3AD203B41FA5}">
                      <a16:colId xmlns:a16="http://schemas.microsoft.com/office/drawing/2014/main" val="20009"/>
                    </a:ext>
                  </a:extLst>
                </a:gridCol>
              </a:tblGrid>
              <a:tr h="90686">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年份</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卷别</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文本形式</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所</a:t>
                      </a:r>
                      <a:r>
                        <a:rPr 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rPr>
                        <a:t>涉</a:t>
                      </a:r>
                      <a:endParaRPr lang="en-US" alt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endParaRPr>
                    </a:p>
                    <a:p>
                      <a:pPr algn="ctr">
                        <a:lnSpc>
                          <a:spcPct val="150000"/>
                        </a:lnSpc>
                        <a:spcAft>
                          <a:spcPts val="0"/>
                        </a:spcAft>
                      </a:pPr>
                      <a:r>
                        <a:rPr 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rPr>
                        <a:t>学科</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rPr>
                        <a:t>核心</a:t>
                      </a:r>
                      <a:endParaRPr lang="en-US" alt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endParaRPr>
                    </a:p>
                    <a:p>
                      <a:pPr algn="ctr">
                        <a:lnSpc>
                          <a:spcPct val="150000"/>
                        </a:lnSpc>
                        <a:spcAft>
                          <a:spcPts val="0"/>
                        </a:spcAft>
                      </a:pPr>
                      <a:r>
                        <a:rPr lang="zh-CN" sz="1800" b="0" kern="100" baseline="0" dirty="0" smtClean="0">
                          <a:effectLst/>
                          <a:latin typeface="Times New Roman" panose="02020603050405020304" pitchFamily="18" charset="0"/>
                          <a:ea typeface="黑体" panose="02010609060101010101" pitchFamily="49" charset="-122"/>
                          <a:cs typeface="Times New Roman" panose="02020603050405020304" pitchFamily="18" charset="0"/>
                        </a:rPr>
                        <a:t>概念</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试题构成</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272058">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选择题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1</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选择题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2</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选择题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3</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简答题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1</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0" kern="100" baseline="0" dirty="0">
                          <a:effectLst/>
                          <a:latin typeface="Times New Roman" panose="02020603050405020304" pitchFamily="18" charset="0"/>
                          <a:ea typeface="黑体" panose="02010609060101010101" pitchFamily="49" charset="-122"/>
                          <a:cs typeface="Times New Roman" panose="02020603050405020304" pitchFamily="18" charset="0"/>
                        </a:rPr>
                        <a:t>简答题</a:t>
                      </a:r>
                      <a:r>
                        <a:rPr lang="en-US" sz="1800" b="0" kern="100" baseline="0" dirty="0">
                          <a:effectLst/>
                          <a:latin typeface="Times New Roman" panose="02020603050405020304" pitchFamily="18" charset="0"/>
                          <a:ea typeface="黑体" panose="02010609060101010101" pitchFamily="49" charset="-122"/>
                          <a:cs typeface="Courier New" panose="02070309020205020404" pitchFamily="49" charset="0"/>
                        </a:rPr>
                        <a:t>2</a:t>
                      </a:r>
                      <a:endParaRPr lang="zh-CN" sz="1800" b="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2744">
                <a:tc rowSpan="2">
                  <a:txBody>
                    <a:bodyPr/>
                    <a:lstStyle/>
                    <a:p>
                      <a:pPr algn="ctr">
                        <a:lnSpc>
                          <a:spcPct val="150000"/>
                        </a:lnSpc>
                        <a:spcAft>
                          <a:spcPts val="0"/>
                        </a:spcAft>
                      </a:pP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2021</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非连续性文本</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两则论文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美学</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诗画</a:t>
                      </a:r>
                      <a:endPar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异</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质</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72000" algn="l">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内容理解和分析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内容</a:t>
                      </a:r>
                      <a:endPar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推断</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理据分析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论证思路分析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观点迁移运用</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2744">
                <a:tc vMerge="1">
                  <a:txBody>
                    <a:bodyPr/>
                    <a:lstStyle/>
                    <a:p>
                      <a:endParaRPr lang="zh-CN" altLang="en-US"/>
                    </a:p>
                  </a:txBody>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连续性</a:t>
                      </a: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文本</a:t>
                      </a:r>
                      <a:r>
                        <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   </a:t>
                      </a:r>
                      <a:r>
                        <a:rPr lang="en-US" sz="1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论文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互联网</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网络</a:t>
                      </a:r>
                      <a:endPar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行为</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中心</a:t>
                      </a: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论点</a:t>
                      </a:r>
                      <a:endPar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概括</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论证结构分析</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观点分析探究</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3430">
                <a:tc rowSpan="2">
                  <a:txBody>
                    <a:bodyPr/>
                    <a:lstStyle/>
                    <a:p>
                      <a:pPr algn="ctr">
                        <a:lnSpc>
                          <a:spcPct val="150000"/>
                        </a:lnSpc>
                        <a:spcAft>
                          <a:spcPts val="0"/>
                        </a:spcAft>
                      </a:pPr>
                      <a:r>
                        <a:rPr lang="en-US" sz="1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2020</a:t>
                      </a:r>
                      <a:endParaRPr lang="zh-CN" sz="1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非连续性文本</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两则论文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历史地理学</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历史地理学</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概念理解</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下定义</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行文脉络梳理</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44116">
                <a:tc vMerge="1">
                  <a:txBody>
                    <a:bodyPr/>
                    <a:lstStyle/>
                    <a:p>
                      <a:endParaRPr lang="zh-CN" altLang="en-US"/>
                    </a:p>
                  </a:txBody>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连续性</a:t>
                      </a: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文本</a:t>
                      </a:r>
                      <a:r>
                        <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   </a:t>
                      </a:r>
                      <a:r>
                        <a:rPr lang="en-US" sz="1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科普文</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生物学</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物种</a:t>
                      </a:r>
                      <a:endPar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ctr">
                        <a:lnSpc>
                          <a:spcPct val="150000"/>
                        </a:lnSpc>
                        <a:spcAft>
                          <a:spcPts val="0"/>
                        </a:spcAft>
                      </a:pP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共存</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内容分析评价</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内容推断</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理据</a:t>
                      </a:r>
                      <a:r>
                        <a:rPr 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分析</a:t>
                      </a:r>
                      <a:r>
                        <a:rPr lang="en-US" altLang="zh-CN" sz="1800" kern="100" baseline="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    </a:t>
                      </a:r>
                      <a:r>
                        <a:rPr lang="en-US" sz="1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选择题</a:t>
                      </a:r>
                      <a:r>
                        <a:rPr lang="en-US" sz="1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句子作用理解</a:t>
                      </a:r>
                      <a:endParaRPr lang="zh-CN" sz="1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02830316"/>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 y="0"/>
            <a:ext cx="12190413" cy="6859588"/>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6" name="矩形 15"/>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7" name="矩形 16"/>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8" name="标题 2"/>
          <p:cNvSpPr txBox="1"/>
          <p:nvPr/>
        </p:nvSpPr>
        <p:spPr>
          <a:xfrm>
            <a:off x="1552720" y="2405846"/>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a:latin typeface="+mj-ea"/>
                <a:cs typeface="华文黑体" panose="02010600040101010101" pitchFamily="2" charset="-122"/>
              </a:rPr>
              <a:t>活动一</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19" name="矩形 18"/>
          <p:cNvSpPr/>
          <p:nvPr/>
        </p:nvSpPr>
        <p:spPr>
          <a:xfrm>
            <a:off x="4158806" y="2389041"/>
            <a:ext cx="7913064" cy="861774"/>
          </a:xfrm>
          <a:prstGeom prst="rect">
            <a:avLst/>
          </a:prstGeom>
        </p:spPr>
        <p:txBody>
          <a:bodyPr wrap="square">
            <a:spAutoFit/>
          </a:bodyPr>
          <a:lstStyle/>
          <a:p>
            <a:pPr>
              <a:spcBef>
                <a:spcPts val="1300"/>
              </a:spcBef>
              <a:spcAft>
                <a:spcPts val="1300"/>
              </a:spcAft>
            </a:pPr>
            <a:r>
              <a:rPr lang="zh-CN" altLang="zh-CN" sz="4800" b="1" kern="100" dirty="0">
                <a:latin typeface="Times New Roman" panose="02020603050405020304" pitchFamily="18" charset="0"/>
                <a:cs typeface="华文黑体" panose="02010600040101010101" pitchFamily="2" charset="-122"/>
              </a:rPr>
              <a:t>研练</a:t>
            </a:r>
            <a:r>
              <a:rPr lang="en-US" altLang="zh-CN" sz="4800" b="1" kern="100" dirty="0">
                <a:latin typeface="Times New Roman" panose="02020603050405020304" pitchFamily="18" charset="0"/>
                <a:cs typeface="华文黑体" panose="02010600040101010101" pitchFamily="2" charset="-122"/>
              </a:rPr>
              <a:t>2023</a:t>
            </a:r>
            <a:r>
              <a:rPr lang="zh-CN" altLang="zh-CN" sz="4800" b="1" kern="100" dirty="0">
                <a:latin typeface="Times New Roman" panose="02020603050405020304" pitchFamily="18" charset="0"/>
                <a:cs typeface="华文黑体" panose="02010600040101010101" pitchFamily="2" charset="-122"/>
              </a:rPr>
              <a:t>年新高考</a:t>
            </a:r>
            <a:r>
              <a:rPr lang="en-US" altLang="zh-CN" sz="4800" b="1" kern="100" dirty="0">
                <a:latin typeface="Times New Roman" panose="02020603050405020304" pitchFamily="18" charset="0"/>
                <a:cs typeface="华文黑体" panose="02010600040101010101" pitchFamily="2" charset="-122"/>
              </a:rPr>
              <a:t>Ⅰ</a:t>
            </a:r>
            <a:r>
              <a:rPr lang="zh-CN" altLang="zh-CN" sz="4800" b="1" kern="100" dirty="0">
                <a:latin typeface="Times New Roman" panose="02020603050405020304" pitchFamily="18" charset="0"/>
                <a:cs typeface="华文黑体" panose="02010600040101010101" pitchFamily="2" charset="-122"/>
              </a:rPr>
              <a:t>卷试题</a:t>
            </a:r>
          </a:p>
        </p:txBody>
      </p:sp>
      <p:sp>
        <p:nvSpPr>
          <p:cNvPr id="20" name="矩形 19"/>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45418"/>
            <a:ext cx="11520000" cy="6724894"/>
          </a:xfrm>
          <a:prstGeom prst="rect">
            <a:avLst/>
          </a:prstGeom>
        </p:spPr>
        <p:txBody>
          <a:bodyPr wrap="square" lIns="121898" tIns="60948" rIns="121898" bIns="60948">
            <a:spAutoFit/>
          </a:bodyPr>
          <a:lstStyle/>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新高考信息类阅读文字量大，多达</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1 800</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字；题目多，五道题；分值高，达</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19</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分。尤为突出的是，它多选非连续性文本。在这种情况下，考生无论是阅读还是答题都有一定的难度。越是这样，越能发现做题前的整体阅读多么重要，尤其非连续性文本更是如此，表现在：</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非连续性文本形式上是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，内容上有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联</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，阅读时需要把这个</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联</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找出来，从而居高临下，更好地掌握多则文本的异和同。</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无论是选择题还是主观题，都有涉及多则文本间异同比较的内容，如果不能整体阅读和把握，恐怕答题会只见树木不见森林。</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在答题过程中，多数选项并没有明确注明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材料一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材料二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之类的字眼，如果有了整体阅读和把握后，就能快速而准确地锁定区间，确定范围。</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4375"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总之，有了整体阅读和把握，理解更精准，判断更快捷。</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3198" y="1327959"/>
            <a:ext cx="11160600" cy="5078313"/>
          </a:xfrm>
          <a:prstGeom prst="rect">
            <a:avLst/>
          </a:prstGeom>
        </p:spPr>
        <p:txBody>
          <a:bodyPr wrap="square">
            <a:spAutoFit/>
          </a:bodyPr>
          <a:lstStyle/>
          <a:p>
            <a:pPr indent="714375"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连续性文本整体把握步骤：</a:t>
            </a:r>
          </a:p>
          <a:p>
            <a:pPr indent="711200" algn="just">
              <a:lnSpc>
                <a:spcPct val="150000"/>
              </a:lnSpc>
              <a:spcAft>
                <a:spcPts val="0"/>
              </a:spcAft>
            </a:pPr>
            <a:r>
              <a:rPr lang="zh-CN" altLang="zh-CN" b="1"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第一步：</a:t>
            </a:r>
            <a:r>
              <a:rPr lang="zh-CN" altLang="zh-CN" b="1"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关注标题，感知内容话题。</a:t>
            </a:r>
            <a:endParaRPr lang="zh-CN" altLang="zh-CN"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抓住</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标题</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多放在文后</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，从中大致感知文本要写的话题或内容观点。</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marL="714375" indent="-3175"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如下文，</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根据</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本文标题《后真相时代》，推知本文可能要谈的是</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后真相</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问题</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lvl="0" indent="713740" algn="just">
              <a:lnSpc>
                <a:spcPct val="150000"/>
              </a:lnSpc>
            </a:pPr>
            <a:r>
              <a:rPr lang="zh-CN" altLang="zh-CN" b="1"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第二步：</a:t>
            </a:r>
            <a:r>
              <a:rPr lang="zh-CN" altLang="zh-CN" b="1"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勾画词句，快速读通文意。</a:t>
            </a:r>
            <a:endParaRPr lang="zh-CN" altLang="zh-CN"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a:p>
            <a:pPr lvl="0" indent="711200" algn="just">
              <a:lnSpc>
                <a:spcPct val="150000"/>
              </a:lnSpc>
            </a:pPr>
            <a:r>
              <a:rPr lang="zh-CN" altLang="zh-CN"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勾画标志性词句，如概括文章内容的词句、提示逻辑关系的词句、揭示</a:t>
            </a:r>
            <a:r>
              <a:rPr lang="zh-CN" altLang="zh-CN" kern="100" dirty="0" smtClean="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文</a:t>
            </a:r>
            <a:endParaRPr lang="en-US" altLang="zh-CN" kern="100" dirty="0" smtClean="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lvl="0" indent="711200" algn="just">
              <a:lnSpc>
                <a:spcPct val="150000"/>
              </a:lnSpc>
            </a:pPr>
            <a:r>
              <a:rPr lang="zh-CN" altLang="zh-CN" kern="100" dirty="0" smtClean="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章</a:t>
            </a:r>
            <a:r>
              <a:rPr lang="zh-CN" altLang="zh-CN"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思路结构的词句、指示代词、反复出现的词句及一些关键概念等。</a:t>
            </a:r>
            <a:r>
              <a:rPr lang="en-US" altLang="zh-CN" kern="100" dirty="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smtClean="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重要</a:t>
            </a:r>
            <a:endParaRPr lang="en-US" altLang="zh-CN" kern="100" dirty="0" smtClean="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lvl="0" indent="711200" algn="just">
              <a:lnSpc>
                <a:spcPct val="150000"/>
              </a:lnSpc>
            </a:pPr>
            <a:r>
              <a:rPr lang="zh-CN" altLang="zh-CN" kern="100" dirty="0" smtClean="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句子</a:t>
            </a:r>
            <a:r>
              <a:rPr lang="zh-CN" altLang="zh-CN"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用</a:t>
            </a:r>
            <a:r>
              <a:rPr lang="en-US" altLang="zh-CN"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u="wavyHeavy" kern="100" dirty="0">
                <a:solidFill>
                  <a:srgbClr val="000000"/>
                </a:solidFill>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　　</a:t>
            </a:r>
            <a:r>
              <a:rPr lang="en-US" altLang="zh-CN"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标出，重要词语用</a:t>
            </a:r>
            <a:r>
              <a:rPr lang="en-US" altLang="zh-CN"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solidFill>
                  <a:prstClr val="black"/>
                </a:solidFill>
                <a:latin typeface="宋体" panose="02010600030101010101" pitchFamily="2" charset="-122"/>
                <a:ea typeface="宋体" panose="02010600030101010101" pitchFamily="2" charset="-122"/>
                <a:cs typeface="Times New Roman" panose="02020603050405020304" pitchFamily="18" charset="0"/>
              </a:rPr>
              <a:t>△</a:t>
            </a:r>
            <a:r>
              <a:rPr lang="en-US" altLang="zh-CN"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标出。已在文中标出</a:t>
            </a:r>
            <a:r>
              <a:rPr lang="en-US" altLang="zh-CN" kern="100" dirty="0" smtClean="0">
                <a:solidFill>
                  <a:prstClr val="black"/>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p:txBody>
      </p:sp>
      <p:grpSp>
        <p:nvGrpSpPr>
          <p:cNvPr id="7" name="组合 6"/>
          <p:cNvGrpSpPr/>
          <p:nvPr/>
        </p:nvGrpSpPr>
        <p:grpSpPr>
          <a:xfrm>
            <a:off x="0" y="369368"/>
            <a:ext cx="9259426" cy="584775"/>
            <a:chOff x="0" y="369368"/>
            <a:chExt cx="9259426" cy="584775"/>
          </a:xfrm>
        </p:grpSpPr>
        <p:sp>
          <p:nvSpPr>
            <p:cNvPr id="5" name="矩形 4"/>
            <p:cNvSpPr/>
            <p:nvPr/>
          </p:nvSpPr>
          <p:spPr>
            <a:xfrm>
              <a:off x="982638" y="369368"/>
              <a:ext cx="8276788" cy="584775"/>
            </a:xfrm>
            <a:prstGeom prst="rect">
              <a:avLst/>
            </a:prstGeom>
            <a:effectLst/>
          </p:spPr>
          <p:txBody>
            <a:bodyPr wrap="square">
              <a:spAutoFit/>
            </a:bodyPr>
            <a:lstStyle/>
            <a:p>
              <a:pPr>
                <a:defRPr/>
              </a:pPr>
              <a:r>
                <a:rPr lang="zh-CN" altLang="en-US" sz="3200" b="1" dirty="0" smtClean="0">
                  <a:ln w="13462">
                    <a:noFill/>
                    <a:prstDash val="solid"/>
                  </a:ln>
                  <a:latin typeface="+mj-ea"/>
                  <a:ea typeface="+mj-ea"/>
                </a:rPr>
                <a:t>整体阅读指导</a:t>
              </a:r>
              <a:endParaRPr lang="zh-CN" altLang="zh-CN" sz="3200" b="1" dirty="0">
                <a:ln w="13462">
                  <a:noFill/>
                  <a:prstDash val="solid"/>
                </a:ln>
                <a:latin typeface="+mj-ea"/>
                <a:ea typeface="+mj-ea"/>
              </a:endParaRPr>
            </a:p>
          </p:txBody>
        </p:sp>
        <p:grpSp>
          <p:nvGrpSpPr>
            <p:cNvPr id="3" name="组合 2"/>
            <p:cNvGrpSpPr/>
            <p:nvPr/>
          </p:nvGrpSpPr>
          <p:grpSpPr>
            <a:xfrm>
              <a:off x="0" y="567946"/>
              <a:ext cx="910630" cy="153253"/>
              <a:chOff x="-176629" y="307972"/>
              <a:chExt cx="910630" cy="153253"/>
            </a:xfrm>
          </p:grpSpPr>
          <p:sp>
            <p:nvSpPr>
              <p:cNvPr id="4" name="矩形 682"/>
              <p:cNvSpPr/>
              <p:nvPr/>
            </p:nvSpPr>
            <p:spPr>
              <a:xfrm>
                <a:off x="-176629" y="307972"/>
                <a:ext cx="910630" cy="153253"/>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b="1" strike="noStrike" noProof="1">
                  <a:effectLst>
                    <a:outerShdw blurRad="38100" dist="38100" dir="2700000" algn="tl">
                      <a:srgbClr val="000000">
                        <a:alpha val="43137"/>
                      </a:srgbClr>
                    </a:outerShdw>
                  </a:effectLst>
                </a:endParaRPr>
              </a:p>
            </p:txBody>
          </p:sp>
          <p:sp>
            <p:nvSpPr>
              <p:cNvPr id="6" name="矩形 683"/>
              <p:cNvSpPr/>
              <p:nvPr/>
            </p:nvSpPr>
            <p:spPr>
              <a:xfrm>
                <a:off x="16027" y="355602"/>
                <a:ext cx="699502" cy="105623"/>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pSp>
      </p:grpSp>
    </p:spTree>
    <p:extLst>
      <p:ext uri="{BB962C8B-B14F-4D97-AF65-F5344CB8AC3E}">
        <p14:creationId xmlns:p14="http://schemas.microsoft.com/office/powerpoint/2010/main" val="8610067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94400"/>
            <a:ext cx="11520000" cy="2862322"/>
          </a:xfrm>
          <a:prstGeom prst="rect">
            <a:avLst/>
          </a:prstGeom>
        </p:spPr>
        <p:txBody>
          <a:bodyPr wrap="square">
            <a:spAutoFit/>
          </a:bodyPr>
          <a:lstStyle/>
          <a:p>
            <a:pPr indent="711200" algn="just">
              <a:lnSpc>
                <a:spcPct val="150000"/>
              </a:lnSpc>
              <a:spcAft>
                <a:spcPts val="0"/>
              </a:spcAft>
            </a:pPr>
            <a:r>
              <a:rPr lang="zh-CN" altLang="zh-CN" b="1"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第三步：</a:t>
            </a: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梳理层次，把握行文思路。</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在把握各段段意的基础上厘清层次和思路，关键在于把握段与段之间的关系</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据此</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归类、切分，大体上把握思路特点。</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层次思路见文后</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整体把握</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b="1"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第四步：</a:t>
            </a: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总览全文，准确理解主旨</a:t>
            </a:r>
            <a:r>
              <a:rPr lang="zh-CN" altLang="zh-CN" b="1"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00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在厘清层次思路之后，结合标题，总览全文，准确把握主旨</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04982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51974"/>
            <a:ext cx="11520000" cy="655564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素食者和肠胃疾病患者来说，藜麦的发现是一个奇迹。藜麦不含麸质，富含镁和铁，比其他种子含有更多的蛋白质，包括人体无法独自生成的必需的氨基酸。美国宇航局宣布，藜麦是地球上营养最均衡的食物之一，是宇航员的理想之选。产于安第斯山的藜麦有一个令西方消费者神往的传说：印加人非常重视藜麦，认为它是神圣的，并且称之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万谷之母</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不过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藜</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麦的爱好者却通过媒体发现了一个令人不安的事实。</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2006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年，玻利维亚和秘鲁的藜麦价格上涨了两倍。</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年《独立报》称，玻利维亚的藜麦消费量</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年间下降了</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34%</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，当地家庭已经吃不起这种主食了，它已经变成了奢侈品</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graphicFrame>
        <p:nvGraphicFramePr>
          <p:cNvPr id="4" name="对象 3"/>
          <p:cNvGraphicFramePr>
            <a:graphicFrameLocks noChangeAspect="1"/>
          </p:cNvGraphicFramePr>
          <p:nvPr>
            <p:extLst>
              <p:ext uri="{D42A27DB-BD31-4B8C-83A1-F6EECF244321}">
                <p14:modId xmlns:p14="http://schemas.microsoft.com/office/powerpoint/2010/main" val="1025635677"/>
              </p:ext>
            </p:extLst>
          </p:nvPr>
        </p:nvGraphicFramePr>
        <p:xfrm>
          <a:off x="3106291" y="4293890"/>
          <a:ext cx="819150" cy="695325"/>
        </p:xfrm>
        <a:graphic>
          <a:graphicData uri="http://schemas.openxmlformats.org/presentationml/2006/ole">
            <mc:AlternateContent xmlns:mc="http://schemas.openxmlformats.org/markup-compatibility/2006">
              <mc:Choice xmlns:v="urn:schemas-microsoft-com:vml" Requires="v">
                <p:oleObj spid="_x0000_s40465" name="文档" r:id="rId3" imgW="827405" imgH="697865" progId="Word.Document.12">
                  <p:embed/>
                </p:oleObj>
              </mc:Choice>
              <mc:Fallback>
                <p:oleObj name="文档" r:id="rId3" imgW="827405" imgH="697865" progId="Word.Document.12">
                  <p:embed/>
                  <p:pic>
                    <p:nvPicPr>
                      <p:cNvPr id="0" name=""/>
                      <p:cNvPicPr/>
                      <p:nvPr/>
                    </p:nvPicPr>
                    <p:blipFill>
                      <a:blip r:embed="rId4"/>
                      <a:stretch>
                        <a:fillRect/>
                      </a:stretch>
                    </p:blipFill>
                    <p:spPr>
                      <a:xfrm>
                        <a:off x="3106291" y="4293890"/>
                        <a:ext cx="819150" cy="695325"/>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21482"/>
            <a:ext cx="11520000" cy="4616648"/>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《纽约时报》援引研究报告称，藜麦种植区的儿童营养不良率正在上升。</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年，《卫报》用煽动性标题提升了人们对这个问题的关注度：</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素食者的肚子能装下藜麦令人反胃的事实吗？</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该报称，贫穷的玻利维亚人和秘鲁人正在食用更加便宜的</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进口垃圾食品</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。《独立报》</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年一篇报道的标题是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藜麦：对你有利</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对玻利维亚人有害</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这些</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消息</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传遍了全球，在健康饮食者之中引发了一场良心危机。</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在社交媒体、素食博客和健康饮食论坛上，人们开始询问食用藜麦是否合适。</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1384109477"/>
              </p:ext>
            </p:extLst>
          </p:nvPr>
        </p:nvGraphicFramePr>
        <p:xfrm>
          <a:off x="10847734" y="3508334"/>
          <a:ext cx="819150" cy="695325"/>
        </p:xfrm>
        <a:graphic>
          <a:graphicData uri="http://schemas.openxmlformats.org/presentationml/2006/ole">
            <mc:AlternateContent xmlns:mc="http://schemas.openxmlformats.org/markup-compatibility/2006">
              <mc:Choice xmlns:v="urn:schemas-microsoft-com:vml" Requires="v">
                <p:oleObj spid="_x0000_s41486" name="文档" r:id="rId3" imgW="827405" imgH="697865" progId="Word.Document.12">
                  <p:embed/>
                </p:oleObj>
              </mc:Choice>
              <mc:Fallback>
                <p:oleObj name="文档" r:id="rId3" imgW="827405" imgH="697865" progId="Word.Document.12">
                  <p:embed/>
                  <p:pic>
                    <p:nvPicPr>
                      <p:cNvPr id="0" name="图片 41106"/>
                      <p:cNvPicPr/>
                      <p:nvPr/>
                    </p:nvPicPr>
                    <p:blipFill>
                      <a:blip r:embed="rId4"/>
                      <a:stretch>
                        <a:fillRect/>
                      </a:stretch>
                    </p:blipFill>
                    <p:spPr>
                      <a:xfrm>
                        <a:off x="10847734" y="3508334"/>
                        <a:ext cx="819150" cy="695325"/>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9801"/>
            <a:ext cx="11520000" cy="6727996"/>
          </a:xfrm>
          <a:prstGeom prst="rect">
            <a:avLst/>
          </a:prstGeom>
        </p:spPr>
        <p:txBody>
          <a:bodyPr wrap="square">
            <a:spAutoFit/>
          </a:bodyPr>
          <a:lstStyle/>
          <a:p>
            <a:pPr indent="711200" algn="just">
              <a:lnSpc>
                <a:spcPct val="14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这种说法看似可信，被许多人认可，但是经济学家马克</a:t>
            </a:r>
            <a:r>
              <a:rPr lang="en-US" altLang="zh-CN" sz="2800" u="wavyHeavy" kern="100" dirty="0">
                <a:uFill>
                  <a:solidFill>
                    <a:srgbClr val="FF0000"/>
                  </a:solidFill>
                </a:uFill>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贝勒马尔等人对此则持保留意见。</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毕竟，藜麦贸易使大量外国资金涌入玻利维亚和秘鲁，其中许多资金进入了南美最贫穷的地区。几位经济学家跟踪了秘鲁家庭支出的调查数据，将种植且食用藜麦的家庭、食用但不种植藜麦的家庭和从不接触藜麦的家庭划分为三个小组</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他们发现</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2004</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年，三个小组的生活水平都上升了，其中藜麦种植户家庭支出的增长速度是最快的。农民们正在变富，他们将这种新收入转化为支出又给周边民众带来了好处。</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那么藜麦消费量下降</a:t>
            </a:r>
            <a:r>
              <a:rPr lang="en-US" altLang="zh-CN" sz="2800" u="wavyHeavy" kern="100" dirty="0">
                <a:uFill>
                  <a:solidFill>
                    <a:srgbClr val="FF0000"/>
                  </a:solidFill>
                </a:uFill>
                <a:latin typeface="Times New Roman" panose="02020603050405020304" pitchFamily="18" charset="0"/>
                <a:ea typeface="楷体_GB2312" panose="02010609030101010101" pitchFamily="49" charset="-122"/>
                <a:cs typeface="Courier New" panose="02070309020205020404" pitchFamily="49" charset="0"/>
              </a:rPr>
              <a:t>34%</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又是怎么回事呢</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原来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，在很长的时间内两个国家的藜麦消费量一直在缓慢而稳定地下降，这意味着消费量的下降和价格的激增不存在明显的联系</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更加接近事实的解释</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是</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，秘鲁人和玻利维亚人只是想换换口味，吃点别的东西。</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791478611"/>
              </p:ext>
            </p:extLst>
          </p:nvPr>
        </p:nvGraphicFramePr>
        <p:xfrm>
          <a:off x="8255446" y="2703707"/>
          <a:ext cx="819150" cy="695325"/>
        </p:xfrm>
        <a:graphic>
          <a:graphicData uri="http://schemas.openxmlformats.org/presentationml/2006/ole">
            <mc:AlternateContent xmlns:mc="http://schemas.openxmlformats.org/markup-compatibility/2006">
              <mc:Choice xmlns:v="urn:schemas-microsoft-com:vml" Requires="v">
                <p:oleObj spid="_x0000_s151644" name="文档" r:id="rId3" imgW="827405" imgH="697865" progId="Word.Document.12">
                  <p:embed/>
                </p:oleObj>
              </mc:Choice>
              <mc:Fallback>
                <p:oleObj name="文档" r:id="rId3" imgW="827405" imgH="697865" progId="Word.Document.12">
                  <p:embed/>
                  <p:pic>
                    <p:nvPicPr>
                      <p:cNvPr id="0" name="图片 62601"/>
                      <p:cNvPicPr/>
                      <p:nvPr/>
                    </p:nvPicPr>
                    <p:blipFill>
                      <a:blip r:embed="rId4"/>
                      <a:stretch>
                        <a:fillRect/>
                      </a:stretch>
                    </p:blipFill>
                    <p:spPr>
                      <a:xfrm>
                        <a:off x="8255446" y="2703707"/>
                        <a:ext cx="819150" cy="695325"/>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4152746831"/>
              </p:ext>
            </p:extLst>
          </p:nvPr>
        </p:nvGraphicFramePr>
        <p:xfrm>
          <a:off x="8947332" y="2713832"/>
          <a:ext cx="819150" cy="695325"/>
        </p:xfrm>
        <a:graphic>
          <a:graphicData uri="http://schemas.openxmlformats.org/presentationml/2006/ole">
            <mc:AlternateContent xmlns:mc="http://schemas.openxmlformats.org/markup-compatibility/2006">
              <mc:Choice xmlns:v="urn:schemas-microsoft-com:vml" Requires="v">
                <p:oleObj spid="_x0000_s151645" name="文档" r:id="rId5" imgW="827405" imgH="697865" progId="Word.Document.12">
                  <p:embed/>
                </p:oleObj>
              </mc:Choice>
              <mc:Fallback>
                <p:oleObj name="文档" r:id="rId5" imgW="827405" imgH="697865" progId="Word.Document.12">
                  <p:embed/>
                  <p:pic>
                    <p:nvPicPr>
                      <p:cNvPr id="0" name="图片 62602"/>
                      <p:cNvPicPr/>
                      <p:nvPr/>
                    </p:nvPicPr>
                    <p:blipFill>
                      <a:blip r:embed="rId4"/>
                      <a:stretch>
                        <a:fillRect/>
                      </a:stretch>
                    </p:blipFill>
                    <p:spPr>
                      <a:xfrm>
                        <a:off x="8947332" y="2713832"/>
                        <a:ext cx="819150" cy="695325"/>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797097410"/>
              </p:ext>
            </p:extLst>
          </p:nvPr>
        </p:nvGraphicFramePr>
        <p:xfrm>
          <a:off x="10838209" y="4503907"/>
          <a:ext cx="819150" cy="695325"/>
        </p:xfrm>
        <a:graphic>
          <a:graphicData uri="http://schemas.openxmlformats.org/presentationml/2006/ole">
            <mc:AlternateContent xmlns:mc="http://schemas.openxmlformats.org/markup-compatibility/2006">
              <mc:Choice xmlns:v="urn:schemas-microsoft-com:vml" Requires="v">
                <p:oleObj spid="_x0000_s151646" name="文档" r:id="rId6" imgW="827405" imgH="697865" progId="Word.Document.12">
                  <p:embed/>
                </p:oleObj>
              </mc:Choice>
              <mc:Fallback>
                <p:oleObj name="文档" r:id="rId6" imgW="827405" imgH="697865" progId="Word.Document.12">
                  <p:embed/>
                  <p:pic>
                    <p:nvPicPr>
                      <p:cNvPr id="0" name="图片 62603"/>
                      <p:cNvPicPr/>
                      <p:nvPr/>
                    </p:nvPicPr>
                    <p:blipFill>
                      <a:blip r:embed="rId4"/>
                      <a:stretch>
                        <a:fillRect/>
                      </a:stretch>
                    </p:blipFill>
                    <p:spPr>
                      <a:xfrm>
                        <a:off x="10838209" y="4503907"/>
                        <a:ext cx="819150" cy="695325"/>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094074330"/>
              </p:ext>
            </p:extLst>
          </p:nvPr>
        </p:nvGraphicFramePr>
        <p:xfrm>
          <a:off x="8975526" y="5720116"/>
          <a:ext cx="819150" cy="695325"/>
        </p:xfrm>
        <a:graphic>
          <a:graphicData uri="http://schemas.openxmlformats.org/presentationml/2006/ole">
            <mc:AlternateContent xmlns:mc="http://schemas.openxmlformats.org/markup-compatibility/2006">
              <mc:Choice xmlns:v="urn:schemas-microsoft-com:vml" Requires="v">
                <p:oleObj spid="_x0000_s151647" name="文档" r:id="rId7" imgW="827405" imgH="697865" progId="Word.Document.12">
                  <p:embed/>
                </p:oleObj>
              </mc:Choice>
              <mc:Fallback>
                <p:oleObj name="文档" r:id="rId7" imgW="827405" imgH="697865" progId="Word.Document.12">
                  <p:embed/>
                  <p:pic>
                    <p:nvPicPr>
                      <p:cNvPr id="0" name="图片 62604"/>
                      <p:cNvPicPr/>
                      <p:nvPr/>
                    </p:nvPicPr>
                    <p:blipFill>
                      <a:blip r:embed="rId4"/>
                      <a:stretch>
                        <a:fillRect/>
                      </a:stretch>
                    </p:blipFill>
                    <p:spPr>
                      <a:xfrm>
                        <a:off x="8975526" y="5720116"/>
                        <a:ext cx="819150" cy="695325"/>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171085243"/>
              </p:ext>
            </p:extLst>
          </p:nvPr>
        </p:nvGraphicFramePr>
        <p:xfrm>
          <a:off x="9721502" y="5725295"/>
          <a:ext cx="819150" cy="695325"/>
        </p:xfrm>
        <a:graphic>
          <a:graphicData uri="http://schemas.openxmlformats.org/presentationml/2006/ole">
            <mc:AlternateContent xmlns:mc="http://schemas.openxmlformats.org/markup-compatibility/2006">
              <mc:Choice xmlns:v="urn:schemas-microsoft-com:vml" Requires="v">
                <p:oleObj spid="_x0000_s151648" name="文档" r:id="rId8" imgW="827405" imgH="697865" progId="Word.Document.12">
                  <p:embed/>
                </p:oleObj>
              </mc:Choice>
              <mc:Fallback>
                <p:oleObj name="文档" r:id="rId8" imgW="827405" imgH="697865" progId="Word.Document.12">
                  <p:embed/>
                  <p:pic>
                    <p:nvPicPr>
                      <p:cNvPr id="0" name="图片 62605"/>
                      <p:cNvPicPr/>
                      <p:nvPr/>
                    </p:nvPicPr>
                    <p:blipFill>
                      <a:blip r:embed="rId4"/>
                      <a:stretch>
                        <a:fillRect/>
                      </a:stretch>
                    </p:blipFill>
                    <p:spPr>
                      <a:xfrm>
                        <a:off x="9721502" y="5725295"/>
                        <a:ext cx="819150" cy="695325"/>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950827119"/>
              </p:ext>
            </p:extLst>
          </p:nvPr>
        </p:nvGraphicFramePr>
        <p:xfrm>
          <a:off x="10460632" y="5743704"/>
          <a:ext cx="819150" cy="695325"/>
        </p:xfrm>
        <a:graphic>
          <a:graphicData uri="http://schemas.openxmlformats.org/presentationml/2006/ole">
            <mc:AlternateContent xmlns:mc="http://schemas.openxmlformats.org/markup-compatibility/2006">
              <mc:Choice xmlns:v="urn:schemas-microsoft-com:vml" Requires="v">
                <p:oleObj spid="_x0000_s151649" name="文档" r:id="rId9" imgW="825994" imgH="699514" progId="Word.Document.12">
                  <p:embed/>
                </p:oleObj>
              </mc:Choice>
              <mc:Fallback>
                <p:oleObj name="文档" r:id="rId9" imgW="825994" imgH="699514" progId="Word.Document.12">
                  <p:embed/>
                  <p:pic>
                    <p:nvPicPr>
                      <p:cNvPr id="0" name="图片 62606"/>
                      <p:cNvPicPr/>
                      <p:nvPr/>
                    </p:nvPicPr>
                    <p:blipFill>
                      <a:blip r:embed="rId10"/>
                      <a:stretch>
                        <a:fillRect/>
                      </a:stretch>
                    </p:blipFill>
                    <p:spPr>
                      <a:xfrm>
                        <a:off x="10460632" y="5743704"/>
                        <a:ext cx="819150" cy="695325"/>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336754657"/>
              </p:ext>
            </p:extLst>
          </p:nvPr>
        </p:nvGraphicFramePr>
        <p:xfrm>
          <a:off x="11199762" y="5743704"/>
          <a:ext cx="819150" cy="695325"/>
        </p:xfrm>
        <a:graphic>
          <a:graphicData uri="http://schemas.openxmlformats.org/presentationml/2006/ole">
            <mc:AlternateContent xmlns:mc="http://schemas.openxmlformats.org/markup-compatibility/2006">
              <mc:Choice xmlns:v="urn:schemas-microsoft-com:vml" Requires="v">
                <p:oleObj spid="_x0000_s151650" name="文档" r:id="rId11" imgW="827405" imgH="697865" progId="Word.Document.12">
                  <p:embed/>
                </p:oleObj>
              </mc:Choice>
              <mc:Fallback>
                <p:oleObj name="文档" r:id="rId11" imgW="827405" imgH="697865" progId="Word.Document.12">
                  <p:embed/>
                  <p:pic>
                    <p:nvPicPr>
                      <p:cNvPr id="0" name="图片 62607"/>
                      <p:cNvPicPr/>
                      <p:nvPr/>
                    </p:nvPicPr>
                    <p:blipFill>
                      <a:blip r:embed="rId4"/>
                      <a:stretch>
                        <a:fillRect/>
                      </a:stretch>
                    </p:blipFill>
                    <p:spPr>
                      <a:xfrm>
                        <a:off x="11199762" y="5743704"/>
                        <a:ext cx="819150" cy="695325"/>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2530040651"/>
              </p:ext>
            </p:extLst>
          </p:nvPr>
        </p:nvGraphicFramePr>
        <p:xfrm>
          <a:off x="497632" y="6285057"/>
          <a:ext cx="819150" cy="726647"/>
        </p:xfrm>
        <a:graphic>
          <a:graphicData uri="http://schemas.openxmlformats.org/presentationml/2006/ole">
            <mc:AlternateContent xmlns:mc="http://schemas.openxmlformats.org/markup-compatibility/2006">
              <mc:Choice xmlns:v="urn:schemas-microsoft-com:vml" Requires="v">
                <p:oleObj spid="_x0000_s151651" name="文档" r:id="rId12" imgW="827405" imgH="699770" progId="Word.Document.12">
                  <p:embed/>
                </p:oleObj>
              </mc:Choice>
              <mc:Fallback>
                <p:oleObj name="文档" r:id="rId12" imgW="827405" imgH="699770" progId="Word.Document.12">
                  <p:embed/>
                  <p:pic>
                    <p:nvPicPr>
                      <p:cNvPr id="0" name="图片 62608"/>
                      <p:cNvPicPr/>
                      <p:nvPr/>
                    </p:nvPicPr>
                    <p:blipFill>
                      <a:blip r:embed="rId13"/>
                      <a:stretch>
                        <a:fillRect/>
                      </a:stretch>
                    </p:blipFill>
                    <p:spPr>
                      <a:xfrm>
                        <a:off x="497632" y="6285057"/>
                        <a:ext cx="819150" cy="726647"/>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51974"/>
            <a:ext cx="11520000" cy="6555641"/>
          </a:xfrm>
          <a:prstGeom prst="rect">
            <a:avLst/>
          </a:prstGeom>
        </p:spPr>
        <p:txBody>
          <a:bodyPr wrap="square">
            <a:spAutoFit/>
          </a:bodyPr>
          <a:lstStyle/>
          <a:p>
            <a:pPr indent="711200"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为了解藜麦的种植情况，我去了秘鲁科尔卡山谷</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，这里在印加时代以前就得到了开垦。藜麦是一种美丽的作物，拥有深红色或金黄色的巨大种球。在安第斯山的这片区域，人们在梯田上同时种植藜麦以及当地特有的玉米和马铃薯品种。</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国外需求绝对是一件好事，</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我的秘鲁向导杰西卡说道，</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农民非常高兴，所有想吃藜麦的人仍然买得起这种食物。</a:t>
            </a:r>
            <a:r>
              <a:rPr lang="en-US" altLang="zh-CN" sz="2800" kern="100" dirty="0" smtClean="0">
                <a:latin typeface="宋体" panose="02010600030101010101" pitchFamily="2" charset="-122"/>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她还解释了另一个好处。</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之前</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，秘鲁城里人往往认为他们这片区域吃藜麦的人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很土</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。现在，由于美国人和欧洲人的重视，食用藜麦被视作一种时尚。</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利马人终于开始尊重我们这些高原人和我们的传统了。</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玻利维亚西南部有一片遥远而不适合居住的区域，那里到处都是盐湖和休眠火山</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481105082"/>
              </p:ext>
            </p:extLst>
          </p:nvPr>
        </p:nvGraphicFramePr>
        <p:xfrm>
          <a:off x="1620044" y="3664868"/>
          <a:ext cx="819150" cy="695325"/>
        </p:xfrm>
        <a:graphic>
          <a:graphicData uri="http://schemas.openxmlformats.org/presentationml/2006/ole">
            <mc:AlternateContent xmlns:mc="http://schemas.openxmlformats.org/markup-compatibility/2006">
              <mc:Choice xmlns:v="urn:schemas-microsoft-com:vml" Requires="v">
                <p:oleObj spid="_x0000_s153664" name="文档" r:id="rId3" imgW="827405" imgH="697865" progId="Word.Document.12">
                  <p:embed/>
                </p:oleObj>
              </mc:Choice>
              <mc:Fallback>
                <p:oleObj name="文档" r:id="rId3" imgW="827405" imgH="697865" progId="Word.Document.12">
                  <p:embed/>
                  <p:pic>
                    <p:nvPicPr>
                      <p:cNvPr id="0" name="图片 43873"/>
                      <p:cNvPicPr/>
                      <p:nvPr/>
                    </p:nvPicPr>
                    <p:blipFill>
                      <a:blip r:embed="rId4"/>
                      <a:stretch>
                        <a:fillRect/>
                      </a:stretch>
                    </p:blipFill>
                    <p:spPr>
                      <a:xfrm>
                        <a:off x="1620044" y="3664868"/>
                        <a:ext cx="819150" cy="695325"/>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358232656"/>
              </p:ext>
            </p:extLst>
          </p:nvPr>
        </p:nvGraphicFramePr>
        <p:xfrm>
          <a:off x="2294012" y="3664868"/>
          <a:ext cx="819150" cy="695325"/>
        </p:xfrm>
        <a:graphic>
          <a:graphicData uri="http://schemas.openxmlformats.org/presentationml/2006/ole">
            <mc:AlternateContent xmlns:mc="http://schemas.openxmlformats.org/markup-compatibility/2006">
              <mc:Choice xmlns:v="urn:schemas-microsoft-com:vml" Requires="v">
                <p:oleObj spid="_x0000_s153665" name="文档" r:id="rId5" imgW="827405" imgH="697865" progId="Word.Document.12">
                  <p:embed/>
                </p:oleObj>
              </mc:Choice>
              <mc:Fallback>
                <p:oleObj name="文档" r:id="rId5" imgW="827405" imgH="697865" progId="Word.Document.12">
                  <p:embed/>
                  <p:pic>
                    <p:nvPicPr>
                      <p:cNvPr id="0" name="图片 43874"/>
                      <p:cNvPicPr/>
                      <p:nvPr/>
                    </p:nvPicPr>
                    <p:blipFill>
                      <a:blip r:embed="rId4"/>
                      <a:stretch>
                        <a:fillRect/>
                      </a:stretch>
                    </p:blipFill>
                    <p:spPr>
                      <a:xfrm>
                        <a:off x="2294012" y="3664868"/>
                        <a:ext cx="819150" cy="695325"/>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503952379"/>
              </p:ext>
            </p:extLst>
          </p:nvPr>
        </p:nvGraphicFramePr>
        <p:xfrm>
          <a:off x="3099817" y="3664868"/>
          <a:ext cx="819150" cy="695325"/>
        </p:xfrm>
        <a:graphic>
          <a:graphicData uri="http://schemas.openxmlformats.org/presentationml/2006/ole">
            <mc:AlternateContent xmlns:mc="http://schemas.openxmlformats.org/markup-compatibility/2006">
              <mc:Choice xmlns:v="urn:schemas-microsoft-com:vml" Requires="v">
                <p:oleObj spid="_x0000_s153666" name="文档" r:id="rId6" imgW="827405" imgH="697865" progId="Word.Document.12">
                  <p:embed/>
                </p:oleObj>
              </mc:Choice>
              <mc:Fallback>
                <p:oleObj name="文档" r:id="rId6" imgW="827405" imgH="697865" progId="Word.Document.12">
                  <p:embed/>
                  <p:pic>
                    <p:nvPicPr>
                      <p:cNvPr id="0" name="图片 43875"/>
                      <p:cNvPicPr/>
                      <p:nvPr/>
                    </p:nvPicPr>
                    <p:blipFill>
                      <a:blip r:embed="rId4"/>
                      <a:stretch>
                        <a:fillRect/>
                      </a:stretch>
                    </p:blipFill>
                    <p:spPr>
                      <a:xfrm>
                        <a:off x="3099817" y="3664868"/>
                        <a:ext cx="819150" cy="695325"/>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396146094"/>
              </p:ext>
            </p:extLst>
          </p:nvPr>
        </p:nvGraphicFramePr>
        <p:xfrm>
          <a:off x="3873996" y="3664868"/>
          <a:ext cx="819150" cy="695325"/>
        </p:xfrm>
        <a:graphic>
          <a:graphicData uri="http://schemas.openxmlformats.org/presentationml/2006/ole">
            <mc:AlternateContent xmlns:mc="http://schemas.openxmlformats.org/markup-compatibility/2006">
              <mc:Choice xmlns:v="urn:schemas-microsoft-com:vml" Requires="v">
                <p:oleObj spid="_x0000_s153667" name="文档" r:id="rId7" imgW="827405" imgH="697865" progId="Word.Document.12">
                  <p:embed/>
                </p:oleObj>
              </mc:Choice>
              <mc:Fallback>
                <p:oleObj name="文档" r:id="rId7" imgW="827405" imgH="697865" progId="Word.Document.12">
                  <p:embed/>
                  <p:pic>
                    <p:nvPicPr>
                      <p:cNvPr id="0" name="图片 43876"/>
                      <p:cNvPicPr/>
                      <p:nvPr/>
                    </p:nvPicPr>
                    <p:blipFill>
                      <a:blip r:embed="rId4"/>
                      <a:stretch>
                        <a:fillRect/>
                      </a:stretch>
                    </p:blipFill>
                    <p:spPr>
                      <a:xfrm>
                        <a:off x="3873996" y="3664868"/>
                        <a:ext cx="819150" cy="695325"/>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313462405"/>
              </p:ext>
            </p:extLst>
          </p:nvPr>
        </p:nvGraphicFramePr>
        <p:xfrm>
          <a:off x="4604742" y="3664868"/>
          <a:ext cx="819150" cy="695325"/>
        </p:xfrm>
        <a:graphic>
          <a:graphicData uri="http://schemas.openxmlformats.org/presentationml/2006/ole">
            <mc:AlternateContent xmlns:mc="http://schemas.openxmlformats.org/markup-compatibility/2006">
              <mc:Choice xmlns:v="urn:schemas-microsoft-com:vml" Requires="v">
                <p:oleObj spid="_x0000_s153668" name="文档" r:id="rId8" imgW="827405" imgH="699770" progId="Word.Document.12">
                  <p:embed/>
                </p:oleObj>
              </mc:Choice>
              <mc:Fallback>
                <p:oleObj name="文档" r:id="rId8" imgW="827405" imgH="699770" progId="Word.Document.12">
                  <p:embed/>
                  <p:pic>
                    <p:nvPicPr>
                      <p:cNvPr id="0" name="图片 43877"/>
                      <p:cNvPicPr/>
                      <p:nvPr/>
                    </p:nvPicPr>
                    <p:blipFill>
                      <a:blip r:embed="rId9"/>
                      <a:stretch>
                        <a:fillRect/>
                      </a:stretch>
                    </p:blipFill>
                    <p:spPr>
                      <a:xfrm>
                        <a:off x="4604742" y="3664868"/>
                        <a:ext cx="819150" cy="695325"/>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857424621"/>
              </p:ext>
            </p:extLst>
          </p:nvPr>
        </p:nvGraphicFramePr>
        <p:xfrm>
          <a:off x="4935066" y="3664868"/>
          <a:ext cx="819150" cy="695325"/>
        </p:xfrm>
        <a:graphic>
          <a:graphicData uri="http://schemas.openxmlformats.org/presentationml/2006/ole">
            <mc:AlternateContent xmlns:mc="http://schemas.openxmlformats.org/markup-compatibility/2006">
              <mc:Choice xmlns:v="urn:schemas-microsoft-com:vml" Requires="v">
                <p:oleObj spid="_x0000_s153669" name="文档" r:id="rId10" imgW="827405" imgH="699770" progId="Word.Document.12">
                  <p:embed/>
                </p:oleObj>
              </mc:Choice>
              <mc:Fallback>
                <p:oleObj name="文档" r:id="rId10" imgW="827405" imgH="699770" progId="Word.Document.12">
                  <p:embed/>
                  <p:pic>
                    <p:nvPicPr>
                      <p:cNvPr id="0" name="图片 43878"/>
                      <p:cNvPicPr/>
                      <p:nvPr/>
                    </p:nvPicPr>
                    <p:blipFill>
                      <a:blip r:embed="rId9"/>
                      <a:stretch>
                        <a:fillRect/>
                      </a:stretch>
                    </p:blipFill>
                    <p:spPr>
                      <a:xfrm>
                        <a:off x="4935066" y="3664868"/>
                        <a:ext cx="819150" cy="695325"/>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73801"/>
            <a:ext cx="11520000" cy="5808321"/>
          </a:xfrm>
          <a:prstGeom prst="rect">
            <a:avLst/>
          </a:prstGeom>
        </p:spPr>
        <p:txBody>
          <a:bodyPr wrap="square">
            <a:spAutoFit/>
          </a:bodyPr>
          <a:lstStyle/>
          <a:p>
            <a:pPr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在那里，我看到了由藜麦资金支持的当地急需的开发和旅游项目。千百年来勉强能够养家糊口的自耕农开始为更加美好的未来而投资。</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4</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月听到的玻利维亚人对于该作物的唯一抱怨是，日益增长的供给正在拉低价格。玻利维亚的藜麦种植面积增长了两倍多，从</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2007</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年的</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万公顷增长到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年的</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万公顷。马克</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贝勒马尔后来对我说：</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这是一个</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令人悲伤的结局，因为它的价格不太可能再度回升。</a:t>
            </a: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在风景如画的科尔卡山谷，当太阳落山时，我问杰西卡，欧洲和北美的消费者是否应该为吃掉秘鲁人和玻利维亚人的食物而感到内疚。我可以猜到答案，但我想听到当地人的亲口否认。</a:t>
            </a: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相信我，</a:t>
            </a: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杰西卡笑道，</a:t>
            </a: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我们有许多藜麦。</a:t>
            </a: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85211"/>
            <a:ext cx="11520000" cy="6656951"/>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乍一看，这一关于食物热潮、全球贸易和消费者忧虑的事件讲述了谎言被揭穿的过程</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不过</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这些</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受到</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错误解读的真相可能会对当地的人们造成真正的伤害。</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各行各业有经验的沟通者会通过片面的事实、数字、背景呈现某种世界观，从而影响现实。在这个例子中，新闻工作者和博主出于高尚的理由引导消费者远离藜麦：他们由衷地为一个贫困群体感到担忧，害怕狂暴的全球贸易风潮会危及这一群体的利益。我们很早就知道这一点：每个新手辩论者和犯错误的小学生都知道如何挑选最有利于自己的真相。不过，我们可能不知道这些真相为沟通者提供了多大的灵活性。</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很多时候，你可以通过许多方式描述一个人、一件事物或者一起事件</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这些描述</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可能</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具有同等的真实性。我将它们称为</a:t>
            </a:r>
            <a:r>
              <a:rPr lang="en-US" altLang="zh-CN" sz="2800" u="wavyHeavy" kern="100" dirty="0">
                <a:uFill>
                  <a:solidFill>
                    <a:srgbClr val="FF0000"/>
                  </a:solidFill>
                </a:uFill>
                <a:latin typeface="宋体" panose="02010600030101010101" pitchFamily="2" charset="-122"/>
                <a:ea typeface="楷体_GB2312" panose="02010609030101010101" pitchFamily="49"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竞争性真相</a:t>
            </a:r>
            <a:r>
              <a:rPr lang="en-US" altLang="zh-CN" sz="2800" u="wavyHeavy" kern="100" dirty="0">
                <a:uFill>
                  <a:solidFill>
                    <a:srgbClr val="FF0000"/>
                  </a:solidFill>
                </a:uFill>
                <a:latin typeface="宋体" panose="02010600030101010101" pitchFamily="2" charset="-122"/>
                <a:ea typeface="楷体_GB2312" panose="02010609030101010101" pitchFamily="49" charset="-122"/>
                <a:cs typeface="Times New Roman" panose="02020603050405020304" pitchFamily="18" charset="0"/>
              </a:rPr>
              <a:t>”</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摘编自赫克托</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麦克唐纳《后真相时代》，刘清山译</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1883483029"/>
              </p:ext>
            </p:extLst>
          </p:nvPr>
        </p:nvGraphicFramePr>
        <p:xfrm>
          <a:off x="3896866" y="933897"/>
          <a:ext cx="371475" cy="628650"/>
        </p:xfrm>
        <a:graphic>
          <a:graphicData uri="http://schemas.openxmlformats.org/presentationml/2006/ole">
            <mc:AlternateContent xmlns:mc="http://schemas.openxmlformats.org/markup-compatibility/2006">
              <mc:Choice xmlns:v="urn:schemas-microsoft-com:vml" Requires="v">
                <p:oleObj spid="_x0000_s152660" name="文档" r:id="rId3" imgW="379730" imgH="631190" progId="Word.Document.12">
                  <p:embed/>
                </p:oleObj>
              </mc:Choice>
              <mc:Fallback>
                <p:oleObj name="文档" r:id="rId3" imgW="379730" imgH="631190" progId="Word.Document.12">
                  <p:embed/>
                  <p:pic>
                    <p:nvPicPr>
                      <p:cNvPr id="0" name="图片 63625"/>
                      <p:cNvPicPr/>
                      <p:nvPr/>
                    </p:nvPicPr>
                    <p:blipFill>
                      <a:blip r:embed="rId4"/>
                      <a:stretch>
                        <a:fillRect/>
                      </a:stretch>
                    </p:blipFill>
                    <p:spPr>
                      <a:xfrm>
                        <a:off x="3896866" y="933897"/>
                        <a:ext cx="371475" cy="62865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772303638"/>
              </p:ext>
            </p:extLst>
          </p:nvPr>
        </p:nvGraphicFramePr>
        <p:xfrm>
          <a:off x="4217967" y="933897"/>
          <a:ext cx="371475" cy="628650"/>
        </p:xfrm>
        <a:graphic>
          <a:graphicData uri="http://schemas.openxmlformats.org/presentationml/2006/ole">
            <mc:AlternateContent xmlns:mc="http://schemas.openxmlformats.org/markup-compatibility/2006">
              <mc:Choice xmlns:v="urn:schemas-microsoft-com:vml" Requires="v">
                <p:oleObj spid="_x0000_s152661" name="文档" r:id="rId5" imgW="379730" imgH="631190" progId="Word.Document.12">
                  <p:embed/>
                </p:oleObj>
              </mc:Choice>
              <mc:Fallback>
                <p:oleObj name="文档" r:id="rId5" imgW="379730" imgH="631190" progId="Word.Document.12">
                  <p:embed/>
                  <p:pic>
                    <p:nvPicPr>
                      <p:cNvPr id="0" name="图片 63626"/>
                      <p:cNvPicPr/>
                      <p:nvPr/>
                    </p:nvPicPr>
                    <p:blipFill>
                      <a:blip r:embed="rId6"/>
                      <a:stretch>
                        <a:fillRect/>
                      </a:stretch>
                    </p:blipFill>
                    <p:spPr>
                      <a:xfrm>
                        <a:off x="4217967" y="933897"/>
                        <a:ext cx="371475" cy="628650"/>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149400187"/>
              </p:ext>
            </p:extLst>
          </p:nvPr>
        </p:nvGraphicFramePr>
        <p:xfrm>
          <a:off x="4905829" y="961053"/>
          <a:ext cx="371475" cy="601494"/>
        </p:xfrm>
        <a:graphic>
          <a:graphicData uri="http://schemas.openxmlformats.org/presentationml/2006/ole">
            <mc:AlternateContent xmlns:mc="http://schemas.openxmlformats.org/markup-compatibility/2006">
              <mc:Choice xmlns:v="urn:schemas-microsoft-com:vml" Requires="v">
                <p:oleObj spid="_x0000_s152662" name="文档" r:id="rId7" imgW="379730" imgH="631190" progId="Word.Document.12">
                  <p:embed/>
                </p:oleObj>
              </mc:Choice>
              <mc:Fallback>
                <p:oleObj name="文档" r:id="rId7" imgW="379730" imgH="631190" progId="Word.Document.12">
                  <p:embed/>
                  <p:pic>
                    <p:nvPicPr>
                      <p:cNvPr id="0" name="图片 63627"/>
                      <p:cNvPicPr/>
                      <p:nvPr/>
                    </p:nvPicPr>
                    <p:blipFill>
                      <a:blip r:embed="rId6"/>
                      <a:stretch>
                        <a:fillRect/>
                      </a:stretch>
                    </p:blipFill>
                    <p:spPr>
                      <a:xfrm>
                        <a:off x="4905829" y="961053"/>
                        <a:ext cx="371475" cy="601494"/>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4051920682"/>
              </p:ext>
            </p:extLst>
          </p:nvPr>
        </p:nvGraphicFramePr>
        <p:xfrm>
          <a:off x="5226930" y="933897"/>
          <a:ext cx="371475" cy="628650"/>
        </p:xfrm>
        <a:graphic>
          <a:graphicData uri="http://schemas.openxmlformats.org/presentationml/2006/ole">
            <mc:AlternateContent xmlns:mc="http://schemas.openxmlformats.org/markup-compatibility/2006">
              <mc:Choice xmlns:v="urn:schemas-microsoft-com:vml" Requires="v">
                <p:oleObj spid="_x0000_s152663" name="文档" r:id="rId8" imgW="379730" imgH="631190" progId="Word.Document.12">
                  <p:embed/>
                </p:oleObj>
              </mc:Choice>
              <mc:Fallback>
                <p:oleObj name="文档" r:id="rId8" imgW="379730" imgH="631190" progId="Word.Document.12">
                  <p:embed/>
                  <p:pic>
                    <p:nvPicPr>
                      <p:cNvPr id="0" name="图片 63628"/>
                      <p:cNvPicPr/>
                      <p:nvPr/>
                    </p:nvPicPr>
                    <p:blipFill>
                      <a:blip r:embed="rId6"/>
                      <a:stretch>
                        <a:fillRect/>
                      </a:stretch>
                    </p:blipFill>
                    <p:spPr>
                      <a:xfrm>
                        <a:off x="5226930" y="933897"/>
                        <a:ext cx="371475" cy="62865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175808611"/>
              </p:ext>
            </p:extLst>
          </p:nvPr>
        </p:nvGraphicFramePr>
        <p:xfrm>
          <a:off x="2041798" y="5740126"/>
          <a:ext cx="371475" cy="628650"/>
        </p:xfrm>
        <a:graphic>
          <a:graphicData uri="http://schemas.openxmlformats.org/presentationml/2006/ole">
            <mc:AlternateContent xmlns:mc="http://schemas.openxmlformats.org/markup-compatibility/2006">
              <mc:Choice xmlns:v="urn:schemas-microsoft-com:vml" Requires="v">
                <p:oleObj spid="_x0000_s152664" name="文档" r:id="rId9" imgW="379730" imgH="631190" progId="Word.Document.12">
                  <p:embed/>
                </p:oleObj>
              </mc:Choice>
              <mc:Fallback>
                <p:oleObj name="文档" r:id="rId9" imgW="379730" imgH="631190" progId="Word.Document.12">
                  <p:embed/>
                  <p:pic>
                    <p:nvPicPr>
                      <p:cNvPr id="0" name="图片 63629"/>
                      <p:cNvPicPr/>
                      <p:nvPr/>
                    </p:nvPicPr>
                    <p:blipFill>
                      <a:blip r:embed="rId6"/>
                      <a:stretch>
                        <a:fillRect/>
                      </a:stretch>
                    </p:blipFill>
                    <p:spPr>
                      <a:xfrm>
                        <a:off x="2041798" y="5740126"/>
                        <a:ext cx="371475" cy="62865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595353925"/>
              </p:ext>
            </p:extLst>
          </p:nvPr>
        </p:nvGraphicFramePr>
        <p:xfrm>
          <a:off x="2411363" y="5737088"/>
          <a:ext cx="371475" cy="628650"/>
        </p:xfrm>
        <a:graphic>
          <a:graphicData uri="http://schemas.openxmlformats.org/presentationml/2006/ole">
            <mc:AlternateContent xmlns:mc="http://schemas.openxmlformats.org/markup-compatibility/2006">
              <mc:Choice xmlns:v="urn:schemas-microsoft-com:vml" Requires="v">
                <p:oleObj spid="_x0000_s152665" name="文档" r:id="rId10" imgW="379730" imgH="631190" progId="Word.Document.12">
                  <p:embed/>
                </p:oleObj>
              </mc:Choice>
              <mc:Fallback>
                <p:oleObj name="文档" r:id="rId10" imgW="379730" imgH="631190" progId="Word.Document.12">
                  <p:embed/>
                  <p:pic>
                    <p:nvPicPr>
                      <p:cNvPr id="0" name="图片 63630"/>
                      <p:cNvPicPr/>
                      <p:nvPr/>
                    </p:nvPicPr>
                    <p:blipFill>
                      <a:blip r:embed="rId6"/>
                      <a:stretch>
                        <a:fillRect/>
                      </a:stretch>
                    </p:blipFill>
                    <p:spPr>
                      <a:xfrm>
                        <a:off x="2411363" y="5737088"/>
                        <a:ext cx="371475" cy="62865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765378285"/>
              </p:ext>
            </p:extLst>
          </p:nvPr>
        </p:nvGraphicFramePr>
        <p:xfrm>
          <a:off x="2782838" y="5734050"/>
          <a:ext cx="371475" cy="628650"/>
        </p:xfrm>
        <a:graphic>
          <a:graphicData uri="http://schemas.openxmlformats.org/presentationml/2006/ole">
            <mc:AlternateContent xmlns:mc="http://schemas.openxmlformats.org/markup-compatibility/2006">
              <mc:Choice xmlns:v="urn:schemas-microsoft-com:vml" Requires="v">
                <p:oleObj spid="_x0000_s152666" name="文档" r:id="rId11" imgW="379730" imgH="631190" progId="Word.Document.12">
                  <p:embed/>
                </p:oleObj>
              </mc:Choice>
              <mc:Fallback>
                <p:oleObj name="文档" r:id="rId11" imgW="379730" imgH="631190" progId="Word.Document.12">
                  <p:embed/>
                  <p:pic>
                    <p:nvPicPr>
                      <p:cNvPr id="0" name="图片 63631"/>
                      <p:cNvPicPr/>
                      <p:nvPr/>
                    </p:nvPicPr>
                    <p:blipFill>
                      <a:blip r:embed="rId6"/>
                      <a:stretch>
                        <a:fillRect/>
                      </a:stretch>
                    </p:blipFill>
                    <p:spPr>
                      <a:xfrm>
                        <a:off x="2782838" y="5734050"/>
                        <a:ext cx="371475" cy="62865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079237050"/>
              </p:ext>
            </p:extLst>
          </p:nvPr>
        </p:nvGraphicFramePr>
        <p:xfrm>
          <a:off x="3152403" y="5734050"/>
          <a:ext cx="371475" cy="628650"/>
        </p:xfrm>
        <a:graphic>
          <a:graphicData uri="http://schemas.openxmlformats.org/presentationml/2006/ole">
            <mc:AlternateContent xmlns:mc="http://schemas.openxmlformats.org/markup-compatibility/2006">
              <mc:Choice xmlns:v="urn:schemas-microsoft-com:vml" Requires="v">
                <p:oleObj spid="_x0000_s152667" name="文档" r:id="rId12" imgW="379730" imgH="631190" progId="Word.Document.12">
                  <p:embed/>
                </p:oleObj>
              </mc:Choice>
              <mc:Fallback>
                <p:oleObj name="文档" r:id="rId12" imgW="379730" imgH="631190" progId="Word.Document.12">
                  <p:embed/>
                  <p:pic>
                    <p:nvPicPr>
                      <p:cNvPr id="0" name="图片 63632"/>
                      <p:cNvPicPr/>
                      <p:nvPr/>
                    </p:nvPicPr>
                    <p:blipFill>
                      <a:blip r:embed="rId6"/>
                      <a:stretch>
                        <a:fillRect/>
                      </a:stretch>
                    </p:blipFill>
                    <p:spPr>
                      <a:xfrm>
                        <a:off x="3152403" y="5734050"/>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66614" y="1341562"/>
            <a:ext cx="9936464" cy="1310808"/>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此文话题及主旨与教材必修下册第四单元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a:t>
            </a:r>
            <a:r>
              <a:rPr lang="zh-CN" altLang="zh-CN" sz="2800" kern="100" dirty="0">
                <a:latin typeface="宋体" panose="02010600030101010101" pitchFamily="2" charset="-122"/>
                <a:ea typeface="Times New Roman" panose="02020603050405020304" pitchFamily="18" charset="0"/>
                <a:cs typeface="Courier New" panose="02070309020205020404" pitchFamily="49" charset="0"/>
              </a:rPr>
              <a:t> </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辨识媒介信息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极为接近。</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565950"/>
            <a:ext cx="2854846"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336909"/>
            <a:ext cx="9936464" cy="664477"/>
          </a:xfrm>
          <a:prstGeom prst="rect">
            <a:avLst/>
          </a:prstGeom>
        </p:spPr>
        <p:txBody>
          <a:bodyPr wrap="square">
            <a:spAutoFit/>
          </a:bodyPr>
          <a:lstStyle/>
          <a:p>
            <a:pPr lvl="0" algn="just">
              <a:lnSpc>
                <a:spcPct val="150000"/>
              </a:lnSpc>
            </a:pPr>
            <a:r>
              <a:rPr lang="en-US" altLang="zh-CN" sz="2800"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黑体" panose="02010609060101010101" pitchFamily="49" charset="-122"/>
                <a:cs typeface="Times New Roman" panose="02020603050405020304" pitchFamily="18" charset="0"/>
              </a:rPr>
              <a:t>关联教材</a:t>
            </a:r>
            <a:r>
              <a:rPr lang="en-US" altLang="zh-CN" sz="2800" kern="100" dirty="0">
                <a:solidFill>
                  <a:srgbClr val="002060"/>
                </a:solidFill>
                <a:latin typeface="Times New Roman" panose="02020603050405020304" pitchFamily="18" charset="0"/>
                <a:ea typeface="方正中等线简体" panose="03000509000000000000" pitchFamily="65" charset="-122"/>
                <a:cs typeface="Times New Roman" panose="02020603050405020304" pitchFamily="18" charset="0"/>
              </a:rPr>
              <a: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XY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9506" y="1551946"/>
            <a:ext cx="7171400" cy="5334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35206" y="818456"/>
            <a:ext cx="11520000" cy="6644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在完成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四步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阅读后，填出下面导图中的空缺内容。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2" name="组合 1"/>
          <p:cNvGrpSpPr/>
          <p:nvPr/>
        </p:nvGrpSpPr>
        <p:grpSpPr>
          <a:xfrm>
            <a:off x="0" y="251697"/>
            <a:ext cx="3812403" cy="522748"/>
            <a:chOff x="0" y="251697"/>
            <a:chExt cx="3812403" cy="522748"/>
          </a:xfrm>
        </p:grpSpPr>
        <p:sp>
          <p:nvSpPr>
            <p:cNvPr id="14" name="圆角矩形 13"/>
            <p:cNvSpPr/>
            <p:nvPr/>
          </p:nvSpPr>
          <p:spPr>
            <a:xfrm>
              <a:off x="0" y="705748"/>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32300" y="277520"/>
              <a:ext cx="1880103" cy="454053"/>
            </a:xfrm>
            <a:prstGeom prst="rect">
              <a:avLst/>
            </a:prstGeom>
            <a:noFill/>
            <a:ln w="19050">
              <a:solidFill>
                <a:srgbClr val="0062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251697"/>
              <a:ext cx="1966169" cy="479877"/>
            </a:xfrm>
            <a:prstGeom prst="rect">
              <a:avLst/>
            </a:prstGeom>
            <a:solidFill>
              <a:srgbClr val="0062A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整体把握</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20" name="矩形 19"/>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smtClean="0">
                  <a:latin typeface="楷体" panose="02010609060101010101" pitchFamily="49" charset="-122"/>
                  <a:ea typeface="楷体" panose="02010609060101010101" pitchFamily="49" charset="-122"/>
                </a:rPr>
                <a:t>10</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sp>
        <p:nvSpPr>
          <p:cNvPr id="3" name="矩形 2"/>
          <p:cNvSpPr/>
          <p:nvPr/>
        </p:nvSpPr>
        <p:spPr>
          <a:xfrm>
            <a:off x="7247334" y="3854455"/>
            <a:ext cx="2472656" cy="1097032"/>
          </a:xfrm>
          <a:prstGeom prst="rect">
            <a:avLst/>
          </a:prstGeom>
        </p:spPr>
        <p:txBody>
          <a:bodyPr wrap="square">
            <a:spAutoFit/>
          </a:bodyPr>
          <a:lstStyle/>
          <a:p>
            <a:pPr>
              <a:lnSpc>
                <a:spcPct val="150000"/>
              </a:lnSpc>
            </a:pPr>
            <a:r>
              <a:rPr lang="zh-CN" altLang="zh-CN" sz="23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对媒体提出的问题作出判断和解释</a:t>
            </a:r>
            <a:endParaRPr lang="zh-CN" altLang="en-US" sz="23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2535367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907038"/>
            <a:ext cx="115200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下列对原文相关内容的理解和分析，不正确的一项是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藜麦适合素食者和肠胃疾病患者食用，并且由于其营养均衡，被</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美国</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宇航局</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认为是宇航员食物的理想之选。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马克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贝勒马尔等人对此则持保留意见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，指的是被</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国外</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需求</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推高的藜麦价格给玻利维亚和秘鲁当地人造成伤害这一说法。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藜麦的大面积种植，不仅让玻利维亚和秘鲁等地农民的生活水平</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显著</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提高</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，而且改变了当地人对藜麦带有歧视的看法。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作者认为，尽管一些媒体引导消费者远离藜麦的做法值得商榷，</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但是</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其</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出发点却不是恶意的，他们为当地的贫困居民感到担忧。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TextBox 19"/>
          <p:cNvSpPr txBox="1"/>
          <p:nvPr/>
        </p:nvSpPr>
        <p:spPr>
          <a:xfrm>
            <a:off x="188872" y="4121299"/>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20" name="矩形 19"/>
          <p:cNvSpPr/>
          <p:nvPr/>
        </p:nvSpPr>
        <p:spPr>
          <a:xfrm>
            <a:off x="169822" y="405545"/>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0" y="696512"/>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0" y="251697"/>
            <a:ext cx="3796652" cy="487489"/>
            <a:chOff x="0" y="251697"/>
            <a:chExt cx="3796652" cy="487489"/>
          </a:xfrm>
        </p:grpSpPr>
        <p:sp>
          <p:nvSpPr>
            <p:cNvPr id="19" name="矩形 18"/>
            <p:cNvSpPr/>
            <p:nvPr/>
          </p:nvSpPr>
          <p:spPr>
            <a:xfrm>
              <a:off x="1932300" y="275952"/>
              <a:ext cx="1864351" cy="438687"/>
            </a:xfrm>
            <a:prstGeom prst="rect">
              <a:avLst/>
            </a:prstGeom>
            <a:noFill/>
            <a:ln w="19050">
              <a:solidFill>
                <a:srgbClr val="95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0" y="251697"/>
              <a:ext cx="1966169" cy="479877"/>
            </a:xfrm>
            <a:prstGeom prst="rect">
              <a:avLst/>
            </a:prstGeom>
            <a:solidFill>
              <a:srgbClr val="95373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精做试题</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4" name="矩形 23"/>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25" name="矩形 24"/>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smtClean="0">
                  <a:latin typeface="楷体" panose="02010609060101010101" pitchFamily="49" charset="-122"/>
                  <a:ea typeface="楷体" panose="02010609060101010101" pitchFamily="49" charset="-122"/>
                </a:rPr>
                <a:t>12</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863974"/>
            <a:ext cx="11412000" cy="3861964"/>
            <a:chOff x="406574" y="1081808"/>
            <a:chExt cx="11412000" cy="3861964"/>
          </a:xfrm>
        </p:grpSpPr>
        <p:grpSp>
          <p:nvGrpSpPr>
            <p:cNvPr id="12" name="组合 11"/>
            <p:cNvGrpSpPr/>
            <p:nvPr/>
          </p:nvGrpSpPr>
          <p:grpSpPr>
            <a:xfrm>
              <a:off x="406574" y="1081808"/>
              <a:ext cx="11412000" cy="3861964"/>
              <a:chOff x="406574" y="1081808"/>
              <a:chExt cx="11412000" cy="3861964"/>
            </a:xfrm>
          </p:grpSpPr>
          <p:sp>
            <p:nvSpPr>
              <p:cNvPr id="11" name="圆角矩形 10"/>
              <p:cNvSpPr/>
              <p:nvPr/>
            </p:nvSpPr>
            <p:spPr>
              <a:xfrm>
                <a:off x="406574" y="1197546"/>
                <a:ext cx="11412000" cy="374622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449574"/>
              <a:ext cx="11076375" cy="3242170"/>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项前半部分的表述来自文本第二段：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藜麦贸易使大量外国资金涌入玻利维亚和秘鲁，其中许多资金进入了南美最贫穷的地区。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而且几位经济学家的调查数据也显示，从</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2004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年秘鲁藜麦种植户及其周边的农民正在变富。由此可知，藜麦的大面积种植，确实让玻利维亚和秘鲁等地农民的生活水平显著提高</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345262"/>
            <a:ext cx="11412000" cy="6169064"/>
            <a:chOff x="406574" y="1081808"/>
            <a:chExt cx="11412000" cy="6169064"/>
          </a:xfrm>
        </p:grpSpPr>
        <p:grpSp>
          <p:nvGrpSpPr>
            <p:cNvPr id="12" name="组合 11"/>
            <p:cNvGrpSpPr/>
            <p:nvPr/>
          </p:nvGrpSpPr>
          <p:grpSpPr>
            <a:xfrm>
              <a:off x="406574" y="1081808"/>
              <a:ext cx="11412000" cy="6169064"/>
              <a:chOff x="406574" y="1081808"/>
              <a:chExt cx="11412000" cy="6169064"/>
            </a:xfrm>
          </p:grpSpPr>
          <p:sp>
            <p:nvSpPr>
              <p:cNvPr id="11" name="圆角矩形 10"/>
              <p:cNvSpPr/>
              <p:nvPr/>
            </p:nvSpPr>
            <p:spPr>
              <a:xfrm>
                <a:off x="406574" y="1197546"/>
                <a:ext cx="11412000" cy="6053326"/>
              </a:xfrm>
              <a:prstGeom prst="roundRect">
                <a:avLst>
                  <a:gd name="adj" fmla="val 345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269554"/>
              <a:ext cx="11076375" cy="5909310"/>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项后半部分的相关信息来自文本第三段：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之前，秘鲁城里人往往认为他们这片区域吃藜麦的人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很土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。现在，由于美国人和欧洲人的重视，食用藜麦被视作一种时尚。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利马人终于开始尊重我们这些高原人和我们的传统了。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可以发现，是由于美国人和欧洲人的重视，才改变了秘鲁利马城里人对藜麦带有歧视的看法，改变歧视的原因并不是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藜麦的大面积种植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另外</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当地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指代的内容是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玻利维亚和秘鲁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，原文只谈及秘鲁城里人认为高原区域吃藜麦的人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很土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，但是玻利维亚人对食用藜麦是否存有歧视这一信息是不得而知的。因此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项表述不正确。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51974"/>
            <a:ext cx="11520000" cy="6664581"/>
          </a:xfrm>
          <a:prstGeom prst="rect">
            <a:avLst/>
          </a:prstGeom>
        </p:spPr>
        <p:txBody>
          <a:bodyPr>
            <a:spAutoFit/>
          </a:bodyPr>
          <a:lstStyle/>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根据原文内容，下列说法不正确的一项是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从第一段的内容可以看出，当一起事件超出了我们直接观察的范围时</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有些</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人会根据他人提供的信息，并结合自己的判断，生成对该事件</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看法</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它的价格不太可能再度回升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，可能是因为市场对藜麦的需求量</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不</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再</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大幅增加，而藜麦的种植面积持续扩大，供给日益增长。</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每个新手辩论者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都知道如何挑选最有利于自己的真相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可见</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有些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沟通者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会选择有助于推进个人意图的真相，而这种选择</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具有</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一定</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的灵活性。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从藜麦事件可以发现，一组片面的事实编织在一起引发了一场良心</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危</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4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机</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，而这场良心危机对玻利维亚和秘鲁当地的居民造成了真正的伤害。</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90550" y="5515759"/>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9206" y="477466"/>
            <a:ext cx="11412000" cy="5544616"/>
            <a:chOff x="406574" y="1081808"/>
            <a:chExt cx="11412000" cy="5544616"/>
          </a:xfrm>
        </p:grpSpPr>
        <p:grpSp>
          <p:nvGrpSpPr>
            <p:cNvPr id="8" name="组合 7"/>
            <p:cNvGrpSpPr/>
            <p:nvPr/>
          </p:nvGrpSpPr>
          <p:grpSpPr>
            <a:xfrm>
              <a:off x="406574" y="1081808"/>
              <a:ext cx="11412000" cy="5544616"/>
              <a:chOff x="406574" y="1081808"/>
              <a:chExt cx="11412000" cy="5544616"/>
            </a:xfrm>
          </p:grpSpPr>
          <p:sp>
            <p:nvSpPr>
              <p:cNvPr id="10" name="圆角矩形 9"/>
              <p:cNvSpPr/>
              <p:nvPr/>
            </p:nvSpPr>
            <p:spPr>
              <a:xfrm>
                <a:off x="406574" y="1197546"/>
                <a:ext cx="11412000" cy="542887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9" name="矩形 8"/>
            <p:cNvSpPr/>
            <p:nvPr/>
          </p:nvSpPr>
          <p:spPr>
            <a:xfrm>
              <a:off x="574387" y="1294930"/>
              <a:ext cx="11076375" cy="5181162"/>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项的表述主要综合了文本的第一段和第四段，但是考生进行判断时，需要结合整个文本考量。第一段中指出：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这些消息传遍了全球，在健康饮食者之中引发了一场良心危机。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新闻工作者和博主作为有经验的沟通者会通过片面的事实、数字、背景呈现出某种世界观，从而影响现实，他们的确在健康饮食者之中引发了一场良心危机。因此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项前半部分的表述是正确的。但是后半部分的推论存在问题。第一段中媒体发布信息的时间段大致是在</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2011</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年，这段时间内煽动性的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消息传遍了全球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9206" y="261442"/>
            <a:ext cx="11412000" cy="6192688"/>
            <a:chOff x="406574" y="1081808"/>
            <a:chExt cx="11412000" cy="6192688"/>
          </a:xfrm>
        </p:grpSpPr>
        <p:grpSp>
          <p:nvGrpSpPr>
            <p:cNvPr id="8" name="组合 7"/>
            <p:cNvGrpSpPr/>
            <p:nvPr/>
          </p:nvGrpSpPr>
          <p:grpSpPr>
            <a:xfrm>
              <a:off x="406574" y="1081808"/>
              <a:ext cx="11412000" cy="6192688"/>
              <a:chOff x="406574" y="1081808"/>
              <a:chExt cx="11412000" cy="6192688"/>
            </a:xfrm>
          </p:grpSpPr>
          <p:sp>
            <p:nvSpPr>
              <p:cNvPr id="10" name="圆角矩形 9"/>
              <p:cNvSpPr/>
              <p:nvPr/>
            </p:nvSpPr>
            <p:spPr>
              <a:xfrm>
                <a:off x="406574" y="1197546"/>
                <a:ext cx="11412000" cy="607695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9" name="矩形 8"/>
            <p:cNvSpPr/>
            <p:nvPr/>
          </p:nvSpPr>
          <p:spPr>
            <a:xfrm>
              <a:off x="574387" y="1294930"/>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文本第二段中作者引用经济学家的追踪数据表明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从</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2004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年，三个小组的生活水平都上升了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，可以发现，尽管</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2011</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年开始欧美国家已经得知了藜麦相关的消息，但是藜麦的消费量并没有大幅度降低，秘鲁藜麦种植户的家庭生活水平依然保持上升的态势。从</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2007</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2016</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年玻利维亚藜麦种植面积增长了两倍多，这说明尽管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良心危机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已经持续了几个年头，但是国内外的藜麦需求量仍然很多。文本第四段也谈道：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这些受到错误解读的真相可能会对当地的人们造成真正的伤害。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此处的措辞只是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。因此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这场良心危机对玻利维亚和秘鲁当地的居民造成了真正的伤害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的推断不正确。</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384486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51974"/>
            <a:ext cx="11520000" cy="655564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下列选项，最适合作为论据来支撑第二段观点的一项是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粮食优先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智库的工作人员塔尼娅</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科森在谈到安第斯山藜麦种植</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者</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时</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表示：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坦率地说，他们厌倦了藜麦，因此开始购买其他食物。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加拿大《环球邮报》一则新闻的标题为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你对藜麦的爱越深，你对</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玻</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利</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维亚人和秘鲁人的伤害就越深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制片人迈克尔</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威尔科克斯专门为这个问题制作了一部纪录片，他说</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我见过一些反对食用藜麦的文字评论，实际上，停止消费才会</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真正</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伤害</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这些农民。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英国广播公司播音员埃文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戴维斯指出：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事实上，说谎常常是没有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必</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要</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的。你可以在不使用任何谎言的情况下完成许多有效的欺骗。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81025" y="837506"/>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864000"/>
            <a:ext cx="11412000" cy="5040560"/>
            <a:chOff x="406574" y="1081808"/>
            <a:chExt cx="11412000" cy="5040560"/>
          </a:xfrm>
        </p:grpSpPr>
        <p:grpSp>
          <p:nvGrpSpPr>
            <p:cNvPr id="5" name="组合 4"/>
            <p:cNvGrpSpPr/>
            <p:nvPr/>
          </p:nvGrpSpPr>
          <p:grpSpPr>
            <a:xfrm>
              <a:off x="406574" y="1081808"/>
              <a:ext cx="11412000" cy="5040560"/>
              <a:chOff x="406574" y="1081808"/>
              <a:chExt cx="11412000" cy="5040560"/>
            </a:xfrm>
          </p:grpSpPr>
          <p:sp>
            <p:nvSpPr>
              <p:cNvPr id="7" name="圆角矩形 6"/>
              <p:cNvSpPr/>
              <p:nvPr/>
            </p:nvSpPr>
            <p:spPr>
              <a:xfrm>
                <a:off x="406574" y="1197546"/>
                <a:ext cx="11412000" cy="492482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402127"/>
              <a:ext cx="10966708" cy="453483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文本第二段最后谈道：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更加接近事实的解释是，秘鲁人和玻利维亚人只是想换换口味，吃点别的东西。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坦率地说，他们厌倦了藜麦，因此开始购买其他食物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的相关表述与原文内容最为贴切，适合作为论据来支撑第二段的观点</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你对藜麦的爱越深，你对玻利维亚人和秘鲁人的伤害就越深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的表述，适合放在第一段，与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素食者的肚子能装下藜麦令人反胃的事实吗？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这一煽动性标题并列，增加媒体论说的气势</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864000"/>
            <a:ext cx="11412000" cy="5040560"/>
            <a:chOff x="406574" y="1081808"/>
            <a:chExt cx="11412000" cy="5040560"/>
          </a:xfrm>
        </p:grpSpPr>
        <p:grpSp>
          <p:nvGrpSpPr>
            <p:cNvPr id="5" name="组合 4"/>
            <p:cNvGrpSpPr/>
            <p:nvPr/>
          </p:nvGrpSpPr>
          <p:grpSpPr>
            <a:xfrm>
              <a:off x="406574" y="1081808"/>
              <a:ext cx="11412000" cy="5040560"/>
              <a:chOff x="406574" y="1081808"/>
              <a:chExt cx="11412000" cy="5040560"/>
            </a:xfrm>
          </p:grpSpPr>
          <p:sp>
            <p:nvSpPr>
              <p:cNvPr id="7" name="圆角矩形 6"/>
              <p:cNvSpPr/>
              <p:nvPr/>
            </p:nvSpPr>
            <p:spPr>
              <a:xfrm>
                <a:off x="406574" y="1197546"/>
                <a:ext cx="11412000" cy="492482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402127"/>
              <a:ext cx="10966708" cy="4515660"/>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我见过一些反对食用藜麦的文字评论，实际上，停止消费才会真正伤害这些农民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的表述，适合放在第四段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不过，这些受到错误解读的真相可能会对当地的人们造成真正的伤害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的后面，作为作者观点的论据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事实上，说谎常常是没有必要的。你可以在不使用任何谎言的情况下完成许多有效的欺骗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的表述，可与第四段的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竞争性真相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配合使用。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94400"/>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简要说明文本中的西方媒体在报道时使用了哪些</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竞争性真相</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1845618"/>
            <a:ext cx="11520000" cy="267765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从</a:t>
            </a:r>
            <a:r>
              <a:rPr lang="en-US" altLang="zh-CN" sz="2800" kern="100" dirty="0">
                <a:latin typeface="Times New Roman" panose="02020603050405020304" pitchFamily="18" charset="0"/>
                <a:cs typeface="Courier New" panose="02070309020205020404" pitchFamily="49" charset="0"/>
              </a:rPr>
              <a:t>2006</a:t>
            </a:r>
            <a:r>
              <a:rPr lang="zh-CN" altLang="zh-CN" sz="2800" kern="100" dirty="0">
                <a:latin typeface="Times New Roman" panose="02020603050405020304" pitchFamily="18" charset="0"/>
                <a:cs typeface="Times New Roman" panose="02020603050405020304" pitchFamily="18" charset="0"/>
              </a:rPr>
              <a:t>年到</a:t>
            </a:r>
            <a:r>
              <a:rPr lang="en-US" altLang="zh-CN" sz="2800" kern="100" dirty="0">
                <a:latin typeface="Times New Roman" panose="02020603050405020304" pitchFamily="18" charset="0"/>
                <a:cs typeface="Courier New" panose="02070309020205020404" pitchFamily="49" charset="0"/>
              </a:rPr>
              <a:t>2013</a:t>
            </a:r>
            <a:r>
              <a:rPr lang="zh-CN" altLang="zh-CN" sz="2800" kern="100" dirty="0">
                <a:latin typeface="Times New Roman" panose="02020603050405020304" pitchFamily="18" charset="0"/>
                <a:cs typeface="Times New Roman" panose="02020603050405020304" pitchFamily="18" charset="0"/>
              </a:rPr>
              <a:t>年，玻利维亚和秘鲁的藜麦价格上涨了两倍</a:t>
            </a:r>
            <a:r>
              <a:rPr lang="zh-CN" altLang="zh-CN" sz="2800" kern="100" dirty="0" smtClean="0">
                <a:latin typeface="Times New Roman" panose="02020603050405020304" pitchFamily="18" charset="0"/>
                <a:cs typeface="Times New Roman" panose="02020603050405020304" pitchFamily="18" charset="0"/>
              </a:rPr>
              <a:t>；</a:t>
            </a:r>
            <a:r>
              <a:rPr lang="zh-CN" altLang="en-US" sz="2800" kern="100" dirty="0">
                <a:latin typeface="Times New Roman" panose="02020603050405020304" pitchFamily="18" charset="0"/>
                <a:cs typeface="Times New Roman" panose="02020603050405020304" pitchFamily="18" charset="0"/>
              </a:rPr>
              <a:t>　</a:t>
            </a:r>
            <a:r>
              <a:rPr lang="zh-CN" altLang="en-US" sz="2800" kern="100" dirty="0" smtClean="0">
                <a:latin typeface="Times New Roman" panose="02020603050405020304" pitchFamily="18" charset="0"/>
                <a:cs typeface="Times New Roman" panose="02020603050405020304" pitchFamily="18" charset="0"/>
              </a:rPr>
              <a:t>　　</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cs typeface="Times New Roman" panose="02020603050405020304" pitchFamily="18" charset="0"/>
              </a:rPr>
              <a:t>　</a:t>
            </a:r>
            <a:r>
              <a:rPr lang="zh-CN" altLang="en-US" sz="2800" kern="100" dirty="0" smtClean="0">
                <a:latin typeface="Times New Roman" panose="02020603050405020304" pitchFamily="18" charset="0"/>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玻利维亚的藜麦消费量</a:t>
            </a:r>
            <a:r>
              <a:rPr lang="en-US" altLang="zh-CN" sz="2800" kern="100" dirty="0">
                <a:latin typeface="Times New Roman" panose="02020603050405020304" pitchFamily="18" charset="0"/>
                <a:cs typeface="Courier New" panose="02070309020205020404" pitchFamily="49" charset="0"/>
              </a:rPr>
              <a:t>5</a:t>
            </a:r>
            <a:r>
              <a:rPr lang="zh-CN" altLang="zh-CN" sz="2800" kern="100" dirty="0">
                <a:latin typeface="Times New Roman" panose="02020603050405020304" pitchFamily="18" charset="0"/>
                <a:cs typeface="Times New Roman" panose="02020603050405020304" pitchFamily="18" charset="0"/>
              </a:rPr>
              <a:t>年间下降了</a:t>
            </a:r>
            <a:r>
              <a:rPr lang="en-US" altLang="zh-CN" sz="2800" kern="100" dirty="0">
                <a:latin typeface="Times New Roman" panose="02020603050405020304" pitchFamily="18" charset="0"/>
                <a:cs typeface="Courier New" panose="02070309020205020404" pitchFamily="49" charset="0"/>
              </a:rPr>
              <a:t>34%</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藜麦种植区的儿童营养不良率正在上升</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④</a:t>
            </a:r>
            <a:r>
              <a:rPr lang="zh-CN" altLang="zh-CN" sz="2800" kern="100" dirty="0">
                <a:latin typeface="Times New Roman" panose="02020603050405020304" pitchFamily="18" charset="0"/>
                <a:cs typeface="Times New Roman" panose="02020603050405020304" pitchFamily="18" charset="0"/>
              </a:rPr>
              <a:t>玻利维亚人和秘鲁人正在食用便宜的进口食物。</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621482"/>
            <a:ext cx="11412000" cy="5616624"/>
            <a:chOff x="406574" y="1081808"/>
            <a:chExt cx="11412000" cy="5616624"/>
          </a:xfrm>
        </p:grpSpPr>
        <p:grpSp>
          <p:nvGrpSpPr>
            <p:cNvPr id="5" name="组合 4"/>
            <p:cNvGrpSpPr/>
            <p:nvPr/>
          </p:nvGrpSpPr>
          <p:grpSpPr>
            <a:xfrm>
              <a:off x="406574" y="1081808"/>
              <a:ext cx="11412000" cy="5616624"/>
              <a:chOff x="406574" y="1081808"/>
              <a:chExt cx="11412000" cy="5616624"/>
            </a:xfrm>
          </p:grpSpPr>
          <p:sp>
            <p:nvSpPr>
              <p:cNvPr id="7" name="圆角矩形 6"/>
              <p:cNvSpPr/>
              <p:nvPr/>
            </p:nvSpPr>
            <p:spPr>
              <a:xfrm>
                <a:off x="406574" y="1197546"/>
                <a:ext cx="11412000" cy="550088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751289" y="1366994"/>
              <a:ext cx="10722570" cy="5181162"/>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回答这道题，考生先要弄清楚什么是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竞争性真相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一概念来自文本的最后一段。竞争性真相是指沟通者为了达到自己的目的而援引的各种事实，它应该是真实的、客观的。沟通者借助各种真相，可能会得出带有自己主观倾向和明显意图的结论，这些结论不一定属于竞争性真相的范畴。本题需要考生能够准确理解、辨别文本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竞争性真相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非真相的结论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二者存在的差异。每个沟通者都有自己的意图，他们会选择有助于实现个人意图的真相，不过这种选择具有一定的灵活性和欺骗性</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333450"/>
            <a:ext cx="11412000" cy="6192688"/>
            <a:chOff x="406574" y="1081808"/>
            <a:chExt cx="11412000" cy="6192688"/>
          </a:xfrm>
        </p:grpSpPr>
        <p:grpSp>
          <p:nvGrpSpPr>
            <p:cNvPr id="5" name="组合 4"/>
            <p:cNvGrpSpPr/>
            <p:nvPr/>
          </p:nvGrpSpPr>
          <p:grpSpPr>
            <a:xfrm>
              <a:off x="406574" y="1081808"/>
              <a:ext cx="11412000" cy="6192688"/>
              <a:chOff x="406574" y="1081808"/>
              <a:chExt cx="11412000" cy="6192688"/>
            </a:xfrm>
          </p:grpSpPr>
          <p:sp>
            <p:nvSpPr>
              <p:cNvPr id="7" name="圆角矩形 6"/>
              <p:cNvSpPr/>
              <p:nvPr/>
            </p:nvSpPr>
            <p:spPr>
              <a:xfrm>
                <a:off x="406574" y="1197546"/>
                <a:ext cx="11412000" cy="607695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751289" y="1281366"/>
              <a:ext cx="10722570" cy="5827493"/>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沟通者可以传达与客观现实相符的印象，也可能故意传达歪曲现实的印象，他们的意图是善意还是恶意有时候很难判断。竞争性真相是中立的，但因沟通者的使用方式和目的的不同，会对现实产生难以预估的影响。在本题中，西方媒体为了引导消费者远离藜麦，使用了多种竞争性真相，如：从</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2006</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年，玻利维亚和秘鲁的藜麦价格上涨了两倍；</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2011</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年《独立报》称，玻利维亚的藜麦消费量</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5</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年间下降了</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34%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；《纽约时报》援引研究报告称，藜麦种植区的儿童营养不良率正在上升；</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年《卫报》称，玻利维亚人和秘鲁人正在食用更加便宜的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进口垃圾食品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864000"/>
            <a:ext cx="11412000" cy="3744416"/>
            <a:chOff x="406574" y="1081808"/>
            <a:chExt cx="11412000" cy="3744416"/>
          </a:xfrm>
        </p:grpSpPr>
        <p:grpSp>
          <p:nvGrpSpPr>
            <p:cNvPr id="5" name="组合 4"/>
            <p:cNvGrpSpPr/>
            <p:nvPr/>
          </p:nvGrpSpPr>
          <p:grpSpPr>
            <a:xfrm>
              <a:off x="406574" y="1081808"/>
              <a:ext cx="11412000" cy="3744416"/>
              <a:chOff x="406574" y="1081808"/>
              <a:chExt cx="11412000" cy="3744416"/>
            </a:xfrm>
          </p:grpSpPr>
          <p:sp>
            <p:nvSpPr>
              <p:cNvPr id="7" name="圆角矩形 6"/>
              <p:cNvSpPr/>
              <p:nvPr/>
            </p:nvSpPr>
            <p:spPr>
              <a:xfrm>
                <a:off x="406574" y="1197546"/>
                <a:ext cx="11412000" cy="362867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751289" y="1400386"/>
              <a:ext cx="10722570" cy="3222998"/>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些内容都是较为客观的事实，属于竞争性真相。但是这些媒体得出的结论是虚假的，这些结论均不属于竞争性真相的范畴，如：玻利维亚和秘鲁当地家庭已经吃不起这种主食了，它已经变成了奢侈品；藜麦：对你有利</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对玻利维亚人有害；素食者的肚子能装下藜麦令人反胃的事实吗？这些非真相的表述不应该出现在答案中。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9440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作者采用哪些方法证明关于藜麦的新闻报道结论有误？请根据文本概括。</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493690"/>
            <a:ext cx="11520000" cy="2031325"/>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引用经济学家的调查数据及观点</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Times New Roman" panose="02020603050405020304" pitchFamily="18" charset="0"/>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针对媒体提出的问题，作出合理的解释</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zh-CN" altLang="en-US" sz="2800" kern="100" dirty="0" smtClean="0">
                <a:latin typeface="宋体" panose="02010600030101010101" pitchFamily="2" charset="-122"/>
                <a:cs typeface="Times New Roman" panose="02020603050405020304" pitchFamily="18" charset="0"/>
              </a:rPr>
              <a:t>　　　</a:t>
            </a: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进行实地调研，征询当地居民的意见。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864000"/>
            <a:ext cx="11412000" cy="3888432"/>
            <a:chOff x="406574" y="1081808"/>
            <a:chExt cx="11412000" cy="3888432"/>
          </a:xfrm>
        </p:grpSpPr>
        <p:grpSp>
          <p:nvGrpSpPr>
            <p:cNvPr id="5" name="组合 4"/>
            <p:cNvGrpSpPr/>
            <p:nvPr/>
          </p:nvGrpSpPr>
          <p:grpSpPr>
            <a:xfrm>
              <a:off x="406574" y="1081808"/>
              <a:ext cx="11412000" cy="3888432"/>
              <a:chOff x="406574" y="1081808"/>
              <a:chExt cx="11412000" cy="3888432"/>
            </a:xfrm>
          </p:grpSpPr>
          <p:sp>
            <p:nvSpPr>
              <p:cNvPr id="7" name="圆角矩形 6"/>
              <p:cNvSpPr/>
              <p:nvPr/>
            </p:nvSpPr>
            <p:spPr>
              <a:xfrm>
                <a:off x="406574" y="1197546"/>
                <a:ext cx="11412000" cy="377269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751289" y="1462808"/>
              <a:ext cx="10722570" cy="3242170"/>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作者在文本第二段引用了经济学家马克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贝勒马尔等人跟踪秘鲁家庭支出的调查数据，该项数据将种植且食用藜麦的家庭、食用但不种植藜麦的家庭和从不接触藜麦的家庭划分为三个小组。学者们发现，从</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2004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2013</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年，三个小组的生活水平都在上升，其中藜麦种植户家庭支出的增长速度是最快的。这是答案的第</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点内容</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585478"/>
            <a:ext cx="11412000" cy="5688632"/>
            <a:chOff x="406574" y="1081808"/>
            <a:chExt cx="11412000" cy="5688632"/>
          </a:xfrm>
        </p:grpSpPr>
        <p:grpSp>
          <p:nvGrpSpPr>
            <p:cNvPr id="5" name="组合 4"/>
            <p:cNvGrpSpPr/>
            <p:nvPr/>
          </p:nvGrpSpPr>
          <p:grpSpPr>
            <a:xfrm>
              <a:off x="406574" y="1081808"/>
              <a:ext cx="11412000" cy="5688632"/>
              <a:chOff x="406574" y="1081808"/>
              <a:chExt cx="11412000" cy="5688632"/>
            </a:xfrm>
          </p:grpSpPr>
          <p:sp>
            <p:nvSpPr>
              <p:cNvPr id="7" name="圆角矩形 6"/>
              <p:cNvSpPr/>
              <p:nvPr/>
            </p:nvSpPr>
            <p:spPr>
              <a:xfrm>
                <a:off x="406574" y="1197546"/>
                <a:ext cx="11412000" cy="557289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751289" y="1402998"/>
              <a:ext cx="10722570" cy="5161991"/>
            </a:xfrm>
            <a:prstGeom prst="rect">
              <a:avLst/>
            </a:prstGeom>
            <a:noFill/>
            <a:ln>
              <a:noFill/>
            </a:ln>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2011</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年《独立报》称，玻利维亚的藜麦消费量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5</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年间下降了</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34%</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，当地家庭已经吃不起这种主食了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。作者针对《独立报》这一观点进行了合理的解读，他认为：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更加接近事实的解释是，秘鲁人和玻利维亚人只是想换换口味，吃点别的东西。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这是答案的第</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点内容</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。第</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三段中，作者前往秘鲁科尔卡山谷和玻利维亚西南部进行实地调研，他看到了由藜麦资金支持的当地急需的开发和旅游项目，同时向秘鲁向导杰西卡询问了当地的实际情况以及对媒体新闻报道的意见。这是答案的第</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点内容。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565950"/>
            <a:ext cx="2566814" cy="360040"/>
          </a:xfrm>
          <a:prstGeom prst="rect">
            <a:avLst/>
          </a:prstGeom>
          <a:solidFill>
            <a:srgbClr val="202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35206" y="309067"/>
            <a:ext cx="11520000" cy="1384995"/>
          </a:xfrm>
          <a:prstGeom prst="rect">
            <a:avLst/>
          </a:prstGeom>
        </p:spPr>
        <p:txBody>
          <a:bodyPr>
            <a:spAutoFit/>
          </a:bodyPr>
          <a:lstStyle/>
          <a:p>
            <a:pPr lvl="0" algn="just">
              <a:lnSpc>
                <a:spcPct val="150000"/>
              </a:lnSpc>
            </a:pPr>
            <a:r>
              <a:rPr lang="en-US" altLang="zh-CN" sz="2800" b="1" kern="100" dirty="0">
                <a:solidFill>
                  <a:srgbClr val="FFFF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FFFF00"/>
                </a:solidFill>
                <a:latin typeface="Times New Roman" panose="02020603050405020304" pitchFamily="18" charset="0"/>
                <a:ea typeface="方正中等线简体" panose="03000509000000000000" pitchFamily="65" charset="-122"/>
                <a:cs typeface="Times New Roman" panose="02020603050405020304" pitchFamily="18" charset="0"/>
              </a:rPr>
              <a:t>追加练习</a:t>
            </a:r>
            <a:r>
              <a:rPr lang="en-US" altLang="zh-CN" sz="2800" b="1" kern="100" dirty="0">
                <a:solidFill>
                  <a:srgbClr val="FFFF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b="1" kern="100" dirty="0">
              <a:solidFill>
                <a:srgbClr val="FFFF00"/>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请</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根据文本说明什么是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竞争性真相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矩形 8"/>
          <p:cNvSpPr/>
          <p:nvPr/>
        </p:nvSpPr>
        <p:spPr>
          <a:xfrm>
            <a:off x="335206" y="1830517"/>
            <a:ext cx="11520000" cy="1930337"/>
          </a:xfrm>
          <a:prstGeom prst="rect">
            <a:avLst/>
          </a:prstGeom>
        </p:spPr>
        <p:txBody>
          <a:bodyPr>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它是指媒体工作者及其他方通过片面的事实、数字、背景等多</a:t>
            </a:r>
            <a:r>
              <a:rPr lang="zh-CN" altLang="zh-CN" sz="2800" kern="100" spc="-100" dirty="0">
                <a:latin typeface="Times New Roman" panose="02020603050405020304" pitchFamily="18" charset="0"/>
                <a:cs typeface="Times New Roman" panose="02020603050405020304" pitchFamily="18" charset="0"/>
              </a:rPr>
              <a:t>种方式去描述一个人、一件事物或一起事件而可能具有同等真实性的真相</a:t>
            </a:r>
            <a:r>
              <a:rPr lang="zh-CN" altLang="zh-CN" sz="2800" kern="100" spc="-100" dirty="0" smtClean="0">
                <a:latin typeface="Times New Roman" panose="02020603050405020304" pitchFamily="18" charset="0"/>
                <a:cs typeface="Times New Roman" panose="02020603050405020304" pitchFamily="18" charset="0"/>
              </a:rPr>
              <a:t>。</a:t>
            </a:r>
            <a:endParaRPr lang="en-US" altLang="zh-CN" sz="2800" kern="100" spc="-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它不一定是谎言，而是一种不平衡、不全面的事实真相。</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0" name="组合 9"/>
          <p:cNvGrpSpPr/>
          <p:nvPr/>
        </p:nvGrpSpPr>
        <p:grpSpPr>
          <a:xfrm>
            <a:off x="389206" y="4149874"/>
            <a:ext cx="11412000" cy="1944216"/>
            <a:chOff x="406574" y="1081808"/>
            <a:chExt cx="11412000" cy="1944216"/>
          </a:xfrm>
        </p:grpSpPr>
        <p:grpSp>
          <p:nvGrpSpPr>
            <p:cNvPr id="11" name="组合 10"/>
            <p:cNvGrpSpPr/>
            <p:nvPr/>
          </p:nvGrpSpPr>
          <p:grpSpPr>
            <a:xfrm>
              <a:off x="406574" y="1081808"/>
              <a:ext cx="11412000" cy="1944216"/>
              <a:chOff x="406574" y="1081808"/>
              <a:chExt cx="11412000" cy="1944216"/>
            </a:xfrm>
          </p:grpSpPr>
          <p:sp>
            <p:nvSpPr>
              <p:cNvPr id="13" name="圆角矩形 12"/>
              <p:cNvSpPr/>
              <p:nvPr/>
            </p:nvSpPr>
            <p:spPr>
              <a:xfrm>
                <a:off x="406574" y="1197546"/>
                <a:ext cx="11412000" cy="182847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12" name="矩形 11"/>
            <p:cNvSpPr/>
            <p:nvPr/>
          </p:nvSpPr>
          <p:spPr>
            <a:xfrm>
              <a:off x="751289" y="1469782"/>
              <a:ext cx="10722570" cy="1284006"/>
            </a:xfrm>
            <a:prstGeom prst="rect">
              <a:avLst/>
            </a:prstGeom>
            <a:noFill/>
            <a:ln>
              <a:noFill/>
            </a:ln>
          </p:spPr>
          <p:txBody>
            <a:bodyPr wrap="square">
              <a:spAutoFit/>
            </a:bodyPr>
            <a:lstStyle/>
            <a:p>
              <a:pPr algn="just">
                <a:lnSpc>
                  <a:spcPct val="150000"/>
                </a:lnSpc>
                <a:spcAft>
                  <a:spcPts val="0"/>
                </a:spcAft>
              </a:pPr>
              <a:r>
                <a:rPr lang="zh-CN" altLang="zh-CN" sz="2800" kern="100" dirty="0">
                  <a:latin typeface="宋体" panose="02010600030101010101" pitchFamily="2" charset="-122"/>
                  <a:ea typeface="仿宋_GB2312" panose="02010609030101010101" pitchFamily="49" charset="-122"/>
                  <a:cs typeface="Courier New" panose="02070309020205020404" pitchFamily="49" charset="0"/>
                </a:rPr>
                <a:t>该题是对文本核心概念的解释，题干没有要求采用下定义的形式，根据末段内容说明其特点、实质即可。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linds(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 y="0"/>
            <a:ext cx="12190413" cy="6859588"/>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405846"/>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smtClean="0">
                <a:latin typeface="+mj-ea"/>
                <a:cs typeface="华文黑体" panose="02010600040101010101" pitchFamily="2" charset="-122"/>
              </a:rPr>
              <a:t>活动二</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389041"/>
            <a:ext cx="7553024" cy="830997"/>
          </a:xfrm>
          <a:prstGeom prst="rect">
            <a:avLst/>
          </a:prstGeom>
        </p:spPr>
        <p:txBody>
          <a:bodyPr wrap="square">
            <a:spAutoFit/>
          </a:bodyPr>
          <a:lstStyle/>
          <a:p>
            <a:pPr>
              <a:spcBef>
                <a:spcPts val="1300"/>
              </a:spcBef>
              <a:spcAft>
                <a:spcPts val="1300"/>
              </a:spcAft>
            </a:pPr>
            <a:r>
              <a:rPr lang="zh-CN" altLang="zh-CN" sz="4800" b="1" kern="100" dirty="0">
                <a:latin typeface="Times New Roman" panose="02020603050405020304" pitchFamily="18" charset="0"/>
                <a:cs typeface="华文黑体" panose="02010600040101010101" pitchFamily="2" charset="-122"/>
              </a:rPr>
              <a:t>研练</a:t>
            </a:r>
            <a:r>
              <a:rPr lang="en-US" altLang="zh-CN" sz="4800" b="1" kern="100" dirty="0">
                <a:latin typeface="Times New Roman" panose="02020603050405020304" pitchFamily="18" charset="0"/>
                <a:cs typeface="华文黑体" panose="02010600040101010101" pitchFamily="2" charset="-122"/>
              </a:rPr>
              <a:t>2023</a:t>
            </a:r>
            <a:r>
              <a:rPr lang="zh-CN" altLang="zh-CN" sz="4800" b="1" kern="100" dirty="0">
                <a:latin typeface="Times New Roman" panose="02020603050405020304" pitchFamily="18" charset="0"/>
                <a:cs typeface="华文黑体" panose="02010600040101010101" pitchFamily="2" charset="-122"/>
              </a:rPr>
              <a:t>年新高考</a:t>
            </a:r>
            <a:r>
              <a:rPr lang="en-US" altLang="zh-CN" sz="4800" b="1" kern="100" dirty="0">
                <a:latin typeface="Times New Roman" panose="02020603050405020304" pitchFamily="18" charset="0"/>
                <a:cs typeface="华文黑体" panose="02010600040101010101" pitchFamily="2" charset="-122"/>
              </a:rPr>
              <a:t>Ⅱ</a:t>
            </a:r>
            <a:r>
              <a:rPr lang="zh-CN" altLang="zh-CN" sz="4800" b="1" kern="100" dirty="0">
                <a:latin typeface="Times New Roman" panose="02020603050405020304" pitchFamily="18" charset="0"/>
                <a:cs typeface="华文黑体" panose="02010600040101010101" pitchFamily="2" charset="-122"/>
              </a:rPr>
              <a:t>卷试题</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7690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498" y="1269554"/>
            <a:ext cx="10223416" cy="3416320"/>
          </a:xfrm>
          <a:prstGeom prst="rect">
            <a:avLst/>
          </a:prstGeom>
        </p:spPr>
        <p:txBody>
          <a:bodyPr wrap="square">
            <a:spAutoFit/>
          </a:bodyPr>
          <a:lstStyle/>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非连续性文本整体把握步骤：</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zh-CN" altLang="zh-CN" b="1"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第一步：</a:t>
            </a: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抓话题。</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找寻多则材料的共同话题。</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关注每则材料的出处和标题。有时每则材料都会带有标题或出处</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关注</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它们有助于快速捕捉话题、对象及作者的观点态度、立场等。</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关注简答题题干中的关键词、核心概念，做出大致推断。</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spc="-100" dirty="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kern="100" spc="-100" dirty="0">
                <a:latin typeface="Times New Roman" panose="02020603050405020304" pitchFamily="18" charset="0"/>
                <a:ea typeface="方正中等线简体" panose="03000509000000000000" pitchFamily="65" charset="-122"/>
                <a:cs typeface="Times New Roman" panose="02020603050405020304" pitchFamily="18" charset="0"/>
              </a:rPr>
              <a:t>浏览材料，捕捉材料中反复出现的词语和概念，它们可能是共同话题。</a:t>
            </a:r>
            <a:endParaRPr lang="zh-CN" altLang="zh-CN" sz="100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8" name="组合 7"/>
          <p:cNvGrpSpPr/>
          <p:nvPr/>
        </p:nvGrpSpPr>
        <p:grpSpPr>
          <a:xfrm>
            <a:off x="0" y="369368"/>
            <a:ext cx="9259426" cy="584775"/>
            <a:chOff x="0" y="369368"/>
            <a:chExt cx="9259426" cy="584775"/>
          </a:xfrm>
        </p:grpSpPr>
        <p:sp>
          <p:nvSpPr>
            <p:cNvPr id="9" name="矩形 8"/>
            <p:cNvSpPr/>
            <p:nvPr/>
          </p:nvSpPr>
          <p:spPr>
            <a:xfrm>
              <a:off x="982638" y="369368"/>
              <a:ext cx="8276788" cy="584775"/>
            </a:xfrm>
            <a:prstGeom prst="rect">
              <a:avLst/>
            </a:prstGeom>
            <a:effectLst/>
          </p:spPr>
          <p:txBody>
            <a:bodyPr wrap="square">
              <a:spAutoFit/>
            </a:bodyPr>
            <a:lstStyle/>
            <a:p>
              <a:pPr>
                <a:defRPr/>
              </a:pPr>
              <a:r>
                <a:rPr lang="zh-CN" altLang="en-US" sz="3200" b="1" dirty="0" smtClean="0">
                  <a:ln w="13462">
                    <a:noFill/>
                    <a:prstDash val="solid"/>
                  </a:ln>
                  <a:latin typeface="+mj-ea"/>
                  <a:ea typeface="+mj-ea"/>
                </a:rPr>
                <a:t>整体阅读指导</a:t>
              </a:r>
              <a:endParaRPr lang="zh-CN" altLang="zh-CN" sz="3200" b="1" dirty="0">
                <a:ln w="13462">
                  <a:noFill/>
                  <a:prstDash val="solid"/>
                </a:ln>
                <a:latin typeface="+mj-ea"/>
                <a:ea typeface="+mj-ea"/>
              </a:endParaRPr>
            </a:p>
          </p:txBody>
        </p:sp>
        <p:grpSp>
          <p:nvGrpSpPr>
            <p:cNvPr id="10" name="组合 9"/>
            <p:cNvGrpSpPr/>
            <p:nvPr/>
          </p:nvGrpSpPr>
          <p:grpSpPr>
            <a:xfrm>
              <a:off x="0" y="567946"/>
              <a:ext cx="910630" cy="153253"/>
              <a:chOff x="-176629" y="307972"/>
              <a:chExt cx="910630" cy="153253"/>
            </a:xfrm>
          </p:grpSpPr>
          <p:sp>
            <p:nvSpPr>
              <p:cNvPr id="11" name="矩形 682"/>
              <p:cNvSpPr/>
              <p:nvPr/>
            </p:nvSpPr>
            <p:spPr>
              <a:xfrm>
                <a:off x="-176629" y="307972"/>
                <a:ext cx="910630" cy="153253"/>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b="1" strike="noStrike" noProof="1">
                  <a:effectLst>
                    <a:outerShdw blurRad="38100" dist="38100" dir="2700000" algn="tl">
                      <a:srgbClr val="000000">
                        <a:alpha val="43137"/>
                      </a:srgbClr>
                    </a:outerShdw>
                  </a:effectLst>
                </a:endParaRPr>
              </a:p>
            </p:txBody>
          </p:sp>
          <p:sp>
            <p:nvSpPr>
              <p:cNvPr id="12" name="矩形 683"/>
              <p:cNvSpPr/>
              <p:nvPr/>
            </p:nvSpPr>
            <p:spPr>
              <a:xfrm>
                <a:off x="16027" y="355602"/>
                <a:ext cx="699502" cy="105623"/>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498" y="1269554"/>
            <a:ext cx="10223416" cy="3416320"/>
          </a:xfrm>
          <a:prstGeom prst="rect">
            <a:avLst/>
          </a:prstGeom>
        </p:spPr>
        <p:txBody>
          <a:bodyPr wrap="square">
            <a:spAutoFit/>
          </a:bodyPr>
          <a:lstStyle/>
          <a:p>
            <a:pPr indent="713740" algn="just">
              <a:lnSpc>
                <a:spcPct val="150000"/>
              </a:lnSpc>
              <a:spcAft>
                <a:spcPts val="0"/>
              </a:spcAft>
            </a:pPr>
            <a:r>
              <a:rPr lang="zh-CN" altLang="zh-CN" b="1"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第二步：</a:t>
            </a: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明侧重。</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明确各则材料的侧重点。这一步要用到平时阅读</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单</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374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则</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材料的方法。如：</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抓关键句。关键句有统领句、转折句、总结句等。一般说来，</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这些</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句子</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往往直接表明作者的观点态度，整体阅读材料时重视这些语句</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中</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信息，对于把握材料观点具有定向作用。将每段的关键信息连起来</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就是</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文章的整体思路。</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068117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498" y="331364"/>
            <a:ext cx="10223416" cy="6186309"/>
          </a:xfrm>
          <a:prstGeom prst="rect">
            <a:avLst/>
          </a:prstGeom>
        </p:spPr>
        <p:txBody>
          <a:bodyPr wrap="square">
            <a:spAutoFit/>
          </a:bodyPr>
          <a:lstStyle/>
          <a:p>
            <a:pPr indent="711200"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关注逻辑词。</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注意关联词。关联词</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不仅、也、相反、更、而且、于是、但是、</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因</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为</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、所以、如果</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是文章逻辑层次的外化。</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注意代词</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这、这些、这样、它、它们</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注意总结词</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总之、由此可见、以上种种、综上、归根结底、</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所以</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注意顺序词</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首先、其次、再次、最后</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注意标点。如冒号</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在列举信息时放在总起句末，也可以引出总括</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上</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文</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的话</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、分号</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可以划分层次</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、破折号</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可以引出解释说明</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这里，要特别注意勾画圈点读书法的运用。</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重要句子用</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u="wavyHeavy" kern="100" dirty="0">
                <a:uFill>
                  <a:solidFill>
                    <a:srgbClr val="FF0000"/>
                  </a:solidFill>
                </a:uFill>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标出</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逻辑</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词用</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标出。已在下文中标出</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1546143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498" y="1481510"/>
            <a:ext cx="10223416" cy="2308324"/>
          </a:xfrm>
          <a:prstGeom prst="rect">
            <a:avLst/>
          </a:prstGeom>
        </p:spPr>
        <p:txBody>
          <a:bodyPr wrap="square">
            <a:spAutoFit/>
          </a:bodyPr>
          <a:lstStyle/>
          <a:p>
            <a:pPr indent="713740" algn="just">
              <a:lnSpc>
                <a:spcPct val="150000"/>
              </a:lnSpc>
              <a:spcAft>
                <a:spcPts val="0"/>
              </a:spcAft>
            </a:pPr>
            <a:r>
              <a:rPr lang="zh-CN" altLang="zh-CN" b="1"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第三步：</a:t>
            </a: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辨关系。</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在抓住话题、读懂单则材料的基础上，还要理清</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各</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374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材料</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间的内在联系，辨析多则材料的逻辑关系。</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参见前备知识</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非</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连</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374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续</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性文本材料间的组合关系</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上述步骤、方法，最终以表格形式呈现出来。</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见文后</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整体把握</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4730981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51974"/>
            <a:ext cx="11520000" cy="6473824"/>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材料一：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搞好调查研究，一定要从群众中来、到群众中去，广泛听取群众意见。</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人民群众的社会实践，是获得正确认识的源泉，也是检验和深化我们认识的根本所在。调查研究成果的质量如何，形成的意见正确与否，最终都要由人民群众的实践来检验。毛泽东同志</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1930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在寻乌县调查时，直接与各界群众开调查会，掌握了大量第一手材料，诸如该县各类物产的产量、价格，县城各业人员数量、比例，各商铺经营品种、收入，各地农民分了多少土地、收入怎样，各类人群的政治态度，等等，都弄得一清二楚。这种深入、唯实的作风值得我们</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学习。</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981522"/>
            <a:ext cx="11520000" cy="3970318"/>
          </a:xfrm>
          <a:prstGeom prst="rect">
            <a:avLst/>
          </a:prstGeom>
        </p:spPr>
        <p:txBody>
          <a:bodyPr wrap="square">
            <a:spAutoFit/>
          </a:bodyPr>
          <a:lstStyle/>
          <a:p>
            <a:pPr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领导干部进行调查研究，要放下架子、扑下身子，深入田间地头和厂矿车间，同群众一起讨论问题，倾听他们的呼声，体察他们的情绪，感受他们的疾苦，总结他们的经验，吸取他们的智慧</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既要</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听</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群众的顺耳话</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a:latin typeface="Times New Roman" panose="02020603050405020304" pitchFamily="18" charset="0"/>
                <a:ea typeface="楷体_GB2312" panose="02010609030101010101" pitchFamily="49" charset="-122"/>
                <a:cs typeface="Times New Roman" panose="02020603050405020304" pitchFamily="18" charset="0"/>
              </a:rPr>
              <a:t>也要</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听</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群众的逆耳言</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既要</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让</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群众反映情况</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也要</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请</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群众提出意见</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尤其</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群众最盼、最急、最忧、最怨的问题更要主动调研，抓住不放</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这样</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才能</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真正听到实话、察到实情、获得真知、收到实效。</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3252174784"/>
              </p:ext>
            </p:extLst>
          </p:nvPr>
        </p:nvGraphicFramePr>
        <p:xfrm>
          <a:off x="8560176" y="2533009"/>
          <a:ext cx="371475" cy="628650"/>
        </p:xfrm>
        <a:graphic>
          <a:graphicData uri="http://schemas.openxmlformats.org/presentationml/2006/ole">
            <mc:AlternateContent xmlns:mc="http://schemas.openxmlformats.org/markup-compatibility/2006">
              <mc:Choice xmlns:v="urn:schemas-microsoft-com:vml" Requires="v">
                <p:oleObj spid="_x0000_s154700" name="文档" r:id="rId3" imgW="379730" imgH="631190" progId="Word.Document.12">
                  <p:embed/>
                </p:oleObj>
              </mc:Choice>
              <mc:Fallback>
                <p:oleObj name="文档" r:id="rId3" imgW="379730" imgH="631190" progId="Word.Document.12">
                  <p:embed/>
                  <p:pic>
                    <p:nvPicPr>
                      <p:cNvPr id="0" name="图片 58013"/>
                      <p:cNvPicPr/>
                      <p:nvPr/>
                    </p:nvPicPr>
                    <p:blipFill>
                      <a:blip r:embed="rId4"/>
                      <a:stretch>
                        <a:fillRect/>
                      </a:stretch>
                    </p:blipFill>
                    <p:spPr>
                      <a:xfrm>
                        <a:off x="8560176" y="2533009"/>
                        <a:ext cx="371475" cy="62865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687465647"/>
              </p:ext>
            </p:extLst>
          </p:nvPr>
        </p:nvGraphicFramePr>
        <p:xfrm>
          <a:off x="8960376" y="2534261"/>
          <a:ext cx="371475" cy="627398"/>
        </p:xfrm>
        <a:graphic>
          <a:graphicData uri="http://schemas.openxmlformats.org/presentationml/2006/ole">
            <mc:AlternateContent xmlns:mc="http://schemas.openxmlformats.org/markup-compatibility/2006">
              <mc:Choice xmlns:v="urn:schemas-microsoft-com:vml" Requires="v">
                <p:oleObj spid="_x0000_s154701" name="文档" r:id="rId5" imgW="379730" imgH="631190" progId="Word.Document.12">
                  <p:embed/>
                </p:oleObj>
              </mc:Choice>
              <mc:Fallback>
                <p:oleObj name="文档" r:id="rId5" imgW="379730" imgH="631190" progId="Word.Document.12">
                  <p:embed/>
                  <p:pic>
                    <p:nvPicPr>
                      <p:cNvPr id="0" name="图片 58014"/>
                      <p:cNvPicPr/>
                      <p:nvPr/>
                    </p:nvPicPr>
                    <p:blipFill>
                      <a:blip r:embed="rId4"/>
                      <a:stretch>
                        <a:fillRect/>
                      </a:stretch>
                    </p:blipFill>
                    <p:spPr>
                      <a:xfrm>
                        <a:off x="8960376" y="2534261"/>
                        <a:ext cx="371475" cy="627398"/>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753716098"/>
              </p:ext>
            </p:extLst>
          </p:nvPr>
        </p:nvGraphicFramePr>
        <p:xfrm>
          <a:off x="11488406" y="3824380"/>
          <a:ext cx="371475" cy="628650"/>
        </p:xfrm>
        <a:graphic>
          <a:graphicData uri="http://schemas.openxmlformats.org/presentationml/2006/ole">
            <mc:AlternateContent xmlns:mc="http://schemas.openxmlformats.org/markup-compatibility/2006">
              <mc:Choice xmlns:v="urn:schemas-microsoft-com:vml" Requires="v">
                <p:oleObj spid="_x0000_s154702" name="文档" r:id="rId6" imgW="379730" imgH="631190" progId="Word.Document.12">
                  <p:embed/>
                </p:oleObj>
              </mc:Choice>
              <mc:Fallback>
                <p:oleObj name="文档" r:id="rId6" imgW="379730" imgH="631190" progId="Word.Document.12">
                  <p:embed/>
                  <p:pic>
                    <p:nvPicPr>
                      <p:cNvPr id="0" name="图片 58015"/>
                      <p:cNvPicPr/>
                      <p:nvPr/>
                    </p:nvPicPr>
                    <p:blipFill>
                      <a:blip r:embed="rId4"/>
                      <a:stretch>
                        <a:fillRect/>
                      </a:stretch>
                    </p:blipFill>
                    <p:spPr>
                      <a:xfrm>
                        <a:off x="11488406" y="3824380"/>
                        <a:ext cx="371475" cy="628650"/>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122678327"/>
              </p:ext>
            </p:extLst>
          </p:nvPr>
        </p:nvGraphicFramePr>
        <p:xfrm>
          <a:off x="909917" y="3190908"/>
          <a:ext cx="371475" cy="628650"/>
        </p:xfrm>
        <a:graphic>
          <a:graphicData uri="http://schemas.openxmlformats.org/presentationml/2006/ole">
            <mc:AlternateContent xmlns:mc="http://schemas.openxmlformats.org/markup-compatibility/2006">
              <mc:Choice xmlns:v="urn:schemas-microsoft-com:vml" Requires="v">
                <p:oleObj spid="_x0000_s154703" name="文档" r:id="rId7" imgW="379730" imgH="631190" progId="Word.Document.12">
                  <p:embed/>
                </p:oleObj>
              </mc:Choice>
              <mc:Fallback>
                <p:oleObj name="文档" r:id="rId7" imgW="379730" imgH="631190" progId="Word.Document.12">
                  <p:embed/>
                  <p:pic>
                    <p:nvPicPr>
                      <p:cNvPr id="0" name="图片 58016"/>
                      <p:cNvPicPr/>
                      <p:nvPr/>
                    </p:nvPicPr>
                    <p:blipFill>
                      <a:blip r:embed="rId4"/>
                      <a:stretch>
                        <a:fillRect/>
                      </a:stretch>
                    </p:blipFill>
                    <p:spPr>
                      <a:xfrm>
                        <a:off x="909917" y="3190908"/>
                        <a:ext cx="371475" cy="628650"/>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289543657"/>
              </p:ext>
            </p:extLst>
          </p:nvPr>
        </p:nvGraphicFramePr>
        <p:xfrm>
          <a:off x="4191316" y="3190908"/>
          <a:ext cx="371475" cy="628650"/>
        </p:xfrm>
        <a:graphic>
          <a:graphicData uri="http://schemas.openxmlformats.org/presentationml/2006/ole">
            <mc:AlternateContent xmlns:mc="http://schemas.openxmlformats.org/markup-compatibility/2006">
              <mc:Choice xmlns:v="urn:schemas-microsoft-com:vml" Requires="v">
                <p:oleObj spid="_x0000_s154704" name="文档" r:id="rId8" imgW="379730" imgH="631190" progId="Word.Document.12">
                  <p:embed/>
                </p:oleObj>
              </mc:Choice>
              <mc:Fallback>
                <p:oleObj name="文档" r:id="rId8" imgW="379730" imgH="631190" progId="Word.Document.12">
                  <p:embed/>
                  <p:pic>
                    <p:nvPicPr>
                      <p:cNvPr id="0" name="图片 58017"/>
                      <p:cNvPicPr/>
                      <p:nvPr/>
                    </p:nvPicPr>
                    <p:blipFill>
                      <a:blip r:embed="rId4"/>
                      <a:stretch>
                        <a:fillRect/>
                      </a:stretch>
                    </p:blipFill>
                    <p:spPr>
                      <a:xfrm>
                        <a:off x="4191316" y="3190908"/>
                        <a:ext cx="371475" cy="62865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1591606468"/>
              </p:ext>
            </p:extLst>
          </p:nvPr>
        </p:nvGraphicFramePr>
        <p:xfrm>
          <a:off x="4554214" y="3186573"/>
          <a:ext cx="371475" cy="628650"/>
        </p:xfrm>
        <a:graphic>
          <a:graphicData uri="http://schemas.openxmlformats.org/presentationml/2006/ole">
            <mc:AlternateContent xmlns:mc="http://schemas.openxmlformats.org/markup-compatibility/2006">
              <mc:Choice xmlns:v="urn:schemas-microsoft-com:vml" Requires="v">
                <p:oleObj spid="_x0000_s154705" name="文档" r:id="rId9" imgW="379730" imgH="631190" progId="Word.Document.12">
                  <p:embed/>
                </p:oleObj>
              </mc:Choice>
              <mc:Fallback>
                <p:oleObj name="文档" r:id="rId9" imgW="379730" imgH="631190" progId="Word.Document.12">
                  <p:embed/>
                  <p:pic>
                    <p:nvPicPr>
                      <p:cNvPr id="0" name="图片 58018"/>
                      <p:cNvPicPr/>
                      <p:nvPr/>
                    </p:nvPicPr>
                    <p:blipFill>
                      <a:blip r:embed="rId4"/>
                      <a:stretch>
                        <a:fillRect/>
                      </a:stretch>
                    </p:blipFill>
                    <p:spPr>
                      <a:xfrm>
                        <a:off x="4554214" y="3186573"/>
                        <a:ext cx="371475" cy="62865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342961017"/>
              </p:ext>
            </p:extLst>
          </p:nvPr>
        </p:nvGraphicFramePr>
        <p:xfrm>
          <a:off x="7854528" y="3187710"/>
          <a:ext cx="371475" cy="612236"/>
        </p:xfrm>
        <a:graphic>
          <a:graphicData uri="http://schemas.openxmlformats.org/presentationml/2006/ole">
            <mc:AlternateContent xmlns:mc="http://schemas.openxmlformats.org/markup-compatibility/2006">
              <mc:Choice xmlns:v="urn:schemas-microsoft-com:vml" Requires="v">
                <p:oleObj spid="_x0000_s154706" name="文档" r:id="rId10" imgW="379730" imgH="631190" progId="Word.Document.12">
                  <p:embed/>
                </p:oleObj>
              </mc:Choice>
              <mc:Fallback>
                <p:oleObj name="文档" r:id="rId10" imgW="379730" imgH="631190" progId="Word.Document.12">
                  <p:embed/>
                  <p:pic>
                    <p:nvPicPr>
                      <p:cNvPr id="0" name="图片 58019"/>
                      <p:cNvPicPr/>
                      <p:nvPr/>
                    </p:nvPicPr>
                    <p:blipFill>
                      <a:blip r:embed="rId4"/>
                      <a:stretch>
                        <a:fillRect/>
                      </a:stretch>
                    </p:blipFill>
                    <p:spPr>
                      <a:xfrm>
                        <a:off x="7854528" y="3187710"/>
                        <a:ext cx="371475" cy="612236"/>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4153597363"/>
              </p:ext>
            </p:extLst>
          </p:nvPr>
        </p:nvGraphicFramePr>
        <p:xfrm>
          <a:off x="8226003" y="3161659"/>
          <a:ext cx="371475" cy="628650"/>
        </p:xfrm>
        <a:graphic>
          <a:graphicData uri="http://schemas.openxmlformats.org/presentationml/2006/ole">
            <mc:AlternateContent xmlns:mc="http://schemas.openxmlformats.org/markup-compatibility/2006">
              <mc:Choice xmlns:v="urn:schemas-microsoft-com:vml" Requires="v">
                <p:oleObj spid="_x0000_s154707" name="文档" r:id="rId11" imgW="379730" imgH="631190" progId="Word.Document.12">
                  <p:embed/>
                </p:oleObj>
              </mc:Choice>
              <mc:Fallback>
                <p:oleObj name="文档" r:id="rId11" imgW="379730" imgH="631190" progId="Word.Document.12">
                  <p:embed/>
                  <p:pic>
                    <p:nvPicPr>
                      <p:cNvPr id="0" name="图片 58020"/>
                      <p:cNvPicPr/>
                      <p:nvPr/>
                    </p:nvPicPr>
                    <p:blipFill>
                      <a:blip r:embed="rId4"/>
                      <a:stretch>
                        <a:fillRect/>
                      </a:stretch>
                    </p:blipFill>
                    <p:spPr>
                      <a:xfrm>
                        <a:off x="8226003" y="3161659"/>
                        <a:ext cx="371475" cy="62865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4133404236"/>
              </p:ext>
            </p:extLst>
          </p:nvPr>
        </p:nvGraphicFramePr>
        <p:xfrm>
          <a:off x="529090" y="4558356"/>
          <a:ext cx="371475" cy="628650"/>
        </p:xfrm>
        <a:graphic>
          <a:graphicData uri="http://schemas.openxmlformats.org/presentationml/2006/ole">
            <mc:AlternateContent xmlns:mc="http://schemas.openxmlformats.org/markup-compatibility/2006">
              <mc:Choice xmlns:v="urn:schemas-microsoft-com:vml" Requires="v">
                <p:oleObj spid="_x0000_s154708" name="文档" r:id="rId12" imgW="379730" imgH="631190" progId="Word.Document.12">
                  <p:embed/>
                </p:oleObj>
              </mc:Choice>
              <mc:Fallback>
                <p:oleObj name="文档" r:id="rId12" imgW="379730" imgH="631190" progId="Word.Document.12">
                  <p:embed/>
                  <p:pic>
                    <p:nvPicPr>
                      <p:cNvPr id="0" name="图片 58021"/>
                      <p:cNvPicPr/>
                      <p:nvPr/>
                    </p:nvPicPr>
                    <p:blipFill>
                      <a:blip r:embed="rId4"/>
                      <a:stretch>
                        <a:fillRect/>
                      </a:stretch>
                    </p:blipFill>
                    <p:spPr>
                      <a:xfrm>
                        <a:off x="529090" y="4558356"/>
                        <a:ext cx="371475" cy="62865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96886583"/>
              </p:ext>
            </p:extLst>
          </p:nvPr>
        </p:nvGraphicFramePr>
        <p:xfrm>
          <a:off x="571464" y="3190908"/>
          <a:ext cx="371475" cy="628650"/>
        </p:xfrm>
        <a:graphic>
          <a:graphicData uri="http://schemas.openxmlformats.org/presentationml/2006/ole">
            <mc:AlternateContent xmlns:mc="http://schemas.openxmlformats.org/markup-compatibility/2006">
              <mc:Choice xmlns:v="urn:schemas-microsoft-com:vml" Requires="v">
                <p:oleObj spid="_x0000_s154709" name="文档" r:id="rId13" imgW="379730" imgH="631190" progId="Word.Document.12">
                  <p:embed/>
                </p:oleObj>
              </mc:Choice>
              <mc:Fallback>
                <p:oleObj name="文档" r:id="rId13" imgW="379730" imgH="631190" progId="Word.Document.12">
                  <p:embed/>
                  <p:pic>
                    <p:nvPicPr>
                      <p:cNvPr id="0" name="图片 58022"/>
                      <p:cNvPicPr/>
                      <p:nvPr/>
                    </p:nvPicPr>
                    <p:blipFill>
                      <a:blip r:embed="rId4"/>
                      <a:stretch>
                        <a:fillRect/>
                      </a:stretch>
                    </p:blipFill>
                    <p:spPr>
                      <a:xfrm>
                        <a:off x="571464" y="3190908"/>
                        <a:ext cx="371475" cy="628650"/>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3835421408"/>
              </p:ext>
            </p:extLst>
          </p:nvPr>
        </p:nvGraphicFramePr>
        <p:xfrm>
          <a:off x="11474380" y="3195730"/>
          <a:ext cx="371475" cy="628650"/>
        </p:xfrm>
        <a:graphic>
          <a:graphicData uri="http://schemas.openxmlformats.org/presentationml/2006/ole">
            <mc:AlternateContent xmlns:mc="http://schemas.openxmlformats.org/markup-compatibility/2006">
              <mc:Choice xmlns:v="urn:schemas-microsoft-com:vml" Requires="v">
                <p:oleObj spid="_x0000_s154710" name="文档" r:id="rId14" imgW="379730" imgH="631190" progId="Word.Document.12">
                  <p:embed/>
                </p:oleObj>
              </mc:Choice>
              <mc:Fallback>
                <p:oleObj name="文档" r:id="rId14" imgW="379730" imgH="631190" progId="Word.Document.12">
                  <p:embed/>
                  <p:pic>
                    <p:nvPicPr>
                      <p:cNvPr id="0" name="图片 58023"/>
                      <p:cNvPicPr/>
                      <p:nvPr/>
                    </p:nvPicPr>
                    <p:blipFill>
                      <a:blip r:embed="rId4"/>
                      <a:stretch>
                        <a:fillRect/>
                      </a:stretch>
                    </p:blipFill>
                    <p:spPr>
                      <a:xfrm>
                        <a:off x="11474380" y="3195730"/>
                        <a:ext cx="371475" cy="628650"/>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3929130343"/>
              </p:ext>
            </p:extLst>
          </p:nvPr>
        </p:nvGraphicFramePr>
        <p:xfrm>
          <a:off x="529091" y="3824380"/>
          <a:ext cx="371475" cy="628650"/>
        </p:xfrm>
        <a:graphic>
          <a:graphicData uri="http://schemas.openxmlformats.org/presentationml/2006/ole">
            <mc:AlternateContent xmlns:mc="http://schemas.openxmlformats.org/markup-compatibility/2006">
              <mc:Choice xmlns:v="urn:schemas-microsoft-com:vml" Requires="v">
                <p:oleObj spid="_x0000_s154711" name="文档" r:id="rId15" imgW="379730" imgH="631190" progId="Word.Document.12">
                  <p:embed/>
                </p:oleObj>
              </mc:Choice>
              <mc:Fallback>
                <p:oleObj name="文档" r:id="rId15" imgW="379730" imgH="631190" progId="Word.Document.12">
                  <p:embed/>
                  <p:pic>
                    <p:nvPicPr>
                      <p:cNvPr id="0" name="图片 58024"/>
                      <p:cNvPicPr/>
                      <p:nvPr/>
                    </p:nvPicPr>
                    <p:blipFill>
                      <a:blip r:embed="rId4"/>
                      <a:stretch>
                        <a:fillRect/>
                      </a:stretch>
                    </p:blipFill>
                    <p:spPr>
                      <a:xfrm>
                        <a:off x="529091" y="3824380"/>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5219546"/>
          </a:xfrm>
          <a:prstGeom prst="rect">
            <a:avLst/>
          </a:prstGeom>
        </p:spPr>
        <p:txBody>
          <a:bodyPr wrap="square" lIns="121898" tIns="60948" rIns="121898" bIns="60948">
            <a:spAutoFit/>
          </a:bodyPr>
          <a:lstStyle/>
          <a:p>
            <a:pPr indent="711200"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调查研究必须坚持实事求是的原则，树立求真务实的作风，具有追求真理、修正错误的勇气</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现在有的干部</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善于</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察言观色，准备了几个口袋，揣摩上面或领导的意图来提供材料</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很显然</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这样的调查是看不到实情、得不到真知、做不出正确结论的。</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调查研究一定要从客观实际出发，不能带着事先定的调子下去，而要坚持结论产生在调查研究之后，建立在科学论证的基础上。</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对调查了解到的真实情况和各种问题，要坚持有一是一、有二是二，既报喜又报忧，不唯书、不唯上、只唯实</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1200" algn="r">
              <a:lnSpc>
                <a:spcPct val="150000"/>
              </a:lnSpc>
              <a:spcAft>
                <a:spcPts val="0"/>
              </a:spcAft>
            </a:pP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摘自习近平《谈谈调查研究》</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501725026"/>
              </p:ext>
            </p:extLst>
          </p:nvPr>
        </p:nvGraphicFramePr>
        <p:xfrm>
          <a:off x="4945931" y="1555944"/>
          <a:ext cx="371475" cy="628650"/>
        </p:xfrm>
        <a:graphic>
          <a:graphicData uri="http://schemas.openxmlformats.org/presentationml/2006/ole">
            <mc:AlternateContent xmlns:mc="http://schemas.openxmlformats.org/markup-compatibility/2006">
              <mc:Choice xmlns:v="urn:schemas-microsoft-com:vml" Requires="v">
                <p:oleObj spid="_x0000_s147011" name="文档" r:id="rId3" imgW="379730" imgH="631190" progId="Word.Document.12">
                  <p:embed/>
                </p:oleObj>
              </mc:Choice>
              <mc:Fallback>
                <p:oleObj name="文档" r:id="rId3" imgW="379730" imgH="631190" progId="Word.Document.12">
                  <p:embed/>
                  <p:pic>
                    <p:nvPicPr>
                      <p:cNvPr id="0" name="图片 61695"/>
                      <p:cNvPicPr/>
                      <p:nvPr/>
                    </p:nvPicPr>
                    <p:blipFill>
                      <a:blip r:embed="rId4"/>
                      <a:stretch>
                        <a:fillRect/>
                      </a:stretch>
                    </p:blipFill>
                    <p:spPr>
                      <a:xfrm>
                        <a:off x="4945931" y="1555944"/>
                        <a:ext cx="371475" cy="62865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778236784"/>
              </p:ext>
            </p:extLst>
          </p:nvPr>
        </p:nvGraphicFramePr>
        <p:xfrm>
          <a:off x="5282630" y="1555944"/>
          <a:ext cx="371475" cy="628650"/>
        </p:xfrm>
        <a:graphic>
          <a:graphicData uri="http://schemas.openxmlformats.org/presentationml/2006/ole">
            <mc:AlternateContent xmlns:mc="http://schemas.openxmlformats.org/markup-compatibility/2006">
              <mc:Choice xmlns:v="urn:schemas-microsoft-com:vml" Requires="v">
                <p:oleObj spid="_x0000_s147012" name="文档" r:id="rId5" imgW="379730" imgH="631190" progId="Word.Document.12">
                  <p:embed/>
                </p:oleObj>
              </mc:Choice>
              <mc:Fallback>
                <p:oleObj name="文档" r:id="rId5" imgW="379730" imgH="631190" progId="Word.Document.12">
                  <p:embed/>
                  <p:pic>
                    <p:nvPicPr>
                      <p:cNvPr id="0" name="图片 61696"/>
                      <p:cNvPicPr/>
                      <p:nvPr/>
                    </p:nvPicPr>
                    <p:blipFill>
                      <a:blip r:embed="rId4"/>
                      <a:stretch>
                        <a:fillRect/>
                      </a:stretch>
                    </p:blipFill>
                    <p:spPr>
                      <a:xfrm>
                        <a:off x="5282630" y="1555944"/>
                        <a:ext cx="371475" cy="628650"/>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933475246"/>
              </p:ext>
            </p:extLst>
          </p:nvPr>
        </p:nvGraphicFramePr>
        <p:xfrm>
          <a:off x="5647197" y="1555944"/>
          <a:ext cx="371475" cy="628650"/>
        </p:xfrm>
        <a:graphic>
          <a:graphicData uri="http://schemas.openxmlformats.org/presentationml/2006/ole">
            <mc:AlternateContent xmlns:mc="http://schemas.openxmlformats.org/markup-compatibility/2006">
              <mc:Choice xmlns:v="urn:schemas-microsoft-com:vml" Requires="v">
                <p:oleObj spid="_x0000_s147013" name="文档" r:id="rId6" imgW="379730" imgH="631190" progId="Word.Document.12">
                  <p:embed/>
                </p:oleObj>
              </mc:Choice>
              <mc:Fallback>
                <p:oleObj name="文档" r:id="rId6" imgW="379730" imgH="631190" progId="Word.Document.12">
                  <p:embed/>
                  <p:pic>
                    <p:nvPicPr>
                      <p:cNvPr id="0" name="图片 61697"/>
                      <p:cNvPicPr/>
                      <p:nvPr/>
                    </p:nvPicPr>
                    <p:blipFill>
                      <a:blip r:embed="rId4"/>
                      <a:stretch>
                        <a:fillRect/>
                      </a:stretch>
                    </p:blipFill>
                    <p:spPr>
                      <a:xfrm>
                        <a:off x="5647197" y="1555944"/>
                        <a:ext cx="371475" cy="628650"/>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260929954"/>
              </p:ext>
            </p:extLst>
          </p:nvPr>
        </p:nvGraphicFramePr>
        <p:xfrm>
          <a:off x="6002475" y="1546613"/>
          <a:ext cx="371475" cy="628650"/>
        </p:xfrm>
        <a:graphic>
          <a:graphicData uri="http://schemas.openxmlformats.org/presentationml/2006/ole">
            <mc:AlternateContent xmlns:mc="http://schemas.openxmlformats.org/markup-compatibility/2006">
              <mc:Choice xmlns:v="urn:schemas-microsoft-com:vml" Requires="v">
                <p:oleObj spid="_x0000_s147014" name="文档" r:id="rId7" imgW="379730" imgH="631190" progId="Word.Document.12">
                  <p:embed/>
                </p:oleObj>
              </mc:Choice>
              <mc:Fallback>
                <p:oleObj name="文档" r:id="rId7" imgW="379730" imgH="631190" progId="Word.Document.12">
                  <p:embed/>
                  <p:pic>
                    <p:nvPicPr>
                      <p:cNvPr id="0" name="图片 61698"/>
                      <p:cNvPicPr/>
                      <p:nvPr/>
                    </p:nvPicPr>
                    <p:blipFill>
                      <a:blip r:embed="rId4"/>
                      <a:stretch>
                        <a:fillRect/>
                      </a:stretch>
                    </p:blipFill>
                    <p:spPr>
                      <a:xfrm>
                        <a:off x="6002475" y="1546613"/>
                        <a:ext cx="371475" cy="628650"/>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802857211"/>
              </p:ext>
            </p:extLst>
          </p:nvPr>
        </p:nvGraphicFramePr>
        <p:xfrm>
          <a:off x="6373950" y="1537282"/>
          <a:ext cx="371475" cy="628650"/>
        </p:xfrm>
        <a:graphic>
          <a:graphicData uri="http://schemas.openxmlformats.org/presentationml/2006/ole">
            <mc:AlternateContent xmlns:mc="http://schemas.openxmlformats.org/markup-compatibility/2006">
              <mc:Choice xmlns:v="urn:schemas-microsoft-com:vml" Requires="v">
                <p:oleObj spid="_x0000_s147015" name="文档" r:id="rId8" imgW="379730" imgH="631190" progId="Word.Document.12">
                  <p:embed/>
                </p:oleObj>
              </mc:Choice>
              <mc:Fallback>
                <p:oleObj name="文档" r:id="rId8" imgW="379730" imgH="631190" progId="Word.Document.12">
                  <p:embed/>
                  <p:pic>
                    <p:nvPicPr>
                      <p:cNvPr id="0" name="图片 61699"/>
                      <p:cNvPicPr/>
                      <p:nvPr/>
                    </p:nvPicPr>
                    <p:blipFill>
                      <a:blip r:embed="rId4"/>
                      <a:stretch>
                        <a:fillRect/>
                      </a:stretch>
                    </p:blipFill>
                    <p:spPr>
                      <a:xfrm>
                        <a:off x="6373950" y="1537282"/>
                        <a:ext cx="371475" cy="62865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3485127801"/>
              </p:ext>
            </p:extLst>
          </p:nvPr>
        </p:nvGraphicFramePr>
        <p:xfrm>
          <a:off x="6742441" y="1529962"/>
          <a:ext cx="371475" cy="628650"/>
        </p:xfrm>
        <a:graphic>
          <a:graphicData uri="http://schemas.openxmlformats.org/presentationml/2006/ole">
            <mc:AlternateContent xmlns:mc="http://schemas.openxmlformats.org/markup-compatibility/2006">
              <mc:Choice xmlns:v="urn:schemas-microsoft-com:vml" Requires="v">
                <p:oleObj spid="_x0000_s147016" name="文档" r:id="rId9" imgW="379730" imgH="631190" progId="Word.Document.12">
                  <p:embed/>
                </p:oleObj>
              </mc:Choice>
              <mc:Fallback>
                <p:oleObj name="文档" r:id="rId9" imgW="379730" imgH="631190" progId="Word.Document.12">
                  <p:embed/>
                  <p:pic>
                    <p:nvPicPr>
                      <p:cNvPr id="0" name="图片 61700"/>
                      <p:cNvPicPr/>
                      <p:nvPr/>
                    </p:nvPicPr>
                    <p:blipFill>
                      <a:blip r:embed="rId4"/>
                      <a:stretch>
                        <a:fillRect/>
                      </a:stretch>
                    </p:blipFill>
                    <p:spPr>
                      <a:xfrm>
                        <a:off x="6742441" y="1529962"/>
                        <a:ext cx="371475" cy="62865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1647157709"/>
              </p:ext>
            </p:extLst>
          </p:nvPr>
        </p:nvGraphicFramePr>
        <p:xfrm>
          <a:off x="7110933" y="2220167"/>
          <a:ext cx="371475" cy="628650"/>
        </p:xfrm>
        <a:graphic>
          <a:graphicData uri="http://schemas.openxmlformats.org/presentationml/2006/ole">
            <mc:AlternateContent xmlns:mc="http://schemas.openxmlformats.org/markup-compatibility/2006">
              <mc:Choice xmlns:v="urn:schemas-microsoft-com:vml" Requires="v">
                <p:oleObj spid="_x0000_s147017" name="文档" r:id="rId10" imgW="379730" imgH="631190" progId="Word.Document.12">
                  <p:embed/>
                </p:oleObj>
              </mc:Choice>
              <mc:Fallback>
                <p:oleObj name="文档" r:id="rId10" imgW="379730" imgH="631190" progId="Word.Document.12">
                  <p:embed/>
                  <p:pic>
                    <p:nvPicPr>
                      <p:cNvPr id="0" name="图片 61701"/>
                      <p:cNvPicPr/>
                      <p:nvPr/>
                    </p:nvPicPr>
                    <p:blipFill>
                      <a:blip r:embed="rId4"/>
                      <a:stretch>
                        <a:fillRect/>
                      </a:stretch>
                    </p:blipFill>
                    <p:spPr>
                      <a:xfrm>
                        <a:off x="7110933" y="2220167"/>
                        <a:ext cx="371475" cy="62865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661743087"/>
              </p:ext>
            </p:extLst>
          </p:nvPr>
        </p:nvGraphicFramePr>
        <p:xfrm>
          <a:off x="7466211" y="2220167"/>
          <a:ext cx="371475" cy="628650"/>
        </p:xfrm>
        <a:graphic>
          <a:graphicData uri="http://schemas.openxmlformats.org/presentationml/2006/ole">
            <mc:AlternateContent xmlns:mc="http://schemas.openxmlformats.org/markup-compatibility/2006">
              <mc:Choice xmlns:v="urn:schemas-microsoft-com:vml" Requires="v">
                <p:oleObj spid="_x0000_s147018" name="文档" r:id="rId11" imgW="379730" imgH="631190" progId="Word.Document.12">
                  <p:embed/>
                </p:oleObj>
              </mc:Choice>
              <mc:Fallback>
                <p:oleObj name="文档" r:id="rId11" imgW="379730" imgH="631190" progId="Word.Document.12">
                  <p:embed/>
                  <p:pic>
                    <p:nvPicPr>
                      <p:cNvPr id="0" name="图片 61702"/>
                      <p:cNvPicPr/>
                      <p:nvPr/>
                    </p:nvPicPr>
                    <p:blipFill>
                      <a:blip r:embed="rId4"/>
                      <a:stretch>
                        <a:fillRect/>
                      </a:stretch>
                    </p:blipFill>
                    <p:spPr>
                      <a:xfrm>
                        <a:off x="7466211" y="2220167"/>
                        <a:ext cx="371475" cy="62865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254999310"/>
              </p:ext>
            </p:extLst>
          </p:nvPr>
        </p:nvGraphicFramePr>
        <p:xfrm>
          <a:off x="7837686" y="2220167"/>
          <a:ext cx="371475" cy="628650"/>
        </p:xfrm>
        <a:graphic>
          <a:graphicData uri="http://schemas.openxmlformats.org/presentationml/2006/ole">
            <mc:AlternateContent xmlns:mc="http://schemas.openxmlformats.org/markup-compatibility/2006">
              <mc:Choice xmlns:v="urn:schemas-microsoft-com:vml" Requires="v">
                <p:oleObj spid="_x0000_s147019" name="文档" r:id="rId12" imgW="379730" imgH="631190" progId="Word.Document.12">
                  <p:embed/>
                </p:oleObj>
              </mc:Choice>
              <mc:Fallback>
                <p:oleObj name="文档" r:id="rId12" imgW="379730" imgH="631190" progId="Word.Document.12">
                  <p:embed/>
                  <p:pic>
                    <p:nvPicPr>
                      <p:cNvPr id="0" name="图片 61703"/>
                      <p:cNvPicPr/>
                      <p:nvPr/>
                    </p:nvPicPr>
                    <p:blipFill>
                      <a:blip r:embed="rId4"/>
                      <a:stretch>
                        <a:fillRect/>
                      </a:stretch>
                    </p:blipFill>
                    <p:spPr>
                      <a:xfrm>
                        <a:off x="7837686" y="2220167"/>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5293733"/>
          </a:xfrm>
          <a:prstGeom prst="rect">
            <a:avLst/>
          </a:prstGeom>
        </p:spPr>
        <p:txBody>
          <a:bodyPr wrap="square" lIns="121898" tIns="60948" rIns="121898" bIns="60948">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材料二：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社会科学</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并不</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拥有像自然科学一模一样的实验室，那是没有人能否认的</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但是</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如果说社会科学研究者并不能控制他所要观察的现象，那</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也并不完全正确</a:t>
            </a:r>
            <a:r>
              <a:rPr lang="zh-CN" altLang="zh-CN"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其实不过</a:t>
            </a:r>
            <a:r>
              <a:rPr lang="zh-CN" altLang="zh-CN"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是</a:t>
            </a:r>
            <a:r>
              <a:rPr lang="zh-CN" altLang="en-US"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控制的技术</a:t>
            </a:r>
            <a:r>
              <a:rPr lang="zh-CN" altLang="zh-CN" sz="2800" kern="100" spc="-100" dirty="0" smtClean="0">
                <a:latin typeface="Times New Roman" panose="02020603050405020304" pitchFamily="18" charset="0"/>
                <a:ea typeface="楷体_GB2312" panose="02010609030101010101" pitchFamily="49" charset="-122"/>
                <a:cs typeface="Times New Roman" panose="02020603050405020304" pitchFamily="18" charset="0"/>
              </a:rPr>
              <a:t>问题</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，而不是能不能控制的问题。</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在物理实验里用斜面滚球来实验引力，斜板这实验因子并不影响所要观察的引力现象，因为实验者在计算球动的速率中会考虑到这斜板的因子</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换一句话，所谓实验并不是孤立现象，而是把所有发生作用的因子都加以充分考虑的意思。</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239274344"/>
              </p:ext>
            </p:extLst>
          </p:nvPr>
        </p:nvGraphicFramePr>
        <p:xfrm>
          <a:off x="1263537" y="1592899"/>
          <a:ext cx="371475" cy="628650"/>
        </p:xfrm>
        <a:graphic>
          <a:graphicData uri="http://schemas.openxmlformats.org/presentationml/2006/ole">
            <mc:AlternateContent xmlns:mc="http://schemas.openxmlformats.org/markup-compatibility/2006">
              <mc:Choice xmlns:v="urn:schemas-microsoft-com:vml" Requires="v">
                <p:oleObj spid="_x0000_s149101" name="文档" r:id="rId3" imgW="379730" imgH="631190" progId="Word.Document.12">
                  <p:embed/>
                </p:oleObj>
              </mc:Choice>
              <mc:Fallback>
                <p:oleObj name="文档" r:id="rId3" imgW="379730" imgH="631190" progId="Word.Document.12">
                  <p:embed/>
                  <p:pic>
                    <p:nvPicPr>
                      <p:cNvPr id="0" name="图片 65619"/>
                      <p:cNvPicPr/>
                      <p:nvPr/>
                    </p:nvPicPr>
                    <p:blipFill>
                      <a:blip r:embed="rId4"/>
                      <a:stretch>
                        <a:fillRect/>
                      </a:stretch>
                    </p:blipFill>
                    <p:spPr>
                      <a:xfrm>
                        <a:off x="1263537" y="1592899"/>
                        <a:ext cx="371475" cy="62865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893081741"/>
              </p:ext>
            </p:extLst>
          </p:nvPr>
        </p:nvGraphicFramePr>
        <p:xfrm>
          <a:off x="1601361" y="1578438"/>
          <a:ext cx="371475" cy="628650"/>
        </p:xfrm>
        <a:graphic>
          <a:graphicData uri="http://schemas.openxmlformats.org/presentationml/2006/ole">
            <mc:AlternateContent xmlns:mc="http://schemas.openxmlformats.org/markup-compatibility/2006">
              <mc:Choice xmlns:v="urn:schemas-microsoft-com:vml" Requires="v">
                <p:oleObj spid="_x0000_s149102" name="文档" r:id="rId5" imgW="379730" imgH="631190" progId="Word.Document.12">
                  <p:embed/>
                </p:oleObj>
              </mc:Choice>
              <mc:Fallback>
                <p:oleObj name="文档" r:id="rId5" imgW="379730" imgH="631190" progId="Word.Document.12">
                  <p:embed/>
                  <p:pic>
                    <p:nvPicPr>
                      <p:cNvPr id="0" name="图片 65620"/>
                      <p:cNvPicPr/>
                      <p:nvPr/>
                    </p:nvPicPr>
                    <p:blipFill>
                      <a:blip r:embed="rId4"/>
                      <a:stretch>
                        <a:fillRect/>
                      </a:stretch>
                    </p:blipFill>
                    <p:spPr>
                      <a:xfrm>
                        <a:off x="1601361" y="1578438"/>
                        <a:ext cx="371475" cy="628650"/>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785812985"/>
              </p:ext>
            </p:extLst>
          </p:nvPr>
        </p:nvGraphicFramePr>
        <p:xfrm>
          <a:off x="1997224" y="1592899"/>
          <a:ext cx="371475" cy="628650"/>
        </p:xfrm>
        <a:graphic>
          <a:graphicData uri="http://schemas.openxmlformats.org/presentationml/2006/ole">
            <mc:AlternateContent xmlns:mc="http://schemas.openxmlformats.org/markup-compatibility/2006">
              <mc:Choice xmlns:v="urn:schemas-microsoft-com:vml" Requires="v">
                <p:oleObj spid="_x0000_s149103" name="文档" r:id="rId6" imgW="379730" imgH="631190" progId="Word.Document.12">
                  <p:embed/>
                </p:oleObj>
              </mc:Choice>
              <mc:Fallback>
                <p:oleObj name="文档" r:id="rId6" imgW="379730" imgH="631190" progId="Word.Document.12">
                  <p:embed/>
                  <p:pic>
                    <p:nvPicPr>
                      <p:cNvPr id="0" name="图片 65621"/>
                      <p:cNvPicPr/>
                      <p:nvPr/>
                    </p:nvPicPr>
                    <p:blipFill>
                      <a:blip r:embed="rId4"/>
                      <a:stretch>
                        <a:fillRect/>
                      </a:stretch>
                    </p:blipFill>
                    <p:spPr>
                      <a:xfrm>
                        <a:off x="1997224" y="1592899"/>
                        <a:ext cx="371475" cy="628650"/>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662521241"/>
              </p:ext>
            </p:extLst>
          </p:nvPr>
        </p:nvGraphicFramePr>
        <p:xfrm>
          <a:off x="2368699" y="1596930"/>
          <a:ext cx="371475" cy="628650"/>
        </p:xfrm>
        <a:graphic>
          <a:graphicData uri="http://schemas.openxmlformats.org/presentationml/2006/ole">
            <mc:AlternateContent xmlns:mc="http://schemas.openxmlformats.org/markup-compatibility/2006">
              <mc:Choice xmlns:v="urn:schemas-microsoft-com:vml" Requires="v">
                <p:oleObj spid="_x0000_s149104" name="文档" r:id="rId7" imgW="379730" imgH="631190" progId="Word.Document.12">
                  <p:embed/>
                </p:oleObj>
              </mc:Choice>
              <mc:Fallback>
                <p:oleObj name="文档" r:id="rId7" imgW="379730" imgH="631190" progId="Word.Document.12">
                  <p:embed/>
                  <p:pic>
                    <p:nvPicPr>
                      <p:cNvPr id="0" name="图片 65622"/>
                      <p:cNvPicPr/>
                      <p:nvPr/>
                    </p:nvPicPr>
                    <p:blipFill>
                      <a:blip r:embed="rId4"/>
                      <a:stretch>
                        <a:fillRect/>
                      </a:stretch>
                    </p:blipFill>
                    <p:spPr>
                      <a:xfrm>
                        <a:off x="2368699" y="1596930"/>
                        <a:ext cx="371475" cy="628650"/>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097318100"/>
              </p:ext>
            </p:extLst>
          </p:nvPr>
        </p:nvGraphicFramePr>
        <p:xfrm>
          <a:off x="1665560" y="2207088"/>
          <a:ext cx="371475" cy="628650"/>
        </p:xfrm>
        <a:graphic>
          <a:graphicData uri="http://schemas.openxmlformats.org/presentationml/2006/ole">
            <mc:AlternateContent xmlns:mc="http://schemas.openxmlformats.org/markup-compatibility/2006">
              <mc:Choice xmlns:v="urn:schemas-microsoft-com:vml" Requires="v">
                <p:oleObj spid="_x0000_s149105" name="文档" r:id="rId8" imgW="379730" imgH="631190" progId="Word.Document.12">
                  <p:embed/>
                </p:oleObj>
              </mc:Choice>
              <mc:Fallback>
                <p:oleObj name="文档" r:id="rId8" imgW="379730" imgH="631190" progId="Word.Document.12">
                  <p:embed/>
                  <p:pic>
                    <p:nvPicPr>
                      <p:cNvPr id="0" name="图片 65623"/>
                      <p:cNvPicPr/>
                      <p:nvPr/>
                    </p:nvPicPr>
                    <p:blipFill>
                      <a:blip r:embed="rId4"/>
                      <a:stretch>
                        <a:fillRect/>
                      </a:stretch>
                    </p:blipFill>
                    <p:spPr>
                      <a:xfrm>
                        <a:off x="1665560" y="2207088"/>
                        <a:ext cx="371475" cy="62865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3221314187"/>
              </p:ext>
            </p:extLst>
          </p:nvPr>
        </p:nvGraphicFramePr>
        <p:xfrm>
          <a:off x="2012479" y="2202499"/>
          <a:ext cx="371475" cy="628650"/>
        </p:xfrm>
        <a:graphic>
          <a:graphicData uri="http://schemas.openxmlformats.org/presentationml/2006/ole">
            <mc:AlternateContent xmlns:mc="http://schemas.openxmlformats.org/markup-compatibility/2006">
              <mc:Choice xmlns:v="urn:schemas-microsoft-com:vml" Requires="v">
                <p:oleObj spid="_x0000_s149106" name="文档" r:id="rId9" imgW="379730" imgH="631190" progId="Word.Document.12">
                  <p:embed/>
                </p:oleObj>
              </mc:Choice>
              <mc:Fallback>
                <p:oleObj name="文档" r:id="rId9" imgW="379730" imgH="631190" progId="Word.Document.12">
                  <p:embed/>
                  <p:pic>
                    <p:nvPicPr>
                      <p:cNvPr id="0" name="图片 65624"/>
                      <p:cNvPicPr/>
                      <p:nvPr/>
                    </p:nvPicPr>
                    <p:blipFill>
                      <a:blip r:embed="rId4"/>
                      <a:stretch>
                        <a:fillRect/>
                      </a:stretch>
                    </p:blipFill>
                    <p:spPr>
                      <a:xfrm>
                        <a:off x="2012479" y="2202499"/>
                        <a:ext cx="371475" cy="62865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061393332"/>
              </p:ext>
            </p:extLst>
          </p:nvPr>
        </p:nvGraphicFramePr>
        <p:xfrm>
          <a:off x="3410905" y="2831149"/>
          <a:ext cx="371475" cy="628650"/>
        </p:xfrm>
        <a:graphic>
          <a:graphicData uri="http://schemas.openxmlformats.org/presentationml/2006/ole">
            <mc:AlternateContent xmlns:mc="http://schemas.openxmlformats.org/markup-compatibility/2006">
              <mc:Choice xmlns:v="urn:schemas-microsoft-com:vml" Requires="v">
                <p:oleObj spid="_x0000_s149107" name="文档" r:id="rId10" imgW="379730" imgH="631190" progId="Word.Document.12">
                  <p:embed/>
                </p:oleObj>
              </mc:Choice>
              <mc:Fallback>
                <p:oleObj name="文档" r:id="rId10" imgW="379730" imgH="631190" progId="Word.Document.12">
                  <p:embed/>
                  <p:pic>
                    <p:nvPicPr>
                      <p:cNvPr id="0" name="图片 65625"/>
                      <p:cNvPicPr/>
                      <p:nvPr/>
                    </p:nvPicPr>
                    <p:blipFill>
                      <a:blip r:embed="rId4"/>
                      <a:stretch>
                        <a:fillRect/>
                      </a:stretch>
                    </p:blipFill>
                    <p:spPr>
                      <a:xfrm>
                        <a:off x="3410905" y="2831149"/>
                        <a:ext cx="371475" cy="62865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937080982"/>
              </p:ext>
            </p:extLst>
          </p:nvPr>
        </p:nvGraphicFramePr>
        <p:xfrm>
          <a:off x="3802385" y="2831149"/>
          <a:ext cx="371475" cy="628650"/>
        </p:xfrm>
        <a:graphic>
          <a:graphicData uri="http://schemas.openxmlformats.org/presentationml/2006/ole">
            <mc:AlternateContent xmlns:mc="http://schemas.openxmlformats.org/markup-compatibility/2006">
              <mc:Choice xmlns:v="urn:schemas-microsoft-com:vml" Requires="v">
                <p:oleObj spid="_x0000_s149108" name="文档" r:id="rId11" imgW="379730" imgH="631190" progId="Word.Document.12">
                  <p:embed/>
                </p:oleObj>
              </mc:Choice>
              <mc:Fallback>
                <p:oleObj name="文档" r:id="rId11" imgW="379730" imgH="631190" progId="Word.Document.12">
                  <p:embed/>
                  <p:pic>
                    <p:nvPicPr>
                      <p:cNvPr id="0" name="图片 65626"/>
                      <p:cNvPicPr/>
                      <p:nvPr/>
                    </p:nvPicPr>
                    <p:blipFill>
                      <a:blip r:embed="rId4"/>
                      <a:stretch>
                        <a:fillRect/>
                      </a:stretch>
                    </p:blipFill>
                    <p:spPr>
                      <a:xfrm>
                        <a:off x="3802385" y="2831149"/>
                        <a:ext cx="371475" cy="62865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346267492"/>
              </p:ext>
            </p:extLst>
          </p:nvPr>
        </p:nvGraphicFramePr>
        <p:xfrm>
          <a:off x="4171383" y="2835804"/>
          <a:ext cx="371475" cy="628650"/>
        </p:xfrm>
        <a:graphic>
          <a:graphicData uri="http://schemas.openxmlformats.org/presentationml/2006/ole">
            <mc:AlternateContent xmlns:mc="http://schemas.openxmlformats.org/markup-compatibility/2006">
              <mc:Choice xmlns:v="urn:schemas-microsoft-com:vml" Requires="v">
                <p:oleObj spid="_x0000_s149109" name="文档" r:id="rId12" imgW="379730" imgH="631190" progId="Word.Document.12">
                  <p:embed/>
                </p:oleObj>
              </mc:Choice>
              <mc:Fallback>
                <p:oleObj name="文档" r:id="rId12" imgW="379730" imgH="631190" progId="Word.Document.12">
                  <p:embed/>
                  <p:pic>
                    <p:nvPicPr>
                      <p:cNvPr id="0" name="图片 65627"/>
                      <p:cNvPicPr/>
                      <p:nvPr/>
                    </p:nvPicPr>
                    <p:blipFill>
                      <a:blip r:embed="rId4"/>
                      <a:stretch>
                        <a:fillRect/>
                      </a:stretch>
                    </p:blipFill>
                    <p:spPr>
                      <a:xfrm>
                        <a:off x="4171383" y="2835804"/>
                        <a:ext cx="371475" cy="628650"/>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3664242981"/>
              </p:ext>
            </p:extLst>
          </p:nvPr>
        </p:nvGraphicFramePr>
        <p:xfrm>
          <a:off x="4518890" y="2815833"/>
          <a:ext cx="371475" cy="628650"/>
        </p:xfrm>
        <a:graphic>
          <a:graphicData uri="http://schemas.openxmlformats.org/presentationml/2006/ole">
            <mc:AlternateContent xmlns:mc="http://schemas.openxmlformats.org/markup-compatibility/2006">
              <mc:Choice xmlns:v="urn:schemas-microsoft-com:vml" Requires="v">
                <p:oleObj spid="_x0000_s149110" name="文档" r:id="rId13" imgW="379730" imgH="631190" progId="Word.Document.12">
                  <p:embed/>
                </p:oleObj>
              </mc:Choice>
              <mc:Fallback>
                <p:oleObj name="文档" r:id="rId13" imgW="379730" imgH="631190" progId="Word.Document.12">
                  <p:embed/>
                  <p:pic>
                    <p:nvPicPr>
                      <p:cNvPr id="0" name="图片 65628"/>
                      <p:cNvPicPr/>
                      <p:nvPr/>
                    </p:nvPicPr>
                    <p:blipFill>
                      <a:blip r:embed="rId4"/>
                      <a:stretch>
                        <a:fillRect/>
                      </a:stretch>
                    </p:blipFill>
                    <p:spPr>
                      <a:xfrm>
                        <a:off x="4518890" y="2815833"/>
                        <a:ext cx="371475" cy="628650"/>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583535213"/>
              </p:ext>
            </p:extLst>
          </p:nvPr>
        </p:nvGraphicFramePr>
        <p:xfrm>
          <a:off x="5177835" y="2831149"/>
          <a:ext cx="371475" cy="628650"/>
        </p:xfrm>
        <a:graphic>
          <a:graphicData uri="http://schemas.openxmlformats.org/presentationml/2006/ole">
            <mc:AlternateContent xmlns:mc="http://schemas.openxmlformats.org/markup-compatibility/2006">
              <mc:Choice xmlns:v="urn:schemas-microsoft-com:vml" Requires="v">
                <p:oleObj spid="_x0000_s149111" name="文档" r:id="rId14" imgW="379730" imgH="631190" progId="Word.Document.12">
                  <p:embed/>
                </p:oleObj>
              </mc:Choice>
              <mc:Fallback>
                <p:oleObj name="文档" r:id="rId14" imgW="379730" imgH="631190" progId="Word.Document.12">
                  <p:embed/>
                  <p:pic>
                    <p:nvPicPr>
                      <p:cNvPr id="0" name="图片 65629"/>
                      <p:cNvPicPr/>
                      <p:nvPr/>
                    </p:nvPicPr>
                    <p:blipFill>
                      <a:blip r:embed="rId4"/>
                      <a:stretch>
                        <a:fillRect/>
                      </a:stretch>
                    </p:blipFill>
                    <p:spPr>
                      <a:xfrm>
                        <a:off x="5177835" y="2831149"/>
                        <a:ext cx="371475" cy="628650"/>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3268645604"/>
              </p:ext>
            </p:extLst>
          </p:nvPr>
        </p:nvGraphicFramePr>
        <p:xfrm>
          <a:off x="5549310" y="2831149"/>
          <a:ext cx="371475" cy="628650"/>
        </p:xfrm>
        <a:graphic>
          <a:graphicData uri="http://schemas.openxmlformats.org/presentationml/2006/ole">
            <mc:AlternateContent xmlns:mc="http://schemas.openxmlformats.org/markup-compatibility/2006">
              <mc:Choice xmlns:v="urn:schemas-microsoft-com:vml" Requires="v">
                <p:oleObj spid="_x0000_s149112" name="文档" r:id="rId15" imgW="379730" imgH="631190" progId="Word.Document.12">
                  <p:embed/>
                </p:oleObj>
              </mc:Choice>
              <mc:Fallback>
                <p:oleObj name="文档" r:id="rId15" imgW="379730" imgH="631190" progId="Word.Document.12">
                  <p:embed/>
                  <p:pic>
                    <p:nvPicPr>
                      <p:cNvPr id="0" name="图片 65630"/>
                      <p:cNvPicPr/>
                      <p:nvPr/>
                    </p:nvPicPr>
                    <p:blipFill>
                      <a:blip r:embed="rId4"/>
                      <a:stretch>
                        <a:fillRect/>
                      </a:stretch>
                    </p:blipFill>
                    <p:spPr>
                      <a:xfrm>
                        <a:off x="5549310" y="2831149"/>
                        <a:ext cx="371475" cy="628650"/>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4183898440"/>
              </p:ext>
            </p:extLst>
          </p:nvPr>
        </p:nvGraphicFramePr>
        <p:xfrm>
          <a:off x="5908554" y="2831149"/>
          <a:ext cx="371475" cy="628650"/>
        </p:xfrm>
        <a:graphic>
          <a:graphicData uri="http://schemas.openxmlformats.org/presentationml/2006/ole">
            <mc:AlternateContent xmlns:mc="http://schemas.openxmlformats.org/markup-compatibility/2006">
              <mc:Choice xmlns:v="urn:schemas-microsoft-com:vml" Requires="v">
                <p:oleObj spid="_x0000_s149113" name="文档" r:id="rId16" imgW="379730" imgH="631190" progId="Word.Document.12">
                  <p:embed/>
                </p:oleObj>
              </mc:Choice>
              <mc:Fallback>
                <p:oleObj name="文档" r:id="rId16" imgW="379730" imgH="631190" progId="Word.Document.12">
                  <p:embed/>
                  <p:pic>
                    <p:nvPicPr>
                      <p:cNvPr id="0" name="图片 65631"/>
                      <p:cNvPicPr/>
                      <p:nvPr/>
                    </p:nvPicPr>
                    <p:blipFill>
                      <a:blip r:embed="rId4"/>
                      <a:stretch>
                        <a:fillRect/>
                      </a:stretch>
                    </p:blipFill>
                    <p:spPr>
                      <a:xfrm>
                        <a:off x="5908554" y="2831149"/>
                        <a:ext cx="371475" cy="628650"/>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3341226783"/>
              </p:ext>
            </p:extLst>
          </p:nvPr>
        </p:nvGraphicFramePr>
        <p:xfrm>
          <a:off x="6228583" y="2831149"/>
          <a:ext cx="371475" cy="628650"/>
        </p:xfrm>
        <a:graphic>
          <a:graphicData uri="http://schemas.openxmlformats.org/presentationml/2006/ole">
            <mc:AlternateContent xmlns:mc="http://schemas.openxmlformats.org/markup-compatibility/2006">
              <mc:Choice xmlns:v="urn:schemas-microsoft-com:vml" Requires="v">
                <p:oleObj spid="_x0000_s149114" name="文档" r:id="rId17" imgW="379730" imgH="631190" progId="Word.Document.12">
                  <p:embed/>
                </p:oleObj>
              </mc:Choice>
              <mc:Fallback>
                <p:oleObj name="文档" r:id="rId17" imgW="379730" imgH="631190" progId="Word.Document.12">
                  <p:embed/>
                  <p:pic>
                    <p:nvPicPr>
                      <p:cNvPr id="0" name="图片 65632"/>
                      <p:cNvPicPr/>
                      <p:nvPr/>
                    </p:nvPicPr>
                    <p:blipFill>
                      <a:blip r:embed="rId4"/>
                      <a:stretch>
                        <a:fillRect/>
                      </a:stretch>
                    </p:blipFill>
                    <p:spPr>
                      <a:xfrm>
                        <a:off x="6228583" y="2831149"/>
                        <a:ext cx="371475" cy="628650"/>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2885519533"/>
              </p:ext>
            </p:extLst>
          </p:nvPr>
        </p:nvGraphicFramePr>
        <p:xfrm>
          <a:off x="6571777" y="2831149"/>
          <a:ext cx="371475" cy="628650"/>
        </p:xfrm>
        <a:graphic>
          <a:graphicData uri="http://schemas.openxmlformats.org/presentationml/2006/ole">
            <mc:AlternateContent xmlns:mc="http://schemas.openxmlformats.org/markup-compatibility/2006">
              <mc:Choice xmlns:v="urn:schemas-microsoft-com:vml" Requires="v">
                <p:oleObj spid="_x0000_s149115" name="文档" r:id="rId18" imgW="379730" imgH="631190" progId="Word.Document.12">
                  <p:embed/>
                </p:oleObj>
              </mc:Choice>
              <mc:Fallback>
                <p:oleObj name="文档" r:id="rId18" imgW="379730" imgH="631190" progId="Word.Document.12">
                  <p:embed/>
                  <p:pic>
                    <p:nvPicPr>
                      <p:cNvPr id="0" name="图片 65633"/>
                      <p:cNvPicPr/>
                      <p:nvPr/>
                    </p:nvPicPr>
                    <p:blipFill>
                      <a:blip r:embed="rId4"/>
                      <a:stretch>
                        <a:fillRect/>
                      </a:stretch>
                    </p:blipFill>
                    <p:spPr>
                      <a:xfrm>
                        <a:off x="6571777" y="2831149"/>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0420"/>
            <a:ext cx="11520000" cy="6758749"/>
          </a:xfrm>
          <a:prstGeom prst="rect">
            <a:avLst/>
          </a:prstGeom>
        </p:spPr>
        <p:txBody>
          <a:bodyPr wrap="square" lIns="121898" tIns="60948" rIns="121898" bIns="60948">
            <a:spAutoFit/>
          </a:bodyPr>
          <a:lstStyle/>
          <a:p>
            <a:pPr indent="711200" algn="just">
              <a:lnSpc>
                <a:spcPct val="140000"/>
              </a:lnSpc>
              <a:spcAft>
                <a:spcPts val="0"/>
              </a:spcAft>
            </a:pP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观察社会现象</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时</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，如果我们能确知观察情境各种因子对于被观察现象所起的作用，我们同样可以达到自然科学的实验中所具备的条件</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在技术上</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观察社会现象比观察自然现象更为困难。</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社会现象并不限于人的动作，而且包括人</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的</a:t>
            </a:r>
            <a:r>
              <a:rPr lang="zh-CN" altLang="en-US" sz="2800" kern="100" dirty="0">
                <a:latin typeface="Times New Roman" panose="02020603050405020304" pitchFamily="18" charset="0"/>
                <a:ea typeface="楷体_GB2312" panose="02010609030101010101" pitchFamily="49" charset="-122"/>
                <a:cs typeface="Times New Roman" panose="02020603050405020304" pitchFamily="18" charset="0"/>
              </a:rPr>
              <a:t>动机</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动机</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又</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受着人所接受的那一套认为应当如是</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的</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规律</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支配；</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这套规律</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是</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社会所共有的，而且是在时间里累积下来的</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这是人的生活适用于他所处的具体环境</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的</a:t>
            </a:r>
            <a:r>
              <a:rPr lang="zh-CN" altLang="en-US" sz="2800" kern="100" dirty="0">
                <a:latin typeface="Times New Roman" panose="02020603050405020304" pitchFamily="18" charset="0"/>
                <a:ea typeface="楷体_GB2312" panose="02010609030101010101" pitchFamily="49" charset="-122"/>
                <a:cs typeface="Times New Roman" panose="02020603050405020304" pitchFamily="18" charset="0"/>
              </a:rPr>
              <a:t>方法</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是在人和物的接触中，在动作里，给人的满足与否的结果里，选择和淘汰出来的，而且也永远在变动之中</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在这里我们可以见到社会现象有着不能分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的</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两部分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一部分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我们</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可以在体外看得到的</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a:latin typeface="Times New Roman" panose="02020603050405020304" pitchFamily="18" charset="0"/>
                <a:ea typeface="楷体_GB2312" panose="02010609030101010101" pitchFamily="49" charset="-122"/>
                <a:cs typeface="Times New Roman" panose="02020603050405020304" pitchFamily="18" charset="0"/>
              </a:rPr>
              <a:t>另一部分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在体外是看不到的。</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这第二部分必须由经验者本人用语言表达出来，才能使旁观的人明白。</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观察社会现象的困难常发生在第二部分。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nvGraphicFramePr>
        <p:xfrm>
          <a:off x="1295167" y="367358"/>
          <a:ext cx="371475" cy="628650"/>
        </p:xfrm>
        <a:graphic>
          <a:graphicData uri="http://schemas.openxmlformats.org/presentationml/2006/ole">
            <mc:AlternateContent xmlns:mc="http://schemas.openxmlformats.org/markup-compatibility/2006">
              <mc:Choice xmlns:v="urn:schemas-microsoft-com:vml" Requires="v">
                <p:oleObj spid="_x0000_s155866" name="文档" r:id="rId3" imgW="379730" imgH="631190" progId="Word.Document.12">
                  <p:embed/>
                </p:oleObj>
              </mc:Choice>
              <mc:Fallback>
                <p:oleObj name="文档" r:id="rId3" imgW="379730" imgH="631190" progId="Word.Document.12">
                  <p:embed/>
                  <p:pic>
                    <p:nvPicPr>
                      <p:cNvPr id="0" name="图片 64951"/>
                      <p:cNvPicPr/>
                      <p:nvPr/>
                    </p:nvPicPr>
                    <p:blipFill>
                      <a:blip r:embed="rId4"/>
                      <a:stretch>
                        <a:fillRect/>
                      </a:stretch>
                    </p:blipFill>
                    <p:spPr>
                      <a:xfrm>
                        <a:off x="1295167" y="367358"/>
                        <a:ext cx="371475" cy="628650"/>
                      </a:xfrm>
                      <a:prstGeom prst="rect">
                        <a:avLst/>
                      </a:prstGeom>
                    </p:spPr>
                  </p:pic>
                </p:oleObj>
              </mc:Fallback>
            </mc:AlternateContent>
          </a:graphicData>
        </a:graphic>
      </p:graphicFrame>
      <p:graphicFrame>
        <p:nvGraphicFramePr>
          <p:cNvPr id="4" name="对象 3"/>
          <p:cNvGraphicFramePr>
            <a:graphicFrameLocks noChangeAspect="1"/>
          </p:cNvGraphicFramePr>
          <p:nvPr/>
        </p:nvGraphicFramePr>
        <p:xfrm>
          <a:off x="1621825" y="367358"/>
          <a:ext cx="371475" cy="628650"/>
        </p:xfrm>
        <a:graphic>
          <a:graphicData uri="http://schemas.openxmlformats.org/presentationml/2006/ole">
            <mc:AlternateContent xmlns:mc="http://schemas.openxmlformats.org/markup-compatibility/2006">
              <mc:Choice xmlns:v="urn:schemas-microsoft-com:vml" Requires="v">
                <p:oleObj spid="_x0000_s155867" name="文档" r:id="rId5" imgW="379730" imgH="631190" progId="Word.Document.12">
                  <p:embed/>
                </p:oleObj>
              </mc:Choice>
              <mc:Fallback>
                <p:oleObj name="文档" r:id="rId5" imgW="379730" imgH="631190" progId="Word.Document.12">
                  <p:embed/>
                  <p:pic>
                    <p:nvPicPr>
                      <p:cNvPr id="0" name="图片 64952"/>
                      <p:cNvPicPr/>
                      <p:nvPr/>
                    </p:nvPicPr>
                    <p:blipFill>
                      <a:blip r:embed="rId4"/>
                      <a:stretch>
                        <a:fillRect/>
                      </a:stretch>
                    </p:blipFill>
                    <p:spPr>
                      <a:xfrm>
                        <a:off x="1621825" y="367358"/>
                        <a:ext cx="371475" cy="628650"/>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1993300" y="367358"/>
          <a:ext cx="371475" cy="628650"/>
        </p:xfrm>
        <a:graphic>
          <a:graphicData uri="http://schemas.openxmlformats.org/presentationml/2006/ole">
            <mc:AlternateContent xmlns:mc="http://schemas.openxmlformats.org/markup-compatibility/2006">
              <mc:Choice xmlns:v="urn:schemas-microsoft-com:vml" Requires="v">
                <p:oleObj spid="_x0000_s155868" name="文档" r:id="rId6" imgW="379730" imgH="631190" progId="Word.Document.12">
                  <p:embed/>
                </p:oleObj>
              </mc:Choice>
              <mc:Fallback>
                <p:oleObj name="文档" r:id="rId6" imgW="379730" imgH="631190" progId="Word.Document.12">
                  <p:embed/>
                  <p:pic>
                    <p:nvPicPr>
                      <p:cNvPr id="0" name="图片 64953"/>
                      <p:cNvPicPr/>
                      <p:nvPr/>
                    </p:nvPicPr>
                    <p:blipFill>
                      <a:blip r:embed="rId4"/>
                      <a:stretch>
                        <a:fillRect/>
                      </a:stretch>
                    </p:blipFill>
                    <p:spPr>
                      <a:xfrm>
                        <a:off x="1993300" y="367358"/>
                        <a:ext cx="371475" cy="628650"/>
                      </a:xfrm>
                      <a:prstGeom prst="rect">
                        <a:avLst/>
                      </a:prstGeom>
                    </p:spPr>
                  </p:pic>
                </p:oleObj>
              </mc:Fallback>
            </mc:AlternateContent>
          </a:graphicData>
        </a:graphic>
      </p:graphicFrame>
      <p:graphicFrame>
        <p:nvGraphicFramePr>
          <p:cNvPr id="6" name="对象 5"/>
          <p:cNvGraphicFramePr>
            <a:graphicFrameLocks noChangeAspect="1"/>
          </p:cNvGraphicFramePr>
          <p:nvPr/>
        </p:nvGraphicFramePr>
        <p:xfrm>
          <a:off x="2360145" y="367358"/>
          <a:ext cx="371475" cy="628650"/>
        </p:xfrm>
        <a:graphic>
          <a:graphicData uri="http://schemas.openxmlformats.org/presentationml/2006/ole">
            <mc:AlternateContent xmlns:mc="http://schemas.openxmlformats.org/markup-compatibility/2006">
              <mc:Choice xmlns:v="urn:schemas-microsoft-com:vml" Requires="v">
                <p:oleObj spid="_x0000_s155869" name="文档" r:id="rId7" imgW="379730" imgH="631190" progId="Word.Document.12">
                  <p:embed/>
                </p:oleObj>
              </mc:Choice>
              <mc:Fallback>
                <p:oleObj name="文档" r:id="rId7" imgW="379730" imgH="631190" progId="Word.Document.12">
                  <p:embed/>
                  <p:pic>
                    <p:nvPicPr>
                      <p:cNvPr id="0" name="图片 64954"/>
                      <p:cNvPicPr/>
                      <p:nvPr/>
                    </p:nvPicPr>
                    <p:blipFill>
                      <a:blip r:embed="rId4"/>
                      <a:stretch>
                        <a:fillRect/>
                      </a:stretch>
                    </p:blipFill>
                    <p:spPr>
                      <a:xfrm>
                        <a:off x="2360145" y="367358"/>
                        <a:ext cx="371475" cy="628650"/>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2729795" y="367358"/>
          <a:ext cx="371475" cy="628650"/>
        </p:xfrm>
        <a:graphic>
          <a:graphicData uri="http://schemas.openxmlformats.org/presentationml/2006/ole">
            <mc:AlternateContent xmlns:mc="http://schemas.openxmlformats.org/markup-compatibility/2006">
              <mc:Choice xmlns:v="urn:schemas-microsoft-com:vml" Requires="v">
                <p:oleObj spid="_x0000_s155870" name="文档" r:id="rId8" imgW="379730" imgH="631190" progId="Word.Document.12">
                  <p:embed/>
                </p:oleObj>
              </mc:Choice>
              <mc:Fallback>
                <p:oleObj name="文档" r:id="rId8" imgW="379730" imgH="631190" progId="Word.Document.12">
                  <p:embed/>
                  <p:pic>
                    <p:nvPicPr>
                      <p:cNvPr id="0" name="图片 64955"/>
                      <p:cNvPicPr/>
                      <p:nvPr/>
                    </p:nvPicPr>
                    <p:blipFill>
                      <a:blip r:embed="rId4"/>
                      <a:stretch>
                        <a:fillRect/>
                      </a:stretch>
                    </p:blipFill>
                    <p:spPr>
                      <a:xfrm>
                        <a:off x="2729795" y="367358"/>
                        <a:ext cx="371475" cy="628650"/>
                      </a:xfrm>
                      <a:prstGeom prst="rect">
                        <a:avLst/>
                      </a:prstGeom>
                    </p:spPr>
                  </p:pic>
                </p:oleObj>
              </mc:Fallback>
            </mc:AlternateContent>
          </a:graphicData>
        </a:graphic>
      </p:graphicFrame>
      <p:graphicFrame>
        <p:nvGraphicFramePr>
          <p:cNvPr id="9" name="对象 8"/>
          <p:cNvGraphicFramePr>
            <a:graphicFrameLocks noChangeAspect="1"/>
          </p:cNvGraphicFramePr>
          <p:nvPr/>
        </p:nvGraphicFramePr>
        <p:xfrm>
          <a:off x="3094815" y="367358"/>
          <a:ext cx="371475" cy="628650"/>
        </p:xfrm>
        <a:graphic>
          <a:graphicData uri="http://schemas.openxmlformats.org/presentationml/2006/ole">
            <mc:AlternateContent xmlns:mc="http://schemas.openxmlformats.org/markup-compatibility/2006">
              <mc:Choice xmlns:v="urn:schemas-microsoft-com:vml" Requires="v">
                <p:oleObj spid="_x0000_s155871" name="文档" r:id="rId9" imgW="379730" imgH="631190" progId="Word.Document.12">
                  <p:embed/>
                </p:oleObj>
              </mc:Choice>
              <mc:Fallback>
                <p:oleObj name="文档" r:id="rId9" imgW="379730" imgH="631190" progId="Word.Document.12">
                  <p:embed/>
                  <p:pic>
                    <p:nvPicPr>
                      <p:cNvPr id="0" name="图片 64956"/>
                      <p:cNvPicPr/>
                      <p:nvPr/>
                    </p:nvPicPr>
                    <p:blipFill>
                      <a:blip r:embed="rId4"/>
                      <a:stretch>
                        <a:fillRect/>
                      </a:stretch>
                    </p:blipFill>
                    <p:spPr>
                      <a:xfrm>
                        <a:off x="3094815" y="367358"/>
                        <a:ext cx="371475" cy="628650"/>
                      </a:xfrm>
                      <a:prstGeom prst="rect">
                        <a:avLst/>
                      </a:prstGeom>
                    </p:spPr>
                  </p:pic>
                </p:oleObj>
              </mc:Fallback>
            </mc:AlternateContent>
          </a:graphicData>
        </a:graphic>
      </p:graphicFrame>
      <p:graphicFrame>
        <p:nvGraphicFramePr>
          <p:cNvPr id="10" name="对象 9"/>
          <p:cNvGraphicFramePr>
            <a:graphicFrameLocks noChangeAspect="1"/>
          </p:cNvGraphicFramePr>
          <p:nvPr/>
        </p:nvGraphicFramePr>
        <p:xfrm>
          <a:off x="1339255" y="2735685"/>
          <a:ext cx="371475" cy="628650"/>
        </p:xfrm>
        <a:graphic>
          <a:graphicData uri="http://schemas.openxmlformats.org/presentationml/2006/ole">
            <mc:AlternateContent xmlns:mc="http://schemas.openxmlformats.org/markup-compatibility/2006">
              <mc:Choice xmlns:v="urn:schemas-microsoft-com:vml" Requires="v">
                <p:oleObj spid="_x0000_s155872" name="文档" r:id="rId10" imgW="379730" imgH="631190" progId="Word.Document.12">
                  <p:embed/>
                </p:oleObj>
              </mc:Choice>
              <mc:Fallback>
                <p:oleObj name="文档" r:id="rId10" imgW="379730" imgH="631190" progId="Word.Document.12">
                  <p:embed/>
                  <p:pic>
                    <p:nvPicPr>
                      <p:cNvPr id="0" name="图片 64957"/>
                      <p:cNvPicPr/>
                      <p:nvPr/>
                    </p:nvPicPr>
                    <p:blipFill>
                      <a:blip r:embed="rId4"/>
                      <a:stretch>
                        <a:fillRect/>
                      </a:stretch>
                    </p:blipFill>
                    <p:spPr>
                      <a:xfrm>
                        <a:off x="1339255" y="2735685"/>
                        <a:ext cx="371475" cy="628650"/>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1720255" y="2735685"/>
          <a:ext cx="371475" cy="628650"/>
        </p:xfrm>
        <a:graphic>
          <a:graphicData uri="http://schemas.openxmlformats.org/presentationml/2006/ole">
            <mc:AlternateContent xmlns:mc="http://schemas.openxmlformats.org/markup-compatibility/2006">
              <mc:Choice xmlns:v="urn:schemas-microsoft-com:vml" Requires="v">
                <p:oleObj spid="_x0000_s155873" name="文档" r:id="rId11" imgW="379730" imgH="631190" progId="Word.Document.12">
                  <p:embed/>
                </p:oleObj>
              </mc:Choice>
              <mc:Fallback>
                <p:oleObj name="文档" r:id="rId11" imgW="379730" imgH="631190" progId="Word.Document.12">
                  <p:embed/>
                  <p:pic>
                    <p:nvPicPr>
                      <p:cNvPr id="0" name="图片 64958"/>
                      <p:cNvPicPr/>
                      <p:nvPr/>
                    </p:nvPicPr>
                    <p:blipFill>
                      <a:blip r:embed="rId4"/>
                      <a:stretch>
                        <a:fillRect/>
                      </a:stretch>
                    </p:blipFill>
                    <p:spPr>
                      <a:xfrm>
                        <a:off x="1720255" y="2735685"/>
                        <a:ext cx="371475" cy="628650"/>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632906077"/>
              </p:ext>
            </p:extLst>
          </p:nvPr>
        </p:nvGraphicFramePr>
        <p:xfrm>
          <a:off x="11490833" y="899989"/>
          <a:ext cx="371475" cy="628650"/>
        </p:xfrm>
        <a:graphic>
          <a:graphicData uri="http://schemas.openxmlformats.org/presentationml/2006/ole">
            <mc:AlternateContent xmlns:mc="http://schemas.openxmlformats.org/markup-compatibility/2006">
              <mc:Choice xmlns:v="urn:schemas-microsoft-com:vml" Requires="v">
                <p:oleObj spid="_x0000_s155874" name="文档" r:id="rId12" imgW="379730" imgH="631190" progId="Word.Document.12">
                  <p:embed/>
                </p:oleObj>
              </mc:Choice>
              <mc:Fallback>
                <p:oleObj name="文档" r:id="rId12" imgW="379730" imgH="631190" progId="Word.Document.12">
                  <p:embed/>
                  <p:pic>
                    <p:nvPicPr>
                      <p:cNvPr id="0" name="图片 64959"/>
                      <p:cNvPicPr/>
                      <p:nvPr/>
                    </p:nvPicPr>
                    <p:blipFill>
                      <a:blip r:embed="rId4"/>
                      <a:stretch>
                        <a:fillRect/>
                      </a:stretch>
                    </p:blipFill>
                    <p:spPr>
                      <a:xfrm>
                        <a:off x="11490833" y="899989"/>
                        <a:ext cx="371475" cy="628650"/>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3465949392"/>
              </p:ext>
            </p:extLst>
          </p:nvPr>
        </p:nvGraphicFramePr>
        <p:xfrm>
          <a:off x="554566" y="1485578"/>
          <a:ext cx="371475" cy="628650"/>
        </p:xfrm>
        <a:graphic>
          <a:graphicData uri="http://schemas.openxmlformats.org/presentationml/2006/ole">
            <mc:AlternateContent xmlns:mc="http://schemas.openxmlformats.org/markup-compatibility/2006">
              <mc:Choice xmlns:v="urn:schemas-microsoft-com:vml" Requires="v">
                <p:oleObj spid="_x0000_s155875" name="文档" r:id="rId13" imgW="379730" imgH="631190" progId="Word.Document.12">
                  <p:embed/>
                </p:oleObj>
              </mc:Choice>
              <mc:Fallback>
                <p:oleObj name="文档" r:id="rId13" imgW="379730" imgH="631190" progId="Word.Document.12">
                  <p:embed/>
                  <p:pic>
                    <p:nvPicPr>
                      <p:cNvPr id="0" name="图片 64960"/>
                      <p:cNvPicPr/>
                      <p:nvPr/>
                    </p:nvPicPr>
                    <p:blipFill>
                      <a:blip r:embed="rId4"/>
                      <a:stretch>
                        <a:fillRect/>
                      </a:stretch>
                    </p:blipFill>
                    <p:spPr>
                      <a:xfrm>
                        <a:off x="554566" y="1485578"/>
                        <a:ext cx="371475" cy="628650"/>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3855805218"/>
              </p:ext>
            </p:extLst>
          </p:nvPr>
        </p:nvGraphicFramePr>
        <p:xfrm>
          <a:off x="904325" y="1485578"/>
          <a:ext cx="371475" cy="628650"/>
        </p:xfrm>
        <a:graphic>
          <a:graphicData uri="http://schemas.openxmlformats.org/presentationml/2006/ole">
            <mc:AlternateContent xmlns:mc="http://schemas.openxmlformats.org/markup-compatibility/2006">
              <mc:Choice xmlns:v="urn:schemas-microsoft-com:vml" Requires="v">
                <p:oleObj spid="_x0000_s155876" name="文档" r:id="rId14" imgW="379730" imgH="631190" progId="Word.Document.12">
                  <p:embed/>
                </p:oleObj>
              </mc:Choice>
              <mc:Fallback>
                <p:oleObj name="文档" r:id="rId14" imgW="379730" imgH="631190" progId="Word.Document.12">
                  <p:embed/>
                  <p:pic>
                    <p:nvPicPr>
                      <p:cNvPr id="0" name="图片 64961"/>
                      <p:cNvPicPr/>
                      <p:nvPr/>
                    </p:nvPicPr>
                    <p:blipFill>
                      <a:blip r:embed="rId4"/>
                      <a:stretch>
                        <a:fillRect/>
                      </a:stretch>
                    </p:blipFill>
                    <p:spPr>
                      <a:xfrm>
                        <a:off x="904325" y="1485578"/>
                        <a:ext cx="371475" cy="628650"/>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3664633078"/>
              </p:ext>
            </p:extLst>
          </p:nvPr>
        </p:nvGraphicFramePr>
        <p:xfrm>
          <a:off x="1254083" y="1485578"/>
          <a:ext cx="371475" cy="628650"/>
        </p:xfrm>
        <a:graphic>
          <a:graphicData uri="http://schemas.openxmlformats.org/presentationml/2006/ole">
            <mc:AlternateContent xmlns:mc="http://schemas.openxmlformats.org/markup-compatibility/2006">
              <mc:Choice xmlns:v="urn:schemas-microsoft-com:vml" Requires="v">
                <p:oleObj spid="_x0000_s155877" name="文档" r:id="rId15" imgW="379730" imgH="631190" progId="Word.Document.12">
                  <p:embed/>
                </p:oleObj>
              </mc:Choice>
              <mc:Fallback>
                <p:oleObj name="文档" r:id="rId15" imgW="379730" imgH="631190" progId="Word.Document.12">
                  <p:embed/>
                  <p:pic>
                    <p:nvPicPr>
                      <p:cNvPr id="0" name="图片 64962"/>
                      <p:cNvPicPr/>
                      <p:nvPr/>
                    </p:nvPicPr>
                    <p:blipFill>
                      <a:blip r:embed="rId4"/>
                      <a:stretch>
                        <a:fillRect/>
                      </a:stretch>
                    </p:blipFill>
                    <p:spPr>
                      <a:xfrm>
                        <a:off x="1254083" y="1485578"/>
                        <a:ext cx="371475" cy="628650"/>
                      </a:xfrm>
                      <a:prstGeom prst="rect">
                        <a:avLst/>
                      </a:prstGeom>
                    </p:spPr>
                  </p:pic>
                </p:oleObj>
              </mc:Fallback>
            </mc:AlternateContent>
          </a:graphicData>
        </a:graphic>
      </p:graphicFrame>
      <p:graphicFrame>
        <p:nvGraphicFramePr>
          <p:cNvPr id="17" name="对象 16"/>
          <p:cNvGraphicFramePr>
            <a:graphicFrameLocks noChangeAspect="1"/>
          </p:cNvGraphicFramePr>
          <p:nvPr/>
        </p:nvGraphicFramePr>
        <p:xfrm>
          <a:off x="4220513" y="2133278"/>
          <a:ext cx="371475" cy="628650"/>
        </p:xfrm>
        <a:graphic>
          <a:graphicData uri="http://schemas.openxmlformats.org/presentationml/2006/ole">
            <mc:AlternateContent xmlns:mc="http://schemas.openxmlformats.org/markup-compatibility/2006">
              <mc:Choice xmlns:v="urn:schemas-microsoft-com:vml" Requires="v">
                <p:oleObj spid="_x0000_s155878" name="文档" r:id="rId16" imgW="379730" imgH="631190" progId="Word.Document.12">
                  <p:embed/>
                </p:oleObj>
              </mc:Choice>
              <mc:Fallback>
                <p:oleObj name="文档" r:id="rId16" imgW="379730" imgH="631190" progId="Word.Document.12">
                  <p:embed/>
                  <p:pic>
                    <p:nvPicPr>
                      <p:cNvPr id="0" name="图片 64963"/>
                      <p:cNvPicPr/>
                      <p:nvPr/>
                    </p:nvPicPr>
                    <p:blipFill>
                      <a:blip r:embed="rId4"/>
                      <a:stretch>
                        <a:fillRect/>
                      </a:stretch>
                    </p:blipFill>
                    <p:spPr>
                      <a:xfrm>
                        <a:off x="4220513" y="2133278"/>
                        <a:ext cx="371475" cy="628650"/>
                      </a:xfrm>
                      <a:prstGeom prst="rect">
                        <a:avLst/>
                      </a:prstGeom>
                    </p:spPr>
                  </p:pic>
                </p:oleObj>
              </mc:Fallback>
            </mc:AlternateContent>
          </a:graphicData>
        </a:graphic>
      </p:graphicFrame>
      <p:graphicFrame>
        <p:nvGraphicFramePr>
          <p:cNvPr id="18" name="对象 17"/>
          <p:cNvGraphicFramePr>
            <a:graphicFrameLocks noChangeAspect="1"/>
          </p:cNvGraphicFramePr>
          <p:nvPr/>
        </p:nvGraphicFramePr>
        <p:xfrm>
          <a:off x="4548555" y="2133278"/>
          <a:ext cx="371475" cy="628650"/>
        </p:xfrm>
        <a:graphic>
          <a:graphicData uri="http://schemas.openxmlformats.org/presentationml/2006/ole">
            <mc:AlternateContent xmlns:mc="http://schemas.openxmlformats.org/markup-compatibility/2006">
              <mc:Choice xmlns:v="urn:schemas-microsoft-com:vml" Requires="v">
                <p:oleObj spid="_x0000_s155879" name="文档" r:id="rId17" imgW="379730" imgH="631190" progId="Word.Document.12">
                  <p:embed/>
                </p:oleObj>
              </mc:Choice>
              <mc:Fallback>
                <p:oleObj name="文档" r:id="rId17" imgW="379730" imgH="631190" progId="Word.Document.12">
                  <p:embed/>
                  <p:pic>
                    <p:nvPicPr>
                      <p:cNvPr id="0" name="图片 64964"/>
                      <p:cNvPicPr/>
                      <p:nvPr/>
                    </p:nvPicPr>
                    <p:blipFill>
                      <a:blip r:embed="rId4"/>
                      <a:stretch>
                        <a:fillRect/>
                      </a:stretch>
                    </p:blipFill>
                    <p:spPr>
                      <a:xfrm>
                        <a:off x="4548555" y="2133278"/>
                        <a:ext cx="371475" cy="628650"/>
                      </a:xfrm>
                      <a:prstGeom prst="rect">
                        <a:avLst/>
                      </a:prstGeom>
                    </p:spPr>
                  </p:pic>
                </p:oleObj>
              </mc:Fallback>
            </mc:AlternateContent>
          </a:graphicData>
        </a:graphic>
      </p:graphicFrame>
      <p:graphicFrame>
        <p:nvGraphicFramePr>
          <p:cNvPr id="19" name="对象 18"/>
          <p:cNvGraphicFramePr>
            <a:graphicFrameLocks noChangeAspect="1"/>
          </p:cNvGraphicFramePr>
          <p:nvPr/>
        </p:nvGraphicFramePr>
        <p:xfrm>
          <a:off x="5319722" y="2133278"/>
          <a:ext cx="371475" cy="628650"/>
        </p:xfrm>
        <a:graphic>
          <a:graphicData uri="http://schemas.openxmlformats.org/presentationml/2006/ole">
            <mc:AlternateContent xmlns:mc="http://schemas.openxmlformats.org/markup-compatibility/2006">
              <mc:Choice xmlns:v="urn:schemas-microsoft-com:vml" Requires="v">
                <p:oleObj spid="_x0000_s155880" name="文档" r:id="rId18" imgW="379730" imgH="631190" progId="Word.Document.12">
                  <p:embed/>
                </p:oleObj>
              </mc:Choice>
              <mc:Fallback>
                <p:oleObj name="文档" r:id="rId18" imgW="379730" imgH="631190" progId="Word.Document.12">
                  <p:embed/>
                  <p:pic>
                    <p:nvPicPr>
                      <p:cNvPr id="0" name="图片 64965"/>
                      <p:cNvPicPr/>
                      <p:nvPr/>
                    </p:nvPicPr>
                    <p:blipFill>
                      <a:blip r:embed="rId4"/>
                      <a:stretch>
                        <a:fillRect/>
                      </a:stretch>
                    </p:blipFill>
                    <p:spPr>
                      <a:xfrm>
                        <a:off x="5319722" y="2133278"/>
                        <a:ext cx="371475" cy="628650"/>
                      </a:xfrm>
                      <a:prstGeom prst="rect">
                        <a:avLst/>
                      </a:prstGeom>
                    </p:spPr>
                  </p:pic>
                </p:oleObj>
              </mc:Fallback>
            </mc:AlternateContent>
          </a:graphicData>
        </a:graphic>
      </p:graphicFrame>
      <p:graphicFrame>
        <p:nvGraphicFramePr>
          <p:cNvPr id="20" name="对象 19"/>
          <p:cNvGraphicFramePr>
            <a:graphicFrameLocks noChangeAspect="1"/>
          </p:cNvGraphicFramePr>
          <p:nvPr/>
        </p:nvGraphicFramePr>
        <p:xfrm>
          <a:off x="5647764" y="2133278"/>
          <a:ext cx="371475" cy="628650"/>
        </p:xfrm>
        <a:graphic>
          <a:graphicData uri="http://schemas.openxmlformats.org/presentationml/2006/ole">
            <mc:AlternateContent xmlns:mc="http://schemas.openxmlformats.org/markup-compatibility/2006">
              <mc:Choice xmlns:v="urn:schemas-microsoft-com:vml" Requires="v">
                <p:oleObj spid="_x0000_s155881" name="文档" r:id="rId19" imgW="379730" imgH="631190" progId="Word.Document.12">
                  <p:embed/>
                </p:oleObj>
              </mc:Choice>
              <mc:Fallback>
                <p:oleObj name="文档" r:id="rId19" imgW="379730" imgH="631190" progId="Word.Document.12">
                  <p:embed/>
                  <p:pic>
                    <p:nvPicPr>
                      <p:cNvPr id="0" name="图片 64966"/>
                      <p:cNvPicPr/>
                      <p:nvPr/>
                    </p:nvPicPr>
                    <p:blipFill>
                      <a:blip r:embed="rId4"/>
                      <a:stretch>
                        <a:fillRect/>
                      </a:stretch>
                    </p:blipFill>
                    <p:spPr>
                      <a:xfrm>
                        <a:off x="5647764" y="2133278"/>
                        <a:ext cx="371475" cy="628650"/>
                      </a:xfrm>
                      <a:prstGeom prst="rect">
                        <a:avLst/>
                      </a:prstGeom>
                    </p:spPr>
                  </p:pic>
                </p:oleObj>
              </mc:Fallback>
            </mc:AlternateContent>
          </a:graphicData>
        </a:graphic>
      </p:graphicFrame>
      <p:graphicFrame>
        <p:nvGraphicFramePr>
          <p:cNvPr id="21" name="对象 20"/>
          <p:cNvGraphicFramePr>
            <a:graphicFrameLocks noChangeAspect="1"/>
          </p:cNvGraphicFramePr>
          <p:nvPr/>
        </p:nvGraphicFramePr>
        <p:xfrm>
          <a:off x="3187824" y="2738289"/>
          <a:ext cx="371475" cy="628650"/>
        </p:xfrm>
        <a:graphic>
          <a:graphicData uri="http://schemas.openxmlformats.org/presentationml/2006/ole">
            <mc:AlternateContent xmlns:mc="http://schemas.openxmlformats.org/markup-compatibility/2006">
              <mc:Choice xmlns:v="urn:schemas-microsoft-com:vml" Requires="v">
                <p:oleObj spid="_x0000_s155882" name="文档" r:id="rId20" imgW="379730" imgH="631190" progId="Word.Document.12">
                  <p:embed/>
                </p:oleObj>
              </mc:Choice>
              <mc:Fallback>
                <p:oleObj name="文档" r:id="rId20" imgW="379730" imgH="631190" progId="Word.Document.12">
                  <p:embed/>
                  <p:pic>
                    <p:nvPicPr>
                      <p:cNvPr id="0" name="图片 64967"/>
                      <p:cNvPicPr/>
                      <p:nvPr/>
                    </p:nvPicPr>
                    <p:blipFill>
                      <a:blip r:embed="rId4"/>
                      <a:stretch>
                        <a:fillRect/>
                      </a:stretch>
                    </p:blipFill>
                    <p:spPr>
                      <a:xfrm>
                        <a:off x="3187824" y="2738289"/>
                        <a:ext cx="371475" cy="628650"/>
                      </a:xfrm>
                      <a:prstGeom prst="rect">
                        <a:avLst/>
                      </a:prstGeom>
                    </p:spPr>
                  </p:pic>
                </p:oleObj>
              </mc:Fallback>
            </mc:AlternateContent>
          </a:graphicData>
        </a:graphic>
      </p:graphicFrame>
      <p:graphicFrame>
        <p:nvGraphicFramePr>
          <p:cNvPr id="22" name="对象 21"/>
          <p:cNvGraphicFramePr>
            <a:graphicFrameLocks noChangeAspect="1"/>
          </p:cNvGraphicFramePr>
          <p:nvPr/>
        </p:nvGraphicFramePr>
        <p:xfrm>
          <a:off x="3568824" y="2738289"/>
          <a:ext cx="371475" cy="628650"/>
        </p:xfrm>
        <a:graphic>
          <a:graphicData uri="http://schemas.openxmlformats.org/presentationml/2006/ole">
            <mc:AlternateContent xmlns:mc="http://schemas.openxmlformats.org/markup-compatibility/2006">
              <mc:Choice xmlns:v="urn:schemas-microsoft-com:vml" Requires="v">
                <p:oleObj spid="_x0000_s155883" name="文档" r:id="rId21" imgW="379730" imgH="631190" progId="Word.Document.12">
                  <p:embed/>
                </p:oleObj>
              </mc:Choice>
              <mc:Fallback>
                <p:oleObj name="文档" r:id="rId21" imgW="379730" imgH="631190" progId="Word.Document.12">
                  <p:embed/>
                  <p:pic>
                    <p:nvPicPr>
                      <p:cNvPr id="0" name="图片 64968"/>
                      <p:cNvPicPr/>
                      <p:nvPr/>
                    </p:nvPicPr>
                    <p:blipFill>
                      <a:blip r:embed="rId4"/>
                      <a:stretch>
                        <a:fillRect/>
                      </a:stretch>
                    </p:blipFill>
                    <p:spPr>
                      <a:xfrm>
                        <a:off x="3568824" y="2738289"/>
                        <a:ext cx="371475" cy="628650"/>
                      </a:xfrm>
                      <a:prstGeom prst="rect">
                        <a:avLst/>
                      </a:prstGeom>
                    </p:spPr>
                  </p:pic>
                </p:oleObj>
              </mc:Fallback>
            </mc:AlternateContent>
          </a:graphicData>
        </a:graphic>
      </p:graphicFrame>
      <p:graphicFrame>
        <p:nvGraphicFramePr>
          <p:cNvPr id="23" name="对象 22"/>
          <p:cNvGraphicFramePr>
            <a:graphicFrameLocks noChangeAspect="1"/>
          </p:cNvGraphicFramePr>
          <p:nvPr/>
        </p:nvGraphicFramePr>
        <p:xfrm>
          <a:off x="3934966" y="2740893"/>
          <a:ext cx="371475" cy="628650"/>
        </p:xfrm>
        <a:graphic>
          <a:graphicData uri="http://schemas.openxmlformats.org/presentationml/2006/ole">
            <mc:AlternateContent xmlns:mc="http://schemas.openxmlformats.org/markup-compatibility/2006">
              <mc:Choice xmlns:v="urn:schemas-microsoft-com:vml" Requires="v">
                <p:oleObj spid="_x0000_s155884" name="文档" r:id="rId22" imgW="379730" imgH="631190" progId="Word.Document.12">
                  <p:embed/>
                </p:oleObj>
              </mc:Choice>
              <mc:Fallback>
                <p:oleObj name="文档" r:id="rId22" imgW="379730" imgH="631190" progId="Word.Document.12">
                  <p:embed/>
                  <p:pic>
                    <p:nvPicPr>
                      <p:cNvPr id="0" name="图片 64969"/>
                      <p:cNvPicPr/>
                      <p:nvPr/>
                    </p:nvPicPr>
                    <p:blipFill>
                      <a:blip r:embed="rId4"/>
                      <a:stretch>
                        <a:fillRect/>
                      </a:stretch>
                    </p:blipFill>
                    <p:spPr>
                      <a:xfrm>
                        <a:off x="3934966" y="2740893"/>
                        <a:ext cx="371475" cy="628650"/>
                      </a:xfrm>
                      <a:prstGeom prst="rect">
                        <a:avLst/>
                      </a:prstGeom>
                    </p:spPr>
                  </p:pic>
                </p:oleObj>
              </mc:Fallback>
            </mc:AlternateContent>
          </a:graphicData>
        </a:graphic>
      </p:graphicFrame>
      <p:graphicFrame>
        <p:nvGraphicFramePr>
          <p:cNvPr id="24" name="对象 23"/>
          <p:cNvGraphicFramePr>
            <a:graphicFrameLocks noChangeAspect="1"/>
          </p:cNvGraphicFramePr>
          <p:nvPr/>
        </p:nvGraphicFramePr>
        <p:xfrm>
          <a:off x="4315966" y="2740893"/>
          <a:ext cx="371475" cy="628650"/>
        </p:xfrm>
        <a:graphic>
          <a:graphicData uri="http://schemas.openxmlformats.org/presentationml/2006/ole">
            <mc:AlternateContent xmlns:mc="http://schemas.openxmlformats.org/markup-compatibility/2006">
              <mc:Choice xmlns:v="urn:schemas-microsoft-com:vml" Requires="v">
                <p:oleObj spid="_x0000_s155885" name="文档" r:id="rId23" imgW="379730" imgH="631190" progId="Word.Document.12">
                  <p:embed/>
                </p:oleObj>
              </mc:Choice>
              <mc:Fallback>
                <p:oleObj name="文档" r:id="rId23" imgW="379730" imgH="631190" progId="Word.Document.12">
                  <p:embed/>
                  <p:pic>
                    <p:nvPicPr>
                      <p:cNvPr id="0" name="图片 64970"/>
                      <p:cNvPicPr/>
                      <p:nvPr/>
                    </p:nvPicPr>
                    <p:blipFill>
                      <a:blip r:embed="rId4"/>
                      <a:stretch>
                        <a:fillRect/>
                      </a:stretch>
                    </p:blipFill>
                    <p:spPr>
                      <a:xfrm>
                        <a:off x="4315966" y="2740893"/>
                        <a:ext cx="371475" cy="628650"/>
                      </a:xfrm>
                      <a:prstGeom prst="rect">
                        <a:avLst/>
                      </a:prstGeom>
                    </p:spPr>
                  </p:pic>
                </p:oleObj>
              </mc:Fallback>
            </mc:AlternateContent>
          </a:graphicData>
        </a:graphic>
      </p:graphicFrame>
      <p:graphicFrame>
        <p:nvGraphicFramePr>
          <p:cNvPr id="25" name="对象 24"/>
          <p:cNvGraphicFramePr>
            <a:graphicFrameLocks noChangeAspect="1"/>
          </p:cNvGraphicFramePr>
          <p:nvPr/>
        </p:nvGraphicFramePr>
        <p:xfrm>
          <a:off x="8177336" y="3335413"/>
          <a:ext cx="371475" cy="628650"/>
        </p:xfrm>
        <a:graphic>
          <a:graphicData uri="http://schemas.openxmlformats.org/presentationml/2006/ole">
            <mc:AlternateContent xmlns:mc="http://schemas.openxmlformats.org/markup-compatibility/2006">
              <mc:Choice xmlns:v="urn:schemas-microsoft-com:vml" Requires="v">
                <p:oleObj spid="_x0000_s155886" name="文档" r:id="rId24" imgW="379730" imgH="631190" progId="Word.Document.12">
                  <p:embed/>
                </p:oleObj>
              </mc:Choice>
              <mc:Fallback>
                <p:oleObj name="文档" r:id="rId24" imgW="379730" imgH="631190" progId="Word.Document.12">
                  <p:embed/>
                  <p:pic>
                    <p:nvPicPr>
                      <p:cNvPr id="0" name="图片 64971"/>
                      <p:cNvPicPr/>
                      <p:nvPr/>
                    </p:nvPicPr>
                    <p:blipFill>
                      <a:blip r:embed="rId4"/>
                      <a:stretch>
                        <a:fillRect/>
                      </a:stretch>
                    </p:blipFill>
                    <p:spPr>
                      <a:xfrm>
                        <a:off x="8177336" y="3335413"/>
                        <a:ext cx="371475" cy="628650"/>
                      </a:xfrm>
                      <a:prstGeom prst="rect">
                        <a:avLst/>
                      </a:prstGeom>
                    </p:spPr>
                  </p:pic>
                </p:oleObj>
              </mc:Fallback>
            </mc:AlternateContent>
          </a:graphicData>
        </a:graphic>
      </p:graphicFrame>
      <p:graphicFrame>
        <p:nvGraphicFramePr>
          <p:cNvPr id="26" name="对象 25"/>
          <p:cNvGraphicFramePr>
            <a:graphicFrameLocks noChangeAspect="1"/>
          </p:cNvGraphicFramePr>
          <p:nvPr/>
        </p:nvGraphicFramePr>
        <p:xfrm>
          <a:off x="8558336" y="3335413"/>
          <a:ext cx="371475" cy="628650"/>
        </p:xfrm>
        <a:graphic>
          <a:graphicData uri="http://schemas.openxmlformats.org/presentationml/2006/ole">
            <mc:AlternateContent xmlns:mc="http://schemas.openxmlformats.org/markup-compatibility/2006">
              <mc:Choice xmlns:v="urn:schemas-microsoft-com:vml" Requires="v">
                <p:oleObj spid="_x0000_s155887" name="文档" r:id="rId25" imgW="379730" imgH="631190" progId="Word.Document.12">
                  <p:embed/>
                </p:oleObj>
              </mc:Choice>
              <mc:Fallback>
                <p:oleObj name="文档" r:id="rId25" imgW="379730" imgH="631190" progId="Word.Document.12">
                  <p:embed/>
                  <p:pic>
                    <p:nvPicPr>
                      <p:cNvPr id="0" name="图片 64972"/>
                      <p:cNvPicPr/>
                      <p:nvPr/>
                    </p:nvPicPr>
                    <p:blipFill>
                      <a:blip r:embed="rId4"/>
                      <a:stretch>
                        <a:fillRect/>
                      </a:stretch>
                    </p:blipFill>
                    <p:spPr>
                      <a:xfrm>
                        <a:off x="8558336" y="3335413"/>
                        <a:ext cx="371475" cy="628650"/>
                      </a:xfrm>
                      <a:prstGeom prst="rect">
                        <a:avLst/>
                      </a:prstGeom>
                    </p:spPr>
                  </p:pic>
                </p:oleObj>
              </mc:Fallback>
            </mc:AlternateContent>
          </a:graphicData>
        </a:graphic>
      </p:graphicFrame>
      <p:graphicFrame>
        <p:nvGraphicFramePr>
          <p:cNvPr id="27" name="对象 26"/>
          <p:cNvGraphicFramePr>
            <a:graphicFrameLocks noChangeAspect="1"/>
          </p:cNvGraphicFramePr>
          <p:nvPr/>
        </p:nvGraphicFramePr>
        <p:xfrm>
          <a:off x="11117133" y="4529336"/>
          <a:ext cx="371475" cy="628650"/>
        </p:xfrm>
        <a:graphic>
          <a:graphicData uri="http://schemas.openxmlformats.org/presentationml/2006/ole">
            <mc:AlternateContent xmlns:mc="http://schemas.openxmlformats.org/markup-compatibility/2006">
              <mc:Choice xmlns:v="urn:schemas-microsoft-com:vml" Requires="v">
                <p:oleObj spid="_x0000_s155888" name="文档" r:id="rId26" imgW="379730" imgH="631190" progId="Word.Document.12">
                  <p:embed/>
                </p:oleObj>
              </mc:Choice>
              <mc:Fallback>
                <p:oleObj name="文档" r:id="rId26" imgW="379730" imgH="631190" progId="Word.Document.12">
                  <p:embed/>
                  <p:pic>
                    <p:nvPicPr>
                      <p:cNvPr id="0" name="图片 64973"/>
                      <p:cNvPicPr/>
                      <p:nvPr/>
                    </p:nvPicPr>
                    <p:blipFill>
                      <a:blip r:embed="rId4"/>
                      <a:stretch>
                        <a:fillRect/>
                      </a:stretch>
                    </p:blipFill>
                    <p:spPr>
                      <a:xfrm>
                        <a:off x="11117133" y="4529336"/>
                        <a:ext cx="371475" cy="628650"/>
                      </a:xfrm>
                      <a:prstGeom prst="rect">
                        <a:avLst/>
                      </a:prstGeom>
                    </p:spPr>
                  </p:pic>
                </p:oleObj>
              </mc:Fallback>
            </mc:AlternateContent>
          </a:graphicData>
        </a:graphic>
      </p:graphicFrame>
      <p:graphicFrame>
        <p:nvGraphicFramePr>
          <p:cNvPr id="28" name="对象 27"/>
          <p:cNvGraphicFramePr>
            <a:graphicFrameLocks noChangeAspect="1"/>
          </p:cNvGraphicFramePr>
          <p:nvPr/>
        </p:nvGraphicFramePr>
        <p:xfrm>
          <a:off x="11473956" y="4529336"/>
          <a:ext cx="371475" cy="628650"/>
        </p:xfrm>
        <a:graphic>
          <a:graphicData uri="http://schemas.openxmlformats.org/presentationml/2006/ole">
            <mc:AlternateContent xmlns:mc="http://schemas.openxmlformats.org/markup-compatibility/2006">
              <mc:Choice xmlns:v="urn:schemas-microsoft-com:vml" Requires="v">
                <p:oleObj spid="_x0000_s155889" name="文档" r:id="rId27" imgW="379730" imgH="631190" progId="Word.Document.12">
                  <p:embed/>
                </p:oleObj>
              </mc:Choice>
              <mc:Fallback>
                <p:oleObj name="文档" r:id="rId27" imgW="379730" imgH="631190" progId="Word.Document.12">
                  <p:embed/>
                  <p:pic>
                    <p:nvPicPr>
                      <p:cNvPr id="0" name="图片 64974"/>
                      <p:cNvPicPr/>
                      <p:nvPr/>
                    </p:nvPicPr>
                    <p:blipFill>
                      <a:blip r:embed="rId4"/>
                      <a:stretch>
                        <a:fillRect/>
                      </a:stretch>
                    </p:blipFill>
                    <p:spPr>
                      <a:xfrm>
                        <a:off x="11473956" y="4529336"/>
                        <a:ext cx="371475" cy="628650"/>
                      </a:xfrm>
                      <a:prstGeom prst="rect">
                        <a:avLst/>
                      </a:prstGeom>
                    </p:spPr>
                  </p:pic>
                </p:oleObj>
              </mc:Fallback>
            </mc:AlternateContent>
          </a:graphicData>
        </a:graphic>
      </p:graphicFrame>
      <p:graphicFrame>
        <p:nvGraphicFramePr>
          <p:cNvPr id="29" name="对象 28"/>
          <p:cNvGraphicFramePr>
            <a:graphicFrameLocks noChangeAspect="1"/>
          </p:cNvGraphicFramePr>
          <p:nvPr/>
        </p:nvGraphicFramePr>
        <p:xfrm>
          <a:off x="554565" y="5114553"/>
          <a:ext cx="371475" cy="628650"/>
        </p:xfrm>
        <a:graphic>
          <a:graphicData uri="http://schemas.openxmlformats.org/presentationml/2006/ole">
            <mc:AlternateContent xmlns:mc="http://schemas.openxmlformats.org/markup-compatibility/2006">
              <mc:Choice xmlns:v="urn:schemas-microsoft-com:vml" Requires="v">
                <p:oleObj spid="_x0000_s155890" name="文档" r:id="rId28" imgW="379730" imgH="631190" progId="Word.Document.12">
                  <p:embed/>
                </p:oleObj>
              </mc:Choice>
              <mc:Fallback>
                <p:oleObj name="文档" r:id="rId28" imgW="379730" imgH="631190" progId="Word.Document.12">
                  <p:embed/>
                  <p:pic>
                    <p:nvPicPr>
                      <p:cNvPr id="0" name="图片 64975"/>
                      <p:cNvPicPr/>
                      <p:nvPr/>
                    </p:nvPicPr>
                    <p:blipFill>
                      <a:blip r:embed="rId4"/>
                      <a:stretch>
                        <a:fillRect/>
                      </a:stretch>
                    </p:blipFill>
                    <p:spPr>
                      <a:xfrm>
                        <a:off x="554565" y="5114553"/>
                        <a:ext cx="371475" cy="628650"/>
                      </a:xfrm>
                      <a:prstGeom prst="rect">
                        <a:avLst/>
                      </a:prstGeom>
                    </p:spPr>
                  </p:pic>
                </p:oleObj>
              </mc:Fallback>
            </mc:AlternateContent>
          </a:graphicData>
        </a:graphic>
      </p:graphicFrame>
      <p:graphicFrame>
        <p:nvGraphicFramePr>
          <p:cNvPr id="30" name="对象 29"/>
          <p:cNvGraphicFramePr>
            <a:graphicFrameLocks noChangeAspect="1"/>
          </p:cNvGraphicFramePr>
          <p:nvPr/>
        </p:nvGraphicFramePr>
        <p:xfrm>
          <a:off x="1269901" y="5104012"/>
          <a:ext cx="371475" cy="628650"/>
        </p:xfrm>
        <a:graphic>
          <a:graphicData uri="http://schemas.openxmlformats.org/presentationml/2006/ole">
            <mc:AlternateContent xmlns:mc="http://schemas.openxmlformats.org/markup-compatibility/2006">
              <mc:Choice xmlns:v="urn:schemas-microsoft-com:vml" Requires="v">
                <p:oleObj spid="_x0000_s155891" name="文档" r:id="rId29" imgW="379730" imgH="631190" progId="Word.Document.12">
                  <p:embed/>
                </p:oleObj>
              </mc:Choice>
              <mc:Fallback>
                <p:oleObj name="文档" r:id="rId29" imgW="379730" imgH="631190" progId="Word.Document.12">
                  <p:embed/>
                  <p:pic>
                    <p:nvPicPr>
                      <p:cNvPr id="0" name="图片 64976"/>
                      <p:cNvPicPr/>
                      <p:nvPr/>
                    </p:nvPicPr>
                    <p:blipFill>
                      <a:blip r:embed="rId4"/>
                      <a:stretch>
                        <a:fillRect/>
                      </a:stretch>
                    </p:blipFill>
                    <p:spPr>
                      <a:xfrm>
                        <a:off x="1269901" y="5104012"/>
                        <a:ext cx="371475" cy="628650"/>
                      </a:xfrm>
                      <a:prstGeom prst="rect">
                        <a:avLst/>
                      </a:prstGeom>
                    </p:spPr>
                  </p:pic>
                </p:oleObj>
              </mc:Fallback>
            </mc:AlternateContent>
          </a:graphicData>
        </a:graphic>
      </p:graphicFrame>
      <p:graphicFrame>
        <p:nvGraphicFramePr>
          <p:cNvPr id="31" name="对象 30"/>
          <p:cNvGraphicFramePr>
            <a:graphicFrameLocks noChangeAspect="1"/>
          </p:cNvGraphicFramePr>
          <p:nvPr/>
        </p:nvGraphicFramePr>
        <p:xfrm>
          <a:off x="1621825" y="5114553"/>
          <a:ext cx="371475" cy="628650"/>
        </p:xfrm>
        <a:graphic>
          <a:graphicData uri="http://schemas.openxmlformats.org/presentationml/2006/ole">
            <mc:AlternateContent xmlns:mc="http://schemas.openxmlformats.org/markup-compatibility/2006">
              <mc:Choice xmlns:v="urn:schemas-microsoft-com:vml" Requires="v">
                <p:oleObj spid="_x0000_s155892" name="文档" r:id="rId30" imgW="379730" imgH="631190" progId="Word.Document.12">
                  <p:embed/>
                </p:oleObj>
              </mc:Choice>
              <mc:Fallback>
                <p:oleObj name="文档" r:id="rId30" imgW="379730" imgH="631190" progId="Word.Document.12">
                  <p:embed/>
                  <p:pic>
                    <p:nvPicPr>
                      <p:cNvPr id="0" name="图片 64977"/>
                      <p:cNvPicPr/>
                      <p:nvPr/>
                    </p:nvPicPr>
                    <p:blipFill>
                      <a:blip r:embed="rId4"/>
                      <a:stretch>
                        <a:fillRect/>
                      </a:stretch>
                    </p:blipFill>
                    <p:spPr>
                      <a:xfrm>
                        <a:off x="1621825" y="5114553"/>
                        <a:ext cx="371475" cy="628650"/>
                      </a:xfrm>
                      <a:prstGeom prst="rect">
                        <a:avLst/>
                      </a:prstGeom>
                    </p:spPr>
                  </p:pic>
                </p:oleObj>
              </mc:Fallback>
            </mc:AlternateContent>
          </a:graphicData>
        </a:graphic>
      </p:graphicFrame>
      <p:graphicFrame>
        <p:nvGraphicFramePr>
          <p:cNvPr id="32" name="对象 31"/>
          <p:cNvGraphicFramePr>
            <a:graphicFrameLocks noChangeAspect="1"/>
          </p:cNvGraphicFramePr>
          <p:nvPr/>
        </p:nvGraphicFramePr>
        <p:xfrm>
          <a:off x="1977103" y="5130983"/>
          <a:ext cx="371475" cy="628650"/>
        </p:xfrm>
        <a:graphic>
          <a:graphicData uri="http://schemas.openxmlformats.org/presentationml/2006/ole">
            <mc:AlternateContent xmlns:mc="http://schemas.openxmlformats.org/markup-compatibility/2006">
              <mc:Choice xmlns:v="urn:schemas-microsoft-com:vml" Requires="v">
                <p:oleObj spid="_x0000_s155893" name="文档" r:id="rId31" imgW="379730" imgH="631190" progId="Word.Document.12">
                  <p:embed/>
                </p:oleObj>
              </mc:Choice>
              <mc:Fallback>
                <p:oleObj name="文档" r:id="rId31" imgW="379730" imgH="631190" progId="Word.Document.12">
                  <p:embed/>
                  <p:pic>
                    <p:nvPicPr>
                      <p:cNvPr id="0" name="图片 64978"/>
                      <p:cNvPicPr/>
                      <p:nvPr/>
                    </p:nvPicPr>
                    <p:blipFill>
                      <a:blip r:embed="rId4"/>
                      <a:stretch>
                        <a:fillRect/>
                      </a:stretch>
                    </p:blipFill>
                    <p:spPr>
                      <a:xfrm>
                        <a:off x="1977103" y="5130983"/>
                        <a:ext cx="371475" cy="628650"/>
                      </a:xfrm>
                      <a:prstGeom prst="rect">
                        <a:avLst/>
                      </a:prstGeom>
                    </p:spPr>
                  </p:pic>
                </p:oleObj>
              </mc:Fallback>
            </mc:AlternateContent>
          </a:graphicData>
        </a:graphic>
      </p:graphicFrame>
      <p:graphicFrame>
        <p:nvGraphicFramePr>
          <p:cNvPr id="33" name="对象 32"/>
          <p:cNvGraphicFramePr>
            <a:graphicFrameLocks noChangeAspect="1"/>
          </p:cNvGraphicFramePr>
          <p:nvPr/>
        </p:nvGraphicFramePr>
        <p:xfrm>
          <a:off x="6754548" y="5138936"/>
          <a:ext cx="371475" cy="628650"/>
        </p:xfrm>
        <a:graphic>
          <a:graphicData uri="http://schemas.openxmlformats.org/presentationml/2006/ole">
            <mc:AlternateContent xmlns:mc="http://schemas.openxmlformats.org/markup-compatibility/2006">
              <mc:Choice xmlns:v="urn:schemas-microsoft-com:vml" Requires="v">
                <p:oleObj spid="_x0000_s155894" name="文档" r:id="rId32" imgW="379730" imgH="631190" progId="Word.Document.12">
                  <p:embed/>
                </p:oleObj>
              </mc:Choice>
              <mc:Fallback>
                <p:oleObj name="文档" r:id="rId32" imgW="379730" imgH="631190" progId="Word.Document.12">
                  <p:embed/>
                  <p:pic>
                    <p:nvPicPr>
                      <p:cNvPr id="0" name="图片 64979"/>
                      <p:cNvPicPr/>
                      <p:nvPr/>
                    </p:nvPicPr>
                    <p:blipFill>
                      <a:blip r:embed="rId4"/>
                      <a:stretch>
                        <a:fillRect/>
                      </a:stretch>
                    </p:blipFill>
                    <p:spPr>
                      <a:xfrm>
                        <a:off x="6754548" y="5138936"/>
                        <a:ext cx="371475" cy="628650"/>
                      </a:xfrm>
                      <a:prstGeom prst="rect">
                        <a:avLst/>
                      </a:prstGeom>
                    </p:spPr>
                  </p:pic>
                </p:oleObj>
              </mc:Fallback>
            </mc:AlternateContent>
          </a:graphicData>
        </a:graphic>
      </p:graphicFrame>
      <p:graphicFrame>
        <p:nvGraphicFramePr>
          <p:cNvPr id="34" name="对象 33"/>
          <p:cNvGraphicFramePr>
            <a:graphicFrameLocks noChangeAspect="1"/>
          </p:cNvGraphicFramePr>
          <p:nvPr/>
        </p:nvGraphicFramePr>
        <p:xfrm>
          <a:off x="7097601" y="5138936"/>
          <a:ext cx="371475" cy="628650"/>
        </p:xfrm>
        <a:graphic>
          <a:graphicData uri="http://schemas.openxmlformats.org/presentationml/2006/ole">
            <mc:AlternateContent xmlns:mc="http://schemas.openxmlformats.org/markup-compatibility/2006">
              <mc:Choice xmlns:v="urn:schemas-microsoft-com:vml" Requires="v">
                <p:oleObj spid="_x0000_s155895" name="文档" r:id="rId33" imgW="379730" imgH="631190" progId="Word.Document.12">
                  <p:embed/>
                </p:oleObj>
              </mc:Choice>
              <mc:Fallback>
                <p:oleObj name="文档" r:id="rId33" imgW="379730" imgH="631190" progId="Word.Document.12">
                  <p:embed/>
                  <p:pic>
                    <p:nvPicPr>
                      <p:cNvPr id="0" name="图片 64980"/>
                      <p:cNvPicPr/>
                      <p:nvPr/>
                    </p:nvPicPr>
                    <p:blipFill>
                      <a:blip r:embed="rId4"/>
                      <a:stretch>
                        <a:fillRect/>
                      </a:stretch>
                    </p:blipFill>
                    <p:spPr>
                      <a:xfrm>
                        <a:off x="7097601" y="5138936"/>
                        <a:ext cx="371475" cy="628650"/>
                      </a:xfrm>
                      <a:prstGeom prst="rect">
                        <a:avLst/>
                      </a:prstGeom>
                    </p:spPr>
                  </p:pic>
                </p:oleObj>
              </mc:Fallback>
            </mc:AlternateContent>
          </a:graphicData>
        </a:graphic>
      </p:graphicFrame>
      <p:graphicFrame>
        <p:nvGraphicFramePr>
          <p:cNvPr id="35" name="对象 34"/>
          <p:cNvGraphicFramePr>
            <a:graphicFrameLocks noChangeAspect="1"/>
          </p:cNvGraphicFramePr>
          <p:nvPr/>
        </p:nvGraphicFramePr>
        <p:xfrm>
          <a:off x="7461750" y="5130983"/>
          <a:ext cx="371475" cy="628650"/>
        </p:xfrm>
        <a:graphic>
          <a:graphicData uri="http://schemas.openxmlformats.org/presentationml/2006/ole">
            <mc:AlternateContent xmlns:mc="http://schemas.openxmlformats.org/markup-compatibility/2006">
              <mc:Choice xmlns:v="urn:schemas-microsoft-com:vml" Requires="v">
                <p:oleObj spid="_x0000_s155896" name="文档" r:id="rId34" imgW="379730" imgH="631190" progId="Word.Document.12">
                  <p:embed/>
                </p:oleObj>
              </mc:Choice>
              <mc:Fallback>
                <p:oleObj name="文档" r:id="rId34" imgW="379730" imgH="631190" progId="Word.Document.12">
                  <p:embed/>
                  <p:pic>
                    <p:nvPicPr>
                      <p:cNvPr id="0" name="图片 64981"/>
                      <p:cNvPicPr/>
                      <p:nvPr/>
                    </p:nvPicPr>
                    <p:blipFill>
                      <a:blip r:embed="rId4"/>
                      <a:stretch>
                        <a:fillRect/>
                      </a:stretch>
                    </p:blipFill>
                    <p:spPr>
                      <a:xfrm>
                        <a:off x="7461750" y="5130983"/>
                        <a:ext cx="371475" cy="628650"/>
                      </a:xfrm>
                      <a:prstGeom prst="rect">
                        <a:avLst/>
                      </a:prstGeom>
                    </p:spPr>
                  </p:pic>
                </p:oleObj>
              </mc:Fallback>
            </mc:AlternateContent>
          </a:graphicData>
        </a:graphic>
      </p:graphicFrame>
      <p:graphicFrame>
        <p:nvGraphicFramePr>
          <p:cNvPr id="36" name="对象 35"/>
          <p:cNvGraphicFramePr>
            <a:graphicFrameLocks noChangeAspect="1"/>
          </p:cNvGraphicFramePr>
          <p:nvPr/>
        </p:nvGraphicFramePr>
        <p:xfrm>
          <a:off x="7833225" y="5138936"/>
          <a:ext cx="371475" cy="628650"/>
        </p:xfrm>
        <a:graphic>
          <a:graphicData uri="http://schemas.openxmlformats.org/presentationml/2006/ole">
            <mc:AlternateContent xmlns:mc="http://schemas.openxmlformats.org/markup-compatibility/2006">
              <mc:Choice xmlns:v="urn:schemas-microsoft-com:vml" Requires="v">
                <p:oleObj spid="_x0000_s155897" name="文档" r:id="rId35" imgW="379730" imgH="631190" progId="Word.Document.12">
                  <p:embed/>
                </p:oleObj>
              </mc:Choice>
              <mc:Fallback>
                <p:oleObj name="文档" r:id="rId35" imgW="379730" imgH="631190" progId="Word.Document.12">
                  <p:embed/>
                  <p:pic>
                    <p:nvPicPr>
                      <p:cNvPr id="0" name="图片 64982"/>
                      <p:cNvPicPr/>
                      <p:nvPr/>
                    </p:nvPicPr>
                    <p:blipFill>
                      <a:blip r:embed="rId4"/>
                      <a:stretch>
                        <a:fillRect/>
                      </a:stretch>
                    </p:blipFill>
                    <p:spPr>
                      <a:xfrm>
                        <a:off x="7833225" y="5138936"/>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10257"/>
            <a:ext cx="11520000" cy="5839075"/>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谈到这里，我愿意</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提出</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最重要的问题</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了。那就是</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社会现象的研究工作中观察者必须和被观察者取得充分合作。</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合作还不够，必须不分观察者和被观察者而大家一同来分析大家的经验。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我在上边已说到科学的观察必须充分确认现象发生的情境，考虑到一切会影响现象的因子。</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这是实验的真正意义。观察社会现象时，因为语言材料的重要</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最容易影响</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叙述</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现象正确性的是</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调查者和所要观察的现象的人事关系。</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有些不肯正视这关系的学者，只提出一个</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的空洞概念。但是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是什么意思呢？是指对观察的现象没有兴趣，或是没有关系么？这是不可能的。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nvGraphicFramePr>
        <p:xfrm>
          <a:off x="4892635" y="837506"/>
          <a:ext cx="371475" cy="628650"/>
        </p:xfrm>
        <a:graphic>
          <a:graphicData uri="http://schemas.openxmlformats.org/presentationml/2006/ole">
            <mc:AlternateContent xmlns:mc="http://schemas.openxmlformats.org/markup-compatibility/2006">
              <mc:Choice xmlns:v="urn:schemas-microsoft-com:vml" Requires="v">
                <p:oleObj spid="_x0000_s148047" name="文档" r:id="rId3" imgW="379730" imgH="631190" progId="Word.Document.12">
                  <p:embed/>
                </p:oleObj>
              </mc:Choice>
              <mc:Fallback>
                <p:oleObj name="文档" r:id="rId3" imgW="379730" imgH="631190" progId="Word.Document.12">
                  <p:embed/>
                  <p:pic>
                    <p:nvPicPr>
                      <p:cNvPr id="0" name="图片 58905"/>
                      <p:cNvPicPr/>
                      <p:nvPr/>
                    </p:nvPicPr>
                    <p:blipFill>
                      <a:blip r:embed="rId4"/>
                      <a:stretch>
                        <a:fillRect/>
                      </a:stretch>
                    </p:blipFill>
                    <p:spPr>
                      <a:xfrm>
                        <a:off x="4892635" y="837506"/>
                        <a:ext cx="371475" cy="628650"/>
                      </a:xfrm>
                      <a:prstGeom prst="rect">
                        <a:avLst/>
                      </a:prstGeom>
                    </p:spPr>
                  </p:pic>
                </p:oleObj>
              </mc:Fallback>
            </mc:AlternateContent>
          </a:graphicData>
        </a:graphic>
      </p:graphicFrame>
      <p:graphicFrame>
        <p:nvGraphicFramePr>
          <p:cNvPr id="4" name="对象 3"/>
          <p:cNvGraphicFramePr>
            <a:graphicFrameLocks noChangeAspect="1"/>
          </p:cNvGraphicFramePr>
          <p:nvPr/>
        </p:nvGraphicFramePr>
        <p:xfrm>
          <a:off x="5243333" y="837506"/>
          <a:ext cx="371475" cy="628650"/>
        </p:xfrm>
        <a:graphic>
          <a:graphicData uri="http://schemas.openxmlformats.org/presentationml/2006/ole">
            <mc:AlternateContent xmlns:mc="http://schemas.openxmlformats.org/markup-compatibility/2006">
              <mc:Choice xmlns:v="urn:schemas-microsoft-com:vml" Requires="v">
                <p:oleObj spid="_x0000_s148048" name="文档" r:id="rId5" imgW="379730" imgH="631190" progId="Word.Document.12">
                  <p:embed/>
                </p:oleObj>
              </mc:Choice>
              <mc:Fallback>
                <p:oleObj name="文档" r:id="rId5" imgW="379730" imgH="631190" progId="Word.Document.12">
                  <p:embed/>
                  <p:pic>
                    <p:nvPicPr>
                      <p:cNvPr id="0" name="图片 58906"/>
                      <p:cNvPicPr/>
                      <p:nvPr/>
                    </p:nvPicPr>
                    <p:blipFill>
                      <a:blip r:embed="rId4"/>
                      <a:stretch>
                        <a:fillRect/>
                      </a:stretch>
                    </p:blipFill>
                    <p:spPr>
                      <a:xfrm>
                        <a:off x="5243333" y="837506"/>
                        <a:ext cx="371475" cy="628650"/>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5627157" y="837506"/>
          <a:ext cx="371475" cy="628650"/>
        </p:xfrm>
        <a:graphic>
          <a:graphicData uri="http://schemas.openxmlformats.org/presentationml/2006/ole">
            <mc:AlternateContent xmlns:mc="http://schemas.openxmlformats.org/markup-compatibility/2006">
              <mc:Choice xmlns:v="urn:schemas-microsoft-com:vml" Requires="v">
                <p:oleObj spid="_x0000_s148049" name="文档" r:id="rId6" imgW="379730" imgH="631190" progId="Word.Document.12">
                  <p:embed/>
                </p:oleObj>
              </mc:Choice>
              <mc:Fallback>
                <p:oleObj name="文档" r:id="rId6" imgW="379730" imgH="631190" progId="Word.Document.12">
                  <p:embed/>
                  <p:pic>
                    <p:nvPicPr>
                      <p:cNvPr id="0" name="图片 58907"/>
                      <p:cNvPicPr/>
                      <p:nvPr/>
                    </p:nvPicPr>
                    <p:blipFill>
                      <a:blip r:embed="rId4"/>
                      <a:stretch>
                        <a:fillRect/>
                      </a:stretch>
                    </p:blipFill>
                    <p:spPr>
                      <a:xfrm>
                        <a:off x="5627157" y="837506"/>
                        <a:ext cx="371475" cy="628650"/>
                      </a:xfrm>
                      <a:prstGeom prst="rect">
                        <a:avLst/>
                      </a:prstGeom>
                    </p:spPr>
                  </p:pic>
                </p:oleObj>
              </mc:Fallback>
            </mc:AlternateContent>
          </a:graphicData>
        </a:graphic>
      </p:graphicFrame>
      <p:graphicFrame>
        <p:nvGraphicFramePr>
          <p:cNvPr id="6" name="对象 5"/>
          <p:cNvGraphicFramePr>
            <a:graphicFrameLocks noChangeAspect="1"/>
          </p:cNvGraphicFramePr>
          <p:nvPr/>
        </p:nvGraphicFramePr>
        <p:xfrm>
          <a:off x="5987380" y="837506"/>
          <a:ext cx="371475" cy="628650"/>
        </p:xfrm>
        <a:graphic>
          <a:graphicData uri="http://schemas.openxmlformats.org/presentationml/2006/ole">
            <mc:AlternateContent xmlns:mc="http://schemas.openxmlformats.org/markup-compatibility/2006">
              <mc:Choice xmlns:v="urn:schemas-microsoft-com:vml" Requires="v">
                <p:oleObj spid="_x0000_s148050" name="文档" r:id="rId7" imgW="379730" imgH="631190" progId="Word.Document.12">
                  <p:embed/>
                </p:oleObj>
              </mc:Choice>
              <mc:Fallback>
                <p:oleObj name="文档" r:id="rId7" imgW="379730" imgH="631190" progId="Word.Document.12">
                  <p:embed/>
                  <p:pic>
                    <p:nvPicPr>
                      <p:cNvPr id="0" name="图片 58908"/>
                      <p:cNvPicPr/>
                      <p:nvPr/>
                    </p:nvPicPr>
                    <p:blipFill>
                      <a:blip r:embed="rId4"/>
                      <a:stretch>
                        <a:fillRect/>
                      </a:stretch>
                    </p:blipFill>
                    <p:spPr>
                      <a:xfrm>
                        <a:off x="5987380" y="837506"/>
                        <a:ext cx="371475" cy="628650"/>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6347603" y="837506"/>
          <a:ext cx="371475" cy="628650"/>
        </p:xfrm>
        <a:graphic>
          <a:graphicData uri="http://schemas.openxmlformats.org/presentationml/2006/ole">
            <mc:AlternateContent xmlns:mc="http://schemas.openxmlformats.org/markup-compatibility/2006">
              <mc:Choice xmlns:v="urn:schemas-microsoft-com:vml" Requires="v">
                <p:oleObj spid="_x0000_s148051" name="文档" r:id="rId8" imgW="379730" imgH="631190" progId="Word.Document.12">
                  <p:embed/>
                </p:oleObj>
              </mc:Choice>
              <mc:Fallback>
                <p:oleObj name="文档" r:id="rId8" imgW="379730" imgH="631190" progId="Word.Document.12">
                  <p:embed/>
                  <p:pic>
                    <p:nvPicPr>
                      <p:cNvPr id="0" name="图片 58909"/>
                      <p:cNvPicPr/>
                      <p:nvPr/>
                    </p:nvPicPr>
                    <p:blipFill>
                      <a:blip r:embed="rId4"/>
                      <a:stretch>
                        <a:fillRect/>
                      </a:stretch>
                    </p:blipFill>
                    <p:spPr>
                      <a:xfrm>
                        <a:off x="6347603" y="837506"/>
                        <a:ext cx="371475" cy="628650"/>
                      </a:xfrm>
                      <a:prstGeom prst="rect">
                        <a:avLst/>
                      </a:prstGeom>
                    </p:spPr>
                  </p:pic>
                </p:oleObj>
              </mc:Fallback>
            </mc:AlternateContent>
          </a:graphicData>
        </a:graphic>
      </p:graphicFrame>
      <p:graphicFrame>
        <p:nvGraphicFramePr>
          <p:cNvPr id="9" name="对象 8"/>
          <p:cNvGraphicFramePr>
            <a:graphicFrameLocks noChangeAspect="1"/>
          </p:cNvGraphicFramePr>
          <p:nvPr/>
        </p:nvGraphicFramePr>
        <p:xfrm>
          <a:off x="6719078" y="837506"/>
          <a:ext cx="371475" cy="628650"/>
        </p:xfrm>
        <a:graphic>
          <a:graphicData uri="http://schemas.openxmlformats.org/presentationml/2006/ole">
            <mc:AlternateContent xmlns:mc="http://schemas.openxmlformats.org/markup-compatibility/2006">
              <mc:Choice xmlns:v="urn:schemas-microsoft-com:vml" Requires="v">
                <p:oleObj spid="_x0000_s148052" name="文档" r:id="rId9" imgW="379730" imgH="631190" progId="Word.Document.12">
                  <p:embed/>
                </p:oleObj>
              </mc:Choice>
              <mc:Fallback>
                <p:oleObj name="文档" r:id="rId9" imgW="379730" imgH="631190" progId="Word.Document.12">
                  <p:embed/>
                  <p:pic>
                    <p:nvPicPr>
                      <p:cNvPr id="0" name="图片 58910"/>
                      <p:cNvPicPr/>
                      <p:nvPr/>
                    </p:nvPicPr>
                    <p:blipFill>
                      <a:blip r:embed="rId4"/>
                      <a:stretch>
                        <a:fillRect/>
                      </a:stretch>
                    </p:blipFill>
                    <p:spPr>
                      <a:xfrm>
                        <a:off x="6719078" y="837506"/>
                        <a:ext cx="371475" cy="628650"/>
                      </a:xfrm>
                      <a:prstGeom prst="rect">
                        <a:avLst/>
                      </a:prstGeom>
                    </p:spPr>
                  </p:pic>
                </p:oleObj>
              </mc:Fallback>
            </mc:AlternateContent>
          </a:graphicData>
        </a:graphic>
      </p:graphicFrame>
      <p:graphicFrame>
        <p:nvGraphicFramePr>
          <p:cNvPr id="10" name="对象 9"/>
          <p:cNvGraphicFramePr>
            <a:graphicFrameLocks noChangeAspect="1"/>
          </p:cNvGraphicFramePr>
          <p:nvPr/>
        </p:nvGraphicFramePr>
        <p:xfrm>
          <a:off x="3460998" y="4005858"/>
          <a:ext cx="371475" cy="628650"/>
        </p:xfrm>
        <a:graphic>
          <a:graphicData uri="http://schemas.openxmlformats.org/presentationml/2006/ole">
            <mc:AlternateContent xmlns:mc="http://schemas.openxmlformats.org/markup-compatibility/2006">
              <mc:Choice xmlns:v="urn:schemas-microsoft-com:vml" Requires="v">
                <p:oleObj spid="_x0000_s148053" name="文档" r:id="rId10" imgW="379730" imgH="631190" progId="Word.Document.12">
                  <p:embed/>
                </p:oleObj>
              </mc:Choice>
              <mc:Fallback>
                <p:oleObj name="文档" r:id="rId10" imgW="379730" imgH="631190" progId="Word.Document.12">
                  <p:embed/>
                  <p:pic>
                    <p:nvPicPr>
                      <p:cNvPr id="0" name="图片 58911"/>
                      <p:cNvPicPr/>
                      <p:nvPr/>
                    </p:nvPicPr>
                    <p:blipFill>
                      <a:blip r:embed="rId4"/>
                      <a:stretch>
                        <a:fillRect/>
                      </a:stretch>
                    </p:blipFill>
                    <p:spPr>
                      <a:xfrm>
                        <a:off x="3460998" y="4005858"/>
                        <a:ext cx="371475" cy="628650"/>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3826756" y="4005858"/>
          <a:ext cx="371475" cy="628650"/>
        </p:xfrm>
        <a:graphic>
          <a:graphicData uri="http://schemas.openxmlformats.org/presentationml/2006/ole">
            <mc:AlternateContent xmlns:mc="http://schemas.openxmlformats.org/markup-compatibility/2006">
              <mc:Choice xmlns:v="urn:schemas-microsoft-com:vml" Requires="v">
                <p:oleObj spid="_x0000_s148054" name="文档" r:id="rId11" imgW="379730" imgH="631190" progId="Word.Document.12">
                  <p:embed/>
                </p:oleObj>
              </mc:Choice>
              <mc:Fallback>
                <p:oleObj name="文档" r:id="rId11" imgW="379730" imgH="631190" progId="Word.Document.12">
                  <p:embed/>
                  <p:pic>
                    <p:nvPicPr>
                      <p:cNvPr id="0" name="图片 58912"/>
                      <p:cNvPicPr/>
                      <p:nvPr/>
                    </p:nvPicPr>
                    <p:blipFill>
                      <a:blip r:embed="rId4"/>
                      <a:stretch>
                        <a:fillRect/>
                      </a:stretch>
                    </p:blipFill>
                    <p:spPr>
                      <a:xfrm>
                        <a:off x="3826756" y="4005858"/>
                        <a:ext cx="371475" cy="628650"/>
                      </a:xfrm>
                      <a:prstGeom prst="rect">
                        <a:avLst/>
                      </a:prstGeom>
                    </p:spPr>
                  </p:pic>
                </p:oleObj>
              </mc:Fallback>
            </mc:AlternateContent>
          </a:graphicData>
        </a:graphic>
      </p:graphicFrame>
      <p:graphicFrame>
        <p:nvGraphicFramePr>
          <p:cNvPr id="12" name="对象 11"/>
          <p:cNvGraphicFramePr>
            <a:graphicFrameLocks noChangeAspect="1"/>
          </p:cNvGraphicFramePr>
          <p:nvPr/>
        </p:nvGraphicFramePr>
        <p:xfrm>
          <a:off x="4181078" y="4005858"/>
          <a:ext cx="371475" cy="628650"/>
        </p:xfrm>
        <a:graphic>
          <a:graphicData uri="http://schemas.openxmlformats.org/presentationml/2006/ole">
            <mc:AlternateContent xmlns:mc="http://schemas.openxmlformats.org/markup-compatibility/2006">
              <mc:Choice xmlns:v="urn:schemas-microsoft-com:vml" Requires="v">
                <p:oleObj spid="_x0000_s148055" name="文档" r:id="rId12" imgW="379730" imgH="631190" progId="Word.Document.12">
                  <p:embed/>
                </p:oleObj>
              </mc:Choice>
              <mc:Fallback>
                <p:oleObj name="文档" r:id="rId12" imgW="379730" imgH="631190" progId="Word.Document.12">
                  <p:embed/>
                  <p:pic>
                    <p:nvPicPr>
                      <p:cNvPr id="0" name="图片 58913"/>
                      <p:cNvPicPr/>
                      <p:nvPr/>
                    </p:nvPicPr>
                    <p:blipFill>
                      <a:blip r:embed="rId4"/>
                      <a:stretch>
                        <a:fillRect/>
                      </a:stretch>
                    </p:blipFill>
                    <p:spPr>
                      <a:xfrm>
                        <a:off x="4181078" y="4005858"/>
                        <a:ext cx="371475" cy="628650"/>
                      </a:xfrm>
                      <a:prstGeom prst="rect">
                        <a:avLst/>
                      </a:prstGeom>
                    </p:spPr>
                  </p:pic>
                </p:oleObj>
              </mc:Fallback>
            </mc:AlternateContent>
          </a:graphicData>
        </a:graphic>
      </p:graphicFrame>
      <p:graphicFrame>
        <p:nvGraphicFramePr>
          <p:cNvPr id="13" name="对象 12"/>
          <p:cNvGraphicFramePr>
            <a:graphicFrameLocks noChangeAspect="1"/>
          </p:cNvGraphicFramePr>
          <p:nvPr/>
        </p:nvGraphicFramePr>
        <p:xfrm>
          <a:off x="4577321" y="4005858"/>
          <a:ext cx="371475" cy="628650"/>
        </p:xfrm>
        <a:graphic>
          <a:graphicData uri="http://schemas.openxmlformats.org/presentationml/2006/ole">
            <mc:AlternateContent xmlns:mc="http://schemas.openxmlformats.org/markup-compatibility/2006">
              <mc:Choice xmlns:v="urn:schemas-microsoft-com:vml" Requires="v">
                <p:oleObj spid="_x0000_s148056" name="文档" r:id="rId13" imgW="379730" imgH="631190" progId="Word.Document.12">
                  <p:embed/>
                </p:oleObj>
              </mc:Choice>
              <mc:Fallback>
                <p:oleObj name="文档" r:id="rId13" imgW="379730" imgH="631190" progId="Word.Document.12">
                  <p:embed/>
                  <p:pic>
                    <p:nvPicPr>
                      <p:cNvPr id="0" name="图片 58914"/>
                      <p:cNvPicPr/>
                      <p:nvPr/>
                    </p:nvPicPr>
                    <p:blipFill>
                      <a:blip r:embed="rId4"/>
                      <a:stretch>
                        <a:fillRect/>
                      </a:stretch>
                    </p:blipFill>
                    <p:spPr>
                      <a:xfrm>
                        <a:off x="4577321" y="4005858"/>
                        <a:ext cx="371475" cy="628650"/>
                      </a:xfrm>
                      <a:prstGeom prst="rect">
                        <a:avLst/>
                      </a:prstGeom>
                    </p:spPr>
                  </p:pic>
                </p:oleObj>
              </mc:Fallback>
            </mc:AlternateContent>
          </a:graphicData>
        </a:graphic>
      </p:graphicFrame>
      <p:graphicFrame>
        <p:nvGraphicFramePr>
          <p:cNvPr id="14" name="对象 13"/>
          <p:cNvGraphicFramePr>
            <a:graphicFrameLocks noChangeAspect="1"/>
          </p:cNvGraphicFramePr>
          <p:nvPr/>
        </p:nvGraphicFramePr>
        <p:xfrm>
          <a:off x="4936701" y="4005858"/>
          <a:ext cx="371475" cy="628650"/>
        </p:xfrm>
        <a:graphic>
          <a:graphicData uri="http://schemas.openxmlformats.org/presentationml/2006/ole">
            <mc:AlternateContent xmlns:mc="http://schemas.openxmlformats.org/markup-compatibility/2006">
              <mc:Choice xmlns:v="urn:schemas-microsoft-com:vml" Requires="v">
                <p:oleObj spid="_x0000_s148057" name="文档" r:id="rId14" imgW="379730" imgH="631190" progId="Word.Document.12">
                  <p:embed/>
                </p:oleObj>
              </mc:Choice>
              <mc:Fallback>
                <p:oleObj name="文档" r:id="rId14" imgW="379730" imgH="631190" progId="Word.Document.12">
                  <p:embed/>
                  <p:pic>
                    <p:nvPicPr>
                      <p:cNvPr id="0" name="图片 58915"/>
                      <p:cNvPicPr/>
                      <p:nvPr/>
                    </p:nvPicPr>
                    <p:blipFill>
                      <a:blip r:embed="rId4"/>
                      <a:stretch>
                        <a:fillRect/>
                      </a:stretch>
                    </p:blipFill>
                    <p:spPr>
                      <a:xfrm>
                        <a:off x="4936701" y="4005858"/>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782928"/>
            <a:ext cx="11520000" cy="5293733"/>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一个人去观察一个现象必然是有兴趣的。你自己可以不问这问题，可是被观察的人是不会不问这问题的。你不能不和这些人接触，谈话，问问题。这些人必然要问：</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这人为什么要来问我们呢？</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这问题问得对的，因为一切调查的结果必然会影响到被调查者的生活的，不论是好是坏</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你说</a:t>
            </a:r>
            <a:r>
              <a:rPr lang="en-US" altLang="zh-CN" sz="2800" kern="100" dirty="0" smtClean="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，人家不能承认，而且人家是对的，因为实际受到影响的是他们，他们不能不防</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于是</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调查</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者逢着</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秘密</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撒谎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a:latin typeface="Times New Roman" panose="02020603050405020304" pitchFamily="18" charset="0"/>
                <a:ea typeface="楷体_GB2312" panose="02010609030101010101" pitchFamily="49" charset="-122"/>
                <a:cs typeface="Times New Roman" panose="02020603050405020304" pitchFamily="18" charset="0"/>
              </a:rPr>
              <a:t>其实</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被</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调查者的</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秘密</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撒谎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是调查者的</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秘密</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撒谎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的反映。人事很像镜子，你对别人的态度反射成了别人对你的态度。</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对象 2"/>
          <p:cNvGraphicFramePr>
            <a:graphicFrameLocks noChangeAspect="1"/>
          </p:cNvGraphicFramePr>
          <p:nvPr/>
        </p:nvGraphicFramePr>
        <p:xfrm>
          <a:off x="6375154" y="4331191"/>
          <a:ext cx="371475" cy="628650"/>
        </p:xfrm>
        <a:graphic>
          <a:graphicData uri="http://schemas.openxmlformats.org/presentationml/2006/ole">
            <mc:AlternateContent xmlns:mc="http://schemas.openxmlformats.org/markup-compatibility/2006">
              <mc:Choice xmlns:v="urn:schemas-microsoft-com:vml" Requires="v">
                <p:oleObj spid="_x0000_s156712" name="文档" r:id="rId3" imgW="379730" imgH="631190" progId="Word.Document.12">
                  <p:embed/>
                </p:oleObj>
              </mc:Choice>
              <mc:Fallback>
                <p:oleObj name="文档" r:id="rId3" imgW="379730" imgH="631190" progId="Word.Document.12">
                  <p:embed/>
                  <p:pic>
                    <p:nvPicPr>
                      <p:cNvPr id="0" name="图片 52047"/>
                      <p:cNvPicPr/>
                      <p:nvPr/>
                    </p:nvPicPr>
                    <p:blipFill>
                      <a:blip r:embed="rId4"/>
                      <a:stretch>
                        <a:fillRect/>
                      </a:stretch>
                    </p:blipFill>
                    <p:spPr>
                      <a:xfrm>
                        <a:off x="6375154" y="4331191"/>
                        <a:ext cx="371475" cy="628650"/>
                      </a:xfrm>
                      <a:prstGeom prst="rect">
                        <a:avLst/>
                      </a:prstGeom>
                    </p:spPr>
                  </p:pic>
                </p:oleObj>
              </mc:Fallback>
            </mc:AlternateContent>
          </a:graphicData>
        </a:graphic>
      </p:graphicFrame>
      <p:graphicFrame>
        <p:nvGraphicFramePr>
          <p:cNvPr id="4" name="对象 3"/>
          <p:cNvGraphicFramePr>
            <a:graphicFrameLocks noChangeAspect="1"/>
          </p:cNvGraphicFramePr>
          <p:nvPr/>
        </p:nvGraphicFramePr>
        <p:xfrm>
          <a:off x="6740861" y="4331191"/>
          <a:ext cx="371475" cy="628650"/>
        </p:xfrm>
        <a:graphic>
          <a:graphicData uri="http://schemas.openxmlformats.org/presentationml/2006/ole">
            <mc:AlternateContent xmlns:mc="http://schemas.openxmlformats.org/markup-compatibility/2006">
              <mc:Choice xmlns:v="urn:schemas-microsoft-com:vml" Requires="v">
                <p:oleObj spid="_x0000_s156713" name="文档" r:id="rId5" imgW="379730" imgH="631190" progId="Word.Document.12">
                  <p:embed/>
                </p:oleObj>
              </mc:Choice>
              <mc:Fallback>
                <p:oleObj name="文档" r:id="rId5" imgW="379730" imgH="631190" progId="Word.Document.12">
                  <p:embed/>
                  <p:pic>
                    <p:nvPicPr>
                      <p:cNvPr id="0" name="图片 52048"/>
                      <p:cNvPicPr/>
                      <p:nvPr/>
                    </p:nvPicPr>
                    <p:blipFill>
                      <a:blip r:embed="rId4"/>
                      <a:stretch>
                        <a:fillRect/>
                      </a:stretch>
                    </p:blipFill>
                    <p:spPr>
                      <a:xfrm>
                        <a:off x="6740861" y="4331191"/>
                        <a:ext cx="371475" cy="628650"/>
                      </a:xfrm>
                      <a:prstGeom prst="rect">
                        <a:avLst/>
                      </a:prstGeom>
                    </p:spPr>
                  </p:pic>
                </p:oleObj>
              </mc:Fallback>
            </mc:AlternateContent>
          </a:graphicData>
        </a:graphic>
      </p:graphicFrame>
      <p:graphicFrame>
        <p:nvGraphicFramePr>
          <p:cNvPr id="13" name="对象 12"/>
          <p:cNvGraphicFramePr>
            <a:graphicFrameLocks noChangeAspect="1"/>
          </p:cNvGraphicFramePr>
          <p:nvPr/>
        </p:nvGraphicFramePr>
        <p:xfrm>
          <a:off x="1252289" y="4975126"/>
          <a:ext cx="371475" cy="628650"/>
        </p:xfrm>
        <a:graphic>
          <a:graphicData uri="http://schemas.openxmlformats.org/presentationml/2006/ole">
            <mc:AlternateContent xmlns:mc="http://schemas.openxmlformats.org/markup-compatibility/2006">
              <mc:Choice xmlns:v="urn:schemas-microsoft-com:vml" Requires="v">
                <p:oleObj spid="_x0000_s156714" name="文档" r:id="rId6" imgW="379730" imgH="631190" progId="Word.Document.12">
                  <p:embed/>
                </p:oleObj>
              </mc:Choice>
              <mc:Fallback>
                <p:oleObj name="文档" r:id="rId6" imgW="379730" imgH="631190" progId="Word.Document.12">
                  <p:embed/>
                  <p:pic>
                    <p:nvPicPr>
                      <p:cNvPr id="0" name="图片 52049"/>
                      <p:cNvPicPr/>
                      <p:nvPr/>
                    </p:nvPicPr>
                    <p:blipFill>
                      <a:blip r:embed="rId4"/>
                      <a:stretch>
                        <a:fillRect/>
                      </a:stretch>
                    </p:blipFill>
                    <p:spPr>
                      <a:xfrm>
                        <a:off x="1252289" y="4975126"/>
                        <a:ext cx="371475" cy="628650"/>
                      </a:xfrm>
                      <a:prstGeom prst="rect">
                        <a:avLst/>
                      </a:prstGeom>
                    </p:spPr>
                  </p:pic>
                </p:oleObj>
              </mc:Fallback>
            </mc:AlternateContent>
          </a:graphicData>
        </a:graphic>
      </p:graphicFrame>
      <p:graphicFrame>
        <p:nvGraphicFramePr>
          <p:cNvPr id="14" name="对象 13"/>
          <p:cNvGraphicFramePr>
            <a:graphicFrameLocks noChangeAspect="1"/>
          </p:cNvGraphicFramePr>
          <p:nvPr/>
        </p:nvGraphicFramePr>
        <p:xfrm>
          <a:off x="1626625" y="4975126"/>
          <a:ext cx="371475" cy="628650"/>
        </p:xfrm>
        <a:graphic>
          <a:graphicData uri="http://schemas.openxmlformats.org/presentationml/2006/ole">
            <mc:AlternateContent xmlns:mc="http://schemas.openxmlformats.org/markup-compatibility/2006">
              <mc:Choice xmlns:v="urn:schemas-microsoft-com:vml" Requires="v">
                <p:oleObj spid="_x0000_s156715" name="文档" r:id="rId7" imgW="379730" imgH="631190" progId="Word.Document.12">
                  <p:embed/>
                </p:oleObj>
              </mc:Choice>
              <mc:Fallback>
                <p:oleObj name="文档" r:id="rId7" imgW="379730" imgH="631190" progId="Word.Document.12">
                  <p:embed/>
                  <p:pic>
                    <p:nvPicPr>
                      <p:cNvPr id="0" name="图片 52050"/>
                      <p:cNvPicPr/>
                      <p:nvPr/>
                    </p:nvPicPr>
                    <p:blipFill>
                      <a:blip r:embed="rId4"/>
                      <a:stretch>
                        <a:fillRect/>
                      </a:stretch>
                    </p:blipFill>
                    <p:spPr>
                      <a:xfrm>
                        <a:off x="1626625" y="4975126"/>
                        <a:ext cx="371475" cy="628650"/>
                      </a:xfrm>
                      <a:prstGeom prst="rect">
                        <a:avLst/>
                      </a:prstGeom>
                    </p:spPr>
                  </p:pic>
                </p:oleObj>
              </mc:Fallback>
            </mc:AlternateContent>
          </a:graphicData>
        </a:graphic>
      </p:graphicFrame>
      <p:graphicFrame>
        <p:nvGraphicFramePr>
          <p:cNvPr id="15" name="对象 14"/>
          <p:cNvGraphicFramePr>
            <a:graphicFrameLocks noChangeAspect="1"/>
          </p:cNvGraphicFramePr>
          <p:nvPr/>
        </p:nvGraphicFramePr>
        <p:xfrm>
          <a:off x="2425291" y="3717826"/>
          <a:ext cx="371475" cy="628650"/>
        </p:xfrm>
        <a:graphic>
          <a:graphicData uri="http://schemas.openxmlformats.org/presentationml/2006/ole">
            <mc:AlternateContent xmlns:mc="http://schemas.openxmlformats.org/markup-compatibility/2006">
              <mc:Choice xmlns:v="urn:schemas-microsoft-com:vml" Requires="v">
                <p:oleObj spid="_x0000_s156716" name="文档" r:id="rId8" imgW="379730" imgH="631190" progId="Word.Document.12">
                  <p:embed/>
                </p:oleObj>
              </mc:Choice>
              <mc:Fallback>
                <p:oleObj name="文档" r:id="rId8" imgW="379730" imgH="631190" progId="Word.Document.12">
                  <p:embed/>
                  <p:pic>
                    <p:nvPicPr>
                      <p:cNvPr id="0" name="图片 52051"/>
                      <p:cNvPicPr/>
                      <p:nvPr/>
                    </p:nvPicPr>
                    <p:blipFill>
                      <a:blip r:embed="rId4"/>
                      <a:stretch>
                        <a:fillRect/>
                      </a:stretch>
                    </p:blipFill>
                    <p:spPr>
                      <a:xfrm>
                        <a:off x="2425291" y="3717826"/>
                        <a:ext cx="371475" cy="628650"/>
                      </a:xfrm>
                      <a:prstGeom prst="rect">
                        <a:avLst/>
                      </a:prstGeom>
                    </p:spPr>
                  </p:pic>
                </p:oleObj>
              </mc:Fallback>
            </mc:AlternateContent>
          </a:graphicData>
        </a:graphic>
      </p:graphicFrame>
      <p:graphicFrame>
        <p:nvGraphicFramePr>
          <p:cNvPr id="16" name="对象 15"/>
          <p:cNvGraphicFramePr>
            <a:graphicFrameLocks noChangeAspect="1"/>
          </p:cNvGraphicFramePr>
          <p:nvPr/>
        </p:nvGraphicFramePr>
        <p:xfrm>
          <a:off x="2790998" y="3717826"/>
          <a:ext cx="371475" cy="628650"/>
        </p:xfrm>
        <a:graphic>
          <a:graphicData uri="http://schemas.openxmlformats.org/presentationml/2006/ole">
            <mc:AlternateContent xmlns:mc="http://schemas.openxmlformats.org/markup-compatibility/2006">
              <mc:Choice xmlns:v="urn:schemas-microsoft-com:vml" Requires="v">
                <p:oleObj spid="_x0000_s156717" name="文档" r:id="rId9" imgW="379730" imgH="631190" progId="Word.Document.12">
                  <p:embed/>
                </p:oleObj>
              </mc:Choice>
              <mc:Fallback>
                <p:oleObj name="文档" r:id="rId9" imgW="379730" imgH="631190" progId="Word.Document.12">
                  <p:embed/>
                  <p:pic>
                    <p:nvPicPr>
                      <p:cNvPr id="0" name="图片 52052"/>
                      <p:cNvPicPr/>
                      <p:nvPr/>
                    </p:nvPicPr>
                    <p:blipFill>
                      <a:blip r:embed="rId4"/>
                      <a:stretch>
                        <a:fillRect/>
                      </a:stretch>
                    </p:blipFill>
                    <p:spPr>
                      <a:xfrm>
                        <a:off x="2790998" y="3717826"/>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31370"/>
            <a:ext cx="11520000" cy="6758749"/>
          </a:xfrm>
          <a:prstGeom prst="rect">
            <a:avLst/>
          </a:prstGeom>
        </p:spPr>
        <p:txBody>
          <a:bodyPr wrap="square" lIns="121898" tIns="60948" rIns="121898" bIns="60948">
            <a:spAutoFit/>
          </a:bodyPr>
          <a:lstStyle/>
          <a:p>
            <a:pPr indent="711200" algn="just">
              <a:lnSpc>
                <a:spcPct val="140000"/>
              </a:lnSpc>
              <a:spcAft>
                <a:spcPts val="0"/>
              </a:spcAft>
            </a:pP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科学的社会研究第一是要认清自己的立场和目的。</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如果你是想去</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敲诈</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被调查的人，那么你绝不会得到可靠的材料。天下没有不知道自卫的人。社会科学绝不能从</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斗智</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的方法上得来</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换一句话说</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社会研究必须站在被调查者的利益上</a:t>
            </a:r>
            <a:r>
              <a:rPr lang="zh-CN" altLang="zh-CN" sz="2800" u="wavyHeavy"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你如果</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要</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研究乡村，你必须同情农民，为他们服务，你的研究结果必须是有利于农民的</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不但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存心是如此</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而且</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要用事实来证明，使农民相信你</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正像</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一</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个医生对一个病人，病人没有理由去欺骗医生，正因为欺骗的结果是自己受害。</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一个研究的人是站在</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不知</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的地位，被问的是站在</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已知</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的地位。前者对后者是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学习</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而不是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拷问</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态度上</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应当</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尊重对方</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执疑待决</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zh-CN" altLang="en-US" sz="2800" kern="100" dirty="0" smtClean="0">
                <a:latin typeface="Times New Roman" panose="02020603050405020304" pitchFamily="18" charset="0"/>
                <a:ea typeface="楷体_GB2312" panose="02010609030101010101" pitchFamily="49" charset="-122"/>
                <a:cs typeface="Times New Roman" panose="02020603050405020304" pitchFamily="18" charset="0"/>
              </a:rPr>
              <a:t>这种态度</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必然</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会得到对方的尊重和友谊，因而乐于帮助你</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摘编自费孝通《亦谈社会调查》</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13" name="对象 12"/>
          <p:cNvGraphicFramePr>
            <a:graphicFrameLocks noChangeAspect="1"/>
          </p:cNvGraphicFramePr>
          <p:nvPr>
            <p:extLst>
              <p:ext uri="{D42A27DB-BD31-4B8C-83A1-F6EECF244321}">
                <p14:modId xmlns:p14="http://schemas.microsoft.com/office/powerpoint/2010/main" val="430595100"/>
              </p:ext>
            </p:extLst>
          </p:nvPr>
        </p:nvGraphicFramePr>
        <p:xfrm>
          <a:off x="3844307" y="5678644"/>
          <a:ext cx="371475" cy="628650"/>
        </p:xfrm>
        <a:graphic>
          <a:graphicData uri="http://schemas.openxmlformats.org/presentationml/2006/ole">
            <mc:AlternateContent xmlns:mc="http://schemas.openxmlformats.org/markup-compatibility/2006">
              <mc:Choice xmlns:v="urn:schemas-microsoft-com:vml" Requires="v">
                <p:oleObj spid="_x0000_s151125" name="文档" r:id="rId3" imgW="379730" imgH="631190" progId="Word.Document.12">
                  <p:embed/>
                </p:oleObj>
              </mc:Choice>
              <mc:Fallback>
                <p:oleObj name="文档" r:id="rId3" imgW="379730" imgH="631190" progId="Word.Document.12">
                  <p:embed/>
                  <p:pic>
                    <p:nvPicPr>
                      <p:cNvPr id="0" name="图片 61285"/>
                      <p:cNvPicPr/>
                      <p:nvPr/>
                    </p:nvPicPr>
                    <p:blipFill>
                      <a:blip r:embed="rId4"/>
                      <a:stretch>
                        <a:fillRect/>
                      </a:stretch>
                    </p:blipFill>
                    <p:spPr>
                      <a:xfrm>
                        <a:off x="3844307" y="5678644"/>
                        <a:ext cx="371475" cy="628650"/>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309265435"/>
              </p:ext>
            </p:extLst>
          </p:nvPr>
        </p:nvGraphicFramePr>
        <p:xfrm>
          <a:off x="4223397" y="5678644"/>
          <a:ext cx="371475" cy="628650"/>
        </p:xfrm>
        <a:graphic>
          <a:graphicData uri="http://schemas.openxmlformats.org/presentationml/2006/ole">
            <mc:AlternateContent xmlns:mc="http://schemas.openxmlformats.org/markup-compatibility/2006">
              <mc:Choice xmlns:v="urn:schemas-microsoft-com:vml" Requires="v">
                <p:oleObj spid="_x0000_s151126" name="文档" r:id="rId5" imgW="379730" imgH="631190" progId="Word.Document.12">
                  <p:embed/>
                </p:oleObj>
              </mc:Choice>
              <mc:Fallback>
                <p:oleObj name="文档" r:id="rId5" imgW="379730" imgH="631190" progId="Word.Document.12">
                  <p:embed/>
                  <p:pic>
                    <p:nvPicPr>
                      <p:cNvPr id="0" name="图片 61286"/>
                      <p:cNvPicPr/>
                      <p:nvPr/>
                    </p:nvPicPr>
                    <p:blipFill>
                      <a:blip r:embed="rId4"/>
                      <a:stretch>
                        <a:fillRect/>
                      </a:stretch>
                    </p:blipFill>
                    <p:spPr>
                      <a:xfrm>
                        <a:off x="4223397" y="5678644"/>
                        <a:ext cx="371475" cy="628650"/>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1577887309"/>
              </p:ext>
            </p:extLst>
          </p:nvPr>
        </p:nvGraphicFramePr>
        <p:xfrm>
          <a:off x="7795636" y="3292129"/>
          <a:ext cx="371475" cy="628650"/>
        </p:xfrm>
        <a:graphic>
          <a:graphicData uri="http://schemas.openxmlformats.org/presentationml/2006/ole">
            <mc:AlternateContent xmlns:mc="http://schemas.openxmlformats.org/markup-compatibility/2006">
              <mc:Choice xmlns:v="urn:schemas-microsoft-com:vml" Requires="v">
                <p:oleObj spid="_x0000_s151127" name="文档" r:id="rId6" imgW="379730" imgH="631190" progId="Word.Document.12">
                  <p:embed/>
                </p:oleObj>
              </mc:Choice>
              <mc:Fallback>
                <p:oleObj name="文档" r:id="rId6" imgW="379730" imgH="631190" progId="Word.Document.12">
                  <p:embed/>
                  <p:pic>
                    <p:nvPicPr>
                      <p:cNvPr id="0" name="图片 61287"/>
                      <p:cNvPicPr/>
                      <p:nvPr/>
                    </p:nvPicPr>
                    <p:blipFill>
                      <a:blip r:embed="rId4"/>
                      <a:stretch>
                        <a:fillRect/>
                      </a:stretch>
                    </p:blipFill>
                    <p:spPr>
                      <a:xfrm>
                        <a:off x="7795636" y="3292129"/>
                        <a:ext cx="371475" cy="628650"/>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3071747890"/>
              </p:ext>
            </p:extLst>
          </p:nvPr>
        </p:nvGraphicFramePr>
        <p:xfrm>
          <a:off x="8174726" y="3292129"/>
          <a:ext cx="371475" cy="628650"/>
        </p:xfrm>
        <a:graphic>
          <a:graphicData uri="http://schemas.openxmlformats.org/presentationml/2006/ole">
            <mc:AlternateContent xmlns:mc="http://schemas.openxmlformats.org/markup-compatibility/2006">
              <mc:Choice xmlns:v="urn:schemas-microsoft-com:vml" Requires="v">
                <p:oleObj spid="_x0000_s151128" name="文档" r:id="rId7" imgW="379730" imgH="631190" progId="Word.Document.12">
                  <p:embed/>
                </p:oleObj>
              </mc:Choice>
              <mc:Fallback>
                <p:oleObj name="文档" r:id="rId7" imgW="379730" imgH="631190" progId="Word.Document.12">
                  <p:embed/>
                  <p:pic>
                    <p:nvPicPr>
                      <p:cNvPr id="0" name="图片 61288"/>
                      <p:cNvPicPr/>
                      <p:nvPr/>
                    </p:nvPicPr>
                    <p:blipFill>
                      <a:blip r:embed="rId4"/>
                      <a:stretch>
                        <a:fillRect/>
                      </a:stretch>
                    </p:blipFill>
                    <p:spPr>
                      <a:xfrm>
                        <a:off x="8174726" y="3292129"/>
                        <a:ext cx="371475" cy="62865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109210647"/>
              </p:ext>
            </p:extLst>
          </p:nvPr>
        </p:nvGraphicFramePr>
        <p:xfrm>
          <a:off x="9267584" y="1521602"/>
          <a:ext cx="371475" cy="628650"/>
        </p:xfrm>
        <a:graphic>
          <a:graphicData uri="http://schemas.openxmlformats.org/presentationml/2006/ole">
            <mc:AlternateContent xmlns:mc="http://schemas.openxmlformats.org/markup-compatibility/2006">
              <mc:Choice xmlns:v="urn:schemas-microsoft-com:vml" Requires="v">
                <p:oleObj spid="_x0000_s151129" name="文档" r:id="rId8" imgW="379730" imgH="631190" progId="Word.Document.12">
                  <p:embed/>
                </p:oleObj>
              </mc:Choice>
              <mc:Fallback>
                <p:oleObj name="文档" r:id="rId8" imgW="379730" imgH="631190" progId="Word.Document.12">
                  <p:embed/>
                  <p:pic>
                    <p:nvPicPr>
                      <p:cNvPr id="0" name="图片 61289"/>
                      <p:cNvPicPr/>
                      <p:nvPr/>
                    </p:nvPicPr>
                    <p:blipFill>
                      <a:blip r:embed="rId4"/>
                      <a:stretch>
                        <a:fillRect/>
                      </a:stretch>
                    </p:blipFill>
                    <p:spPr>
                      <a:xfrm>
                        <a:off x="9267584" y="1521602"/>
                        <a:ext cx="371475" cy="62865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2138669804"/>
              </p:ext>
            </p:extLst>
          </p:nvPr>
        </p:nvGraphicFramePr>
        <p:xfrm>
          <a:off x="9606664" y="1521602"/>
          <a:ext cx="371475" cy="628650"/>
        </p:xfrm>
        <a:graphic>
          <a:graphicData uri="http://schemas.openxmlformats.org/presentationml/2006/ole">
            <mc:AlternateContent xmlns:mc="http://schemas.openxmlformats.org/markup-compatibility/2006">
              <mc:Choice xmlns:v="urn:schemas-microsoft-com:vml" Requires="v">
                <p:oleObj spid="_x0000_s151130" name="文档" r:id="rId9" imgW="379730" imgH="631190" progId="Word.Document.12">
                  <p:embed/>
                </p:oleObj>
              </mc:Choice>
              <mc:Fallback>
                <p:oleObj name="文档" r:id="rId9" imgW="379730" imgH="631190" progId="Word.Document.12">
                  <p:embed/>
                  <p:pic>
                    <p:nvPicPr>
                      <p:cNvPr id="0" name="图片 61290"/>
                      <p:cNvPicPr/>
                      <p:nvPr/>
                    </p:nvPicPr>
                    <p:blipFill>
                      <a:blip r:embed="rId4"/>
                      <a:stretch>
                        <a:fillRect/>
                      </a:stretch>
                    </p:blipFill>
                    <p:spPr>
                      <a:xfrm>
                        <a:off x="9606664" y="1521602"/>
                        <a:ext cx="371475" cy="62865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4272727028"/>
              </p:ext>
            </p:extLst>
          </p:nvPr>
        </p:nvGraphicFramePr>
        <p:xfrm>
          <a:off x="9972203" y="1521602"/>
          <a:ext cx="371475" cy="628650"/>
        </p:xfrm>
        <a:graphic>
          <a:graphicData uri="http://schemas.openxmlformats.org/presentationml/2006/ole">
            <mc:AlternateContent xmlns:mc="http://schemas.openxmlformats.org/markup-compatibility/2006">
              <mc:Choice xmlns:v="urn:schemas-microsoft-com:vml" Requires="v">
                <p:oleObj spid="_x0000_s151131" name="文档" r:id="rId10" imgW="379730" imgH="631190" progId="Word.Document.12">
                  <p:embed/>
                </p:oleObj>
              </mc:Choice>
              <mc:Fallback>
                <p:oleObj name="文档" r:id="rId10" imgW="379730" imgH="631190" progId="Word.Document.12">
                  <p:embed/>
                  <p:pic>
                    <p:nvPicPr>
                      <p:cNvPr id="0" name="图片 61291"/>
                      <p:cNvPicPr/>
                      <p:nvPr/>
                    </p:nvPicPr>
                    <p:blipFill>
                      <a:blip r:embed="rId4"/>
                      <a:stretch>
                        <a:fillRect/>
                      </a:stretch>
                    </p:blipFill>
                    <p:spPr>
                      <a:xfrm>
                        <a:off x="9972203" y="1521602"/>
                        <a:ext cx="371475" cy="62865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3330746100"/>
              </p:ext>
            </p:extLst>
          </p:nvPr>
        </p:nvGraphicFramePr>
        <p:xfrm>
          <a:off x="10337742" y="1521602"/>
          <a:ext cx="371475" cy="628650"/>
        </p:xfrm>
        <a:graphic>
          <a:graphicData uri="http://schemas.openxmlformats.org/presentationml/2006/ole">
            <mc:AlternateContent xmlns:mc="http://schemas.openxmlformats.org/markup-compatibility/2006">
              <mc:Choice xmlns:v="urn:schemas-microsoft-com:vml" Requires="v">
                <p:oleObj spid="_x0000_s151132" name="文档" r:id="rId11" imgW="379730" imgH="631190" progId="Word.Document.12">
                  <p:embed/>
                </p:oleObj>
              </mc:Choice>
              <mc:Fallback>
                <p:oleObj name="文档" r:id="rId11" imgW="379730" imgH="631190" progId="Word.Document.12">
                  <p:embed/>
                  <p:pic>
                    <p:nvPicPr>
                      <p:cNvPr id="0" name="图片 61292"/>
                      <p:cNvPicPr/>
                      <p:nvPr/>
                    </p:nvPicPr>
                    <p:blipFill>
                      <a:blip r:embed="rId4"/>
                      <a:stretch>
                        <a:fillRect/>
                      </a:stretch>
                    </p:blipFill>
                    <p:spPr>
                      <a:xfrm>
                        <a:off x="10337742" y="1521602"/>
                        <a:ext cx="371475" cy="628650"/>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1256375654"/>
              </p:ext>
            </p:extLst>
          </p:nvPr>
        </p:nvGraphicFramePr>
        <p:xfrm>
          <a:off x="10720215" y="1521602"/>
          <a:ext cx="371475" cy="628650"/>
        </p:xfrm>
        <a:graphic>
          <a:graphicData uri="http://schemas.openxmlformats.org/presentationml/2006/ole">
            <mc:AlternateContent xmlns:mc="http://schemas.openxmlformats.org/markup-compatibility/2006">
              <mc:Choice xmlns:v="urn:schemas-microsoft-com:vml" Requires="v">
                <p:oleObj spid="_x0000_s151133" name="文档" r:id="rId12" imgW="379730" imgH="631190" progId="Word.Document.12">
                  <p:embed/>
                </p:oleObj>
              </mc:Choice>
              <mc:Fallback>
                <p:oleObj name="文档" r:id="rId12" imgW="379730" imgH="631190" progId="Word.Document.12">
                  <p:embed/>
                  <p:pic>
                    <p:nvPicPr>
                      <p:cNvPr id="0" name="图片 61293"/>
                      <p:cNvPicPr/>
                      <p:nvPr/>
                    </p:nvPicPr>
                    <p:blipFill>
                      <a:blip r:embed="rId4"/>
                      <a:stretch>
                        <a:fillRect/>
                      </a:stretch>
                    </p:blipFill>
                    <p:spPr>
                      <a:xfrm>
                        <a:off x="10720215" y="1521602"/>
                        <a:ext cx="371475" cy="628650"/>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1467766900"/>
              </p:ext>
            </p:extLst>
          </p:nvPr>
        </p:nvGraphicFramePr>
        <p:xfrm>
          <a:off x="6341261" y="2124851"/>
          <a:ext cx="371475" cy="628650"/>
        </p:xfrm>
        <a:graphic>
          <a:graphicData uri="http://schemas.openxmlformats.org/presentationml/2006/ole">
            <mc:AlternateContent xmlns:mc="http://schemas.openxmlformats.org/markup-compatibility/2006">
              <mc:Choice xmlns:v="urn:schemas-microsoft-com:vml" Requires="v">
                <p:oleObj spid="_x0000_s151134" name="文档" r:id="rId13" imgW="379730" imgH="631190" progId="Word.Document.12">
                  <p:embed/>
                </p:oleObj>
              </mc:Choice>
              <mc:Fallback>
                <p:oleObj name="文档" r:id="rId13" imgW="379730" imgH="631190" progId="Word.Document.12">
                  <p:embed/>
                  <p:pic>
                    <p:nvPicPr>
                      <p:cNvPr id="0" name="图片 61294"/>
                      <p:cNvPicPr/>
                      <p:nvPr/>
                    </p:nvPicPr>
                    <p:blipFill>
                      <a:blip r:embed="rId4"/>
                      <a:stretch>
                        <a:fillRect/>
                      </a:stretch>
                    </p:blipFill>
                    <p:spPr>
                      <a:xfrm>
                        <a:off x="6341261" y="2124851"/>
                        <a:ext cx="371475" cy="628650"/>
                      </a:xfrm>
                      <a:prstGeom prst="rect">
                        <a:avLst/>
                      </a:prstGeom>
                    </p:spPr>
                  </p:pic>
                </p:oleObj>
              </mc:Fallback>
            </mc:AlternateContent>
          </a:graphicData>
        </a:graphic>
      </p:graphicFrame>
      <p:graphicFrame>
        <p:nvGraphicFramePr>
          <p:cNvPr id="19" name="对象 18"/>
          <p:cNvGraphicFramePr>
            <a:graphicFrameLocks noChangeAspect="1"/>
          </p:cNvGraphicFramePr>
          <p:nvPr>
            <p:extLst>
              <p:ext uri="{D42A27DB-BD31-4B8C-83A1-F6EECF244321}">
                <p14:modId xmlns:p14="http://schemas.microsoft.com/office/powerpoint/2010/main" val="110743891"/>
              </p:ext>
            </p:extLst>
          </p:nvPr>
        </p:nvGraphicFramePr>
        <p:xfrm>
          <a:off x="6706800" y="2124851"/>
          <a:ext cx="371475" cy="628650"/>
        </p:xfrm>
        <a:graphic>
          <a:graphicData uri="http://schemas.openxmlformats.org/presentationml/2006/ole">
            <mc:AlternateContent xmlns:mc="http://schemas.openxmlformats.org/markup-compatibility/2006">
              <mc:Choice xmlns:v="urn:schemas-microsoft-com:vml" Requires="v">
                <p:oleObj spid="_x0000_s151135" name="文档" r:id="rId14" imgW="379730" imgH="631190" progId="Word.Document.12">
                  <p:embed/>
                </p:oleObj>
              </mc:Choice>
              <mc:Fallback>
                <p:oleObj name="文档" r:id="rId14" imgW="379730" imgH="631190" progId="Word.Document.12">
                  <p:embed/>
                  <p:pic>
                    <p:nvPicPr>
                      <p:cNvPr id="0" name="图片 61295"/>
                      <p:cNvPicPr/>
                      <p:nvPr/>
                    </p:nvPicPr>
                    <p:blipFill>
                      <a:blip r:embed="rId4"/>
                      <a:stretch>
                        <a:fillRect/>
                      </a:stretch>
                    </p:blipFill>
                    <p:spPr>
                      <a:xfrm>
                        <a:off x="6706800" y="2124851"/>
                        <a:ext cx="371475" cy="628650"/>
                      </a:xfrm>
                      <a:prstGeom prst="rect">
                        <a:avLst/>
                      </a:prstGeom>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2280112489"/>
              </p:ext>
            </p:extLst>
          </p:nvPr>
        </p:nvGraphicFramePr>
        <p:xfrm>
          <a:off x="7089273" y="2124851"/>
          <a:ext cx="371475" cy="628650"/>
        </p:xfrm>
        <a:graphic>
          <a:graphicData uri="http://schemas.openxmlformats.org/presentationml/2006/ole">
            <mc:AlternateContent xmlns:mc="http://schemas.openxmlformats.org/markup-compatibility/2006">
              <mc:Choice xmlns:v="urn:schemas-microsoft-com:vml" Requires="v">
                <p:oleObj spid="_x0000_s151136" name="文档" r:id="rId15" imgW="379730" imgH="631190" progId="Word.Document.12">
                  <p:embed/>
                </p:oleObj>
              </mc:Choice>
              <mc:Fallback>
                <p:oleObj name="文档" r:id="rId15" imgW="379730" imgH="631190" progId="Word.Document.12">
                  <p:embed/>
                  <p:pic>
                    <p:nvPicPr>
                      <p:cNvPr id="0" name="图片 61296"/>
                      <p:cNvPicPr/>
                      <p:nvPr/>
                    </p:nvPicPr>
                    <p:blipFill>
                      <a:blip r:embed="rId4"/>
                      <a:stretch>
                        <a:fillRect/>
                      </a:stretch>
                    </p:blipFill>
                    <p:spPr>
                      <a:xfrm>
                        <a:off x="7089273" y="2124851"/>
                        <a:ext cx="371475" cy="628650"/>
                      </a:xfrm>
                      <a:prstGeom prst="rect">
                        <a:avLst/>
                      </a:prstGeom>
                    </p:spPr>
                  </p:pic>
                </p:oleObj>
              </mc:Fallback>
            </mc:AlternateContent>
          </a:graphicData>
        </a:graphic>
      </p:graphicFrame>
      <p:graphicFrame>
        <p:nvGraphicFramePr>
          <p:cNvPr id="21" name="对象 20"/>
          <p:cNvGraphicFramePr>
            <a:graphicFrameLocks noChangeAspect="1"/>
          </p:cNvGraphicFramePr>
          <p:nvPr>
            <p:extLst>
              <p:ext uri="{D42A27DB-BD31-4B8C-83A1-F6EECF244321}">
                <p14:modId xmlns:p14="http://schemas.microsoft.com/office/powerpoint/2010/main" val="3826656407"/>
              </p:ext>
            </p:extLst>
          </p:nvPr>
        </p:nvGraphicFramePr>
        <p:xfrm>
          <a:off x="9255091" y="2700537"/>
          <a:ext cx="371475" cy="628650"/>
        </p:xfrm>
        <a:graphic>
          <a:graphicData uri="http://schemas.openxmlformats.org/presentationml/2006/ole">
            <mc:AlternateContent xmlns:mc="http://schemas.openxmlformats.org/markup-compatibility/2006">
              <mc:Choice xmlns:v="urn:schemas-microsoft-com:vml" Requires="v">
                <p:oleObj spid="_x0000_s151137" name="文档" r:id="rId16" imgW="379730" imgH="631190" progId="Word.Document.12">
                  <p:embed/>
                </p:oleObj>
              </mc:Choice>
              <mc:Fallback>
                <p:oleObj name="文档" r:id="rId16" imgW="379730" imgH="631190" progId="Word.Document.12">
                  <p:embed/>
                  <p:pic>
                    <p:nvPicPr>
                      <p:cNvPr id="0" name="图片 61297"/>
                      <p:cNvPicPr/>
                      <p:nvPr/>
                    </p:nvPicPr>
                    <p:blipFill>
                      <a:blip r:embed="rId4"/>
                      <a:stretch>
                        <a:fillRect/>
                      </a:stretch>
                    </p:blipFill>
                    <p:spPr>
                      <a:xfrm>
                        <a:off x="9255091" y="2700537"/>
                        <a:ext cx="371475" cy="628650"/>
                      </a:xfrm>
                      <a:prstGeom prst="rect">
                        <a:avLst/>
                      </a:prstGeom>
                    </p:spPr>
                  </p:pic>
                </p:oleObj>
              </mc:Fallback>
            </mc:AlternateContent>
          </a:graphicData>
        </a:graphic>
      </p:graphicFrame>
      <p:graphicFrame>
        <p:nvGraphicFramePr>
          <p:cNvPr id="22" name="对象 21"/>
          <p:cNvGraphicFramePr>
            <a:graphicFrameLocks noChangeAspect="1"/>
          </p:cNvGraphicFramePr>
          <p:nvPr>
            <p:extLst>
              <p:ext uri="{D42A27DB-BD31-4B8C-83A1-F6EECF244321}">
                <p14:modId xmlns:p14="http://schemas.microsoft.com/office/powerpoint/2010/main" val="1617473389"/>
              </p:ext>
            </p:extLst>
          </p:nvPr>
        </p:nvGraphicFramePr>
        <p:xfrm>
          <a:off x="9637564" y="2700537"/>
          <a:ext cx="371475" cy="628650"/>
        </p:xfrm>
        <a:graphic>
          <a:graphicData uri="http://schemas.openxmlformats.org/presentationml/2006/ole">
            <mc:AlternateContent xmlns:mc="http://schemas.openxmlformats.org/markup-compatibility/2006">
              <mc:Choice xmlns:v="urn:schemas-microsoft-com:vml" Requires="v">
                <p:oleObj spid="_x0000_s151138" name="文档" r:id="rId17" imgW="379730" imgH="631190" progId="Word.Document.12">
                  <p:embed/>
                </p:oleObj>
              </mc:Choice>
              <mc:Fallback>
                <p:oleObj name="文档" r:id="rId17" imgW="379730" imgH="631190" progId="Word.Document.12">
                  <p:embed/>
                  <p:pic>
                    <p:nvPicPr>
                      <p:cNvPr id="0" name="图片 61298"/>
                      <p:cNvPicPr/>
                      <p:nvPr/>
                    </p:nvPicPr>
                    <p:blipFill>
                      <a:blip r:embed="rId4"/>
                      <a:stretch>
                        <a:fillRect/>
                      </a:stretch>
                    </p:blipFill>
                    <p:spPr>
                      <a:xfrm>
                        <a:off x="9637564" y="2700537"/>
                        <a:ext cx="371475" cy="628650"/>
                      </a:xfrm>
                      <a:prstGeom prst="rect">
                        <a:avLst/>
                      </a:prstGeom>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2104454868"/>
              </p:ext>
            </p:extLst>
          </p:nvPr>
        </p:nvGraphicFramePr>
        <p:xfrm>
          <a:off x="1302567" y="3269521"/>
          <a:ext cx="371475" cy="628650"/>
        </p:xfrm>
        <a:graphic>
          <a:graphicData uri="http://schemas.openxmlformats.org/presentationml/2006/ole">
            <mc:AlternateContent xmlns:mc="http://schemas.openxmlformats.org/markup-compatibility/2006">
              <mc:Choice xmlns:v="urn:schemas-microsoft-com:vml" Requires="v">
                <p:oleObj spid="_x0000_s151139" name="文档" r:id="rId18" imgW="379730" imgH="631190" progId="Word.Document.12">
                  <p:embed/>
                </p:oleObj>
              </mc:Choice>
              <mc:Fallback>
                <p:oleObj name="文档" r:id="rId18" imgW="379730" imgH="631190" progId="Word.Document.12">
                  <p:embed/>
                  <p:pic>
                    <p:nvPicPr>
                      <p:cNvPr id="0" name="图片 61299"/>
                      <p:cNvPicPr/>
                      <p:nvPr/>
                    </p:nvPicPr>
                    <p:blipFill>
                      <a:blip r:embed="rId4"/>
                      <a:stretch>
                        <a:fillRect/>
                      </a:stretch>
                    </p:blipFill>
                    <p:spPr>
                      <a:xfrm>
                        <a:off x="1302567" y="3269521"/>
                        <a:ext cx="371475" cy="628650"/>
                      </a:xfrm>
                      <a:prstGeom prst="rect">
                        <a:avLst/>
                      </a:prstGeom>
                    </p:spPr>
                  </p:pic>
                </p:oleObj>
              </mc:Fallback>
            </mc:AlternateContent>
          </a:graphicData>
        </a:graphic>
      </p:graphicFrame>
      <p:graphicFrame>
        <p:nvGraphicFramePr>
          <p:cNvPr id="24" name="对象 23"/>
          <p:cNvGraphicFramePr>
            <a:graphicFrameLocks noChangeAspect="1"/>
          </p:cNvGraphicFramePr>
          <p:nvPr>
            <p:extLst>
              <p:ext uri="{D42A27DB-BD31-4B8C-83A1-F6EECF244321}">
                <p14:modId xmlns:p14="http://schemas.microsoft.com/office/powerpoint/2010/main" val="3324828802"/>
              </p:ext>
            </p:extLst>
          </p:nvPr>
        </p:nvGraphicFramePr>
        <p:xfrm>
          <a:off x="1685040" y="3269521"/>
          <a:ext cx="371475" cy="628650"/>
        </p:xfrm>
        <a:graphic>
          <a:graphicData uri="http://schemas.openxmlformats.org/presentationml/2006/ole">
            <mc:AlternateContent xmlns:mc="http://schemas.openxmlformats.org/markup-compatibility/2006">
              <mc:Choice xmlns:v="urn:schemas-microsoft-com:vml" Requires="v">
                <p:oleObj spid="_x0000_s151140" name="文档" r:id="rId19" imgW="379730" imgH="631190" progId="Word.Document.12">
                  <p:embed/>
                </p:oleObj>
              </mc:Choice>
              <mc:Fallback>
                <p:oleObj name="文档" r:id="rId19" imgW="379730" imgH="631190" progId="Word.Document.12">
                  <p:embed/>
                  <p:pic>
                    <p:nvPicPr>
                      <p:cNvPr id="0" name="图片 61300"/>
                      <p:cNvPicPr/>
                      <p:nvPr/>
                    </p:nvPicPr>
                    <p:blipFill>
                      <a:blip r:embed="rId4"/>
                      <a:stretch>
                        <a:fillRect/>
                      </a:stretch>
                    </p:blipFill>
                    <p:spPr>
                      <a:xfrm>
                        <a:off x="1685040" y="3269521"/>
                        <a:ext cx="371475" cy="628650"/>
                      </a:xfrm>
                      <a:prstGeom prst="rect">
                        <a:avLst/>
                      </a:prstGeom>
                    </p:spPr>
                  </p:pic>
                </p:oleObj>
              </mc:Fallback>
            </mc:AlternateContent>
          </a:graphicData>
        </a:graphic>
      </p:graphicFrame>
      <p:graphicFrame>
        <p:nvGraphicFramePr>
          <p:cNvPr id="25" name="对象 24"/>
          <p:cNvGraphicFramePr>
            <a:graphicFrameLocks noChangeAspect="1"/>
          </p:cNvGraphicFramePr>
          <p:nvPr>
            <p:extLst>
              <p:ext uri="{D42A27DB-BD31-4B8C-83A1-F6EECF244321}">
                <p14:modId xmlns:p14="http://schemas.microsoft.com/office/powerpoint/2010/main" val="2086350424"/>
              </p:ext>
            </p:extLst>
          </p:nvPr>
        </p:nvGraphicFramePr>
        <p:xfrm>
          <a:off x="8047889" y="5083862"/>
          <a:ext cx="371475" cy="628650"/>
        </p:xfrm>
        <a:graphic>
          <a:graphicData uri="http://schemas.openxmlformats.org/presentationml/2006/ole">
            <mc:AlternateContent xmlns:mc="http://schemas.openxmlformats.org/markup-compatibility/2006">
              <mc:Choice xmlns:v="urn:schemas-microsoft-com:vml" Requires="v">
                <p:oleObj spid="_x0000_s151141" name="文档" r:id="rId20" imgW="379730" imgH="631190" progId="Word.Document.12">
                  <p:embed/>
                </p:oleObj>
              </mc:Choice>
              <mc:Fallback>
                <p:oleObj name="文档" r:id="rId20" imgW="379730" imgH="631190" progId="Word.Document.12">
                  <p:embed/>
                  <p:pic>
                    <p:nvPicPr>
                      <p:cNvPr id="0" name="图片 61301"/>
                      <p:cNvPicPr/>
                      <p:nvPr/>
                    </p:nvPicPr>
                    <p:blipFill>
                      <a:blip r:embed="rId4"/>
                      <a:stretch>
                        <a:fillRect/>
                      </a:stretch>
                    </p:blipFill>
                    <p:spPr>
                      <a:xfrm>
                        <a:off x="8047889" y="5083862"/>
                        <a:ext cx="371475" cy="628650"/>
                      </a:xfrm>
                      <a:prstGeom prst="rect">
                        <a:avLst/>
                      </a:prstGeom>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1873860952"/>
              </p:ext>
            </p:extLst>
          </p:nvPr>
        </p:nvGraphicFramePr>
        <p:xfrm>
          <a:off x="8426979" y="5083862"/>
          <a:ext cx="371475" cy="628650"/>
        </p:xfrm>
        <a:graphic>
          <a:graphicData uri="http://schemas.openxmlformats.org/presentationml/2006/ole">
            <mc:AlternateContent xmlns:mc="http://schemas.openxmlformats.org/markup-compatibility/2006">
              <mc:Choice xmlns:v="urn:schemas-microsoft-com:vml" Requires="v">
                <p:oleObj spid="_x0000_s151142" name="文档" r:id="rId21" imgW="379730" imgH="631190" progId="Word.Document.12">
                  <p:embed/>
                </p:oleObj>
              </mc:Choice>
              <mc:Fallback>
                <p:oleObj name="文档" r:id="rId21" imgW="379730" imgH="631190" progId="Word.Document.12">
                  <p:embed/>
                  <p:pic>
                    <p:nvPicPr>
                      <p:cNvPr id="0" name="图片 61302"/>
                      <p:cNvPicPr/>
                      <p:nvPr/>
                    </p:nvPicPr>
                    <p:blipFill>
                      <a:blip r:embed="rId4"/>
                      <a:stretch>
                        <a:fillRect/>
                      </a:stretch>
                    </p:blipFill>
                    <p:spPr>
                      <a:xfrm>
                        <a:off x="8426979" y="5083862"/>
                        <a:ext cx="371475" cy="628650"/>
                      </a:xfrm>
                      <a:prstGeom prst="rect">
                        <a:avLst/>
                      </a:prstGeom>
                    </p:spPr>
                  </p:pic>
                </p:oleObj>
              </mc:Fallback>
            </mc:AlternateContent>
          </a:graphicData>
        </a:graphic>
      </p:graphicFrame>
      <p:graphicFrame>
        <p:nvGraphicFramePr>
          <p:cNvPr id="27" name="对象 26"/>
          <p:cNvGraphicFramePr>
            <a:graphicFrameLocks noChangeAspect="1"/>
          </p:cNvGraphicFramePr>
          <p:nvPr>
            <p:extLst>
              <p:ext uri="{D42A27DB-BD31-4B8C-83A1-F6EECF244321}">
                <p14:modId xmlns:p14="http://schemas.microsoft.com/office/powerpoint/2010/main" val="2734033932"/>
              </p:ext>
            </p:extLst>
          </p:nvPr>
        </p:nvGraphicFramePr>
        <p:xfrm>
          <a:off x="8820075" y="5083862"/>
          <a:ext cx="371475" cy="628650"/>
        </p:xfrm>
        <a:graphic>
          <a:graphicData uri="http://schemas.openxmlformats.org/presentationml/2006/ole">
            <mc:AlternateContent xmlns:mc="http://schemas.openxmlformats.org/markup-compatibility/2006">
              <mc:Choice xmlns:v="urn:schemas-microsoft-com:vml" Requires="v">
                <p:oleObj spid="_x0000_s151143" name="文档" r:id="rId22" imgW="379730" imgH="631190" progId="Word.Document.12">
                  <p:embed/>
                </p:oleObj>
              </mc:Choice>
              <mc:Fallback>
                <p:oleObj name="文档" r:id="rId22" imgW="379730" imgH="631190" progId="Word.Document.12">
                  <p:embed/>
                  <p:pic>
                    <p:nvPicPr>
                      <p:cNvPr id="0" name="图片 61303"/>
                      <p:cNvPicPr/>
                      <p:nvPr/>
                    </p:nvPicPr>
                    <p:blipFill>
                      <a:blip r:embed="rId4"/>
                      <a:stretch>
                        <a:fillRect/>
                      </a:stretch>
                    </p:blipFill>
                    <p:spPr>
                      <a:xfrm>
                        <a:off x="8820075" y="5083862"/>
                        <a:ext cx="371475" cy="628650"/>
                      </a:xfrm>
                      <a:prstGeom prst="rect">
                        <a:avLst/>
                      </a:prstGeom>
                    </p:spPr>
                  </p:pic>
                </p:oleObj>
              </mc:Fallback>
            </mc:AlternateContent>
          </a:graphicData>
        </a:graphic>
      </p:graphicFrame>
      <p:graphicFrame>
        <p:nvGraphicFramePr>
          <p:cNvPr id="28" name="对象 27"/>
          <p:cNvGraphicFramePr>
            <a:graphicFrameLocks noChangeAspect="1"/>
          </p:cNvGraphicFramePr>
          <p:nvPr>
            <p:extLst>
              <p:ext uri="{D42A27DB-BD31-4B8C-83A1-F6EECF244321}">
                <p14:modId xmlns:p14="http://schemas.microsoft.com/office/powerpoint/2010/main" val="1990346862"/>
              </p:ext>
            </p:extLst>
          </p:nvPr>
        </p:nvGraphicFramePr>
        <p:xfrm>
          <a:off x="4552553" y="5678644"/>
          <a:ext cx="371475" cy="628650"/>
        </p:xfrm>
        <a:graphic>
          <a:graphicData uri="http://schemas.openxmlformats.org/presentationml/2006/ole">
            <mc:AlternateContent xmlns:mc="http://schemas.openxmlformats.org/markup-compatibility/2006">
              <mc:Choice xmlns:v="urn:schemas-microsoft-com:vml" Requires="v">
                <p:oleObj spid="_x0000_s151144" name="文档" r:id="rId23" imgW="379730" imgH="631190" progId="Word.Document.12">
                  <p:embed/>
                </p:oleObj>
              </mc:Choice>
              <mc:Fallback>
                <p:oleObj name="文档" r:id="rId23" imgW="379730" imgH="631190" progId="Word.Document.12">
                  <p:embed/>
                  <p:pic>
                    <p:nvPicPr>
                      <p:cNvPr id="0" name="图片 61304"/>
                      <p:cNvPicPr/>
                      <p:nvPr/>
                    </p:nvPicPr>
                    <p:blipFill>
                      <a:blip r:embed="rId4"/>
                      <a:stretch>
                        <a:fillRect/>
                      </a:stretch>
                    </p:blipFill>
                    <p:spPr>
                      <a:xfrm>
                        <a:off x="4552553" y="5678644"/>
                        <a:ext cx="371475" cy="628650"/>
                      </a:xfrm>
                      <a:prstGeom prst="rect">
                        <a:avLst/>
                      </a:prstGeom>
                    </p:spPr>
                  </p:pic>
                </p:oleObj>
              </mc:Fallback>
            </mc:AlternateContent>
          </a:graphicData>
        </a:graphic>
      </p:graphicFrame>
      <p:graphicFrame>
        <p:nvGraphicFramePr>
          <p:cNvPr id="29" name="对象 28"/>
          <p:cNvGraphicFramePr>
            <a:graphicFrameLocks noChangeAspect="1"/>
          </p:cNvGraphicFramePr>
          <p:nvPr>
            <p:extLst>
              <p:ext uri="{D42A27DB-BD31-4B8C-83A1-F6EECF244321}">
                <p14:modId xmlns:p14="http://schemas.microsoft.com/office/powerpoint/2010/main" val="3772563764"/>
              </p:ext>
            </p:extLst>
          </p:nvPr>
        </p:nvGraphicFramePr>
        <p:xfrm>
          <a:off x="4931643" y="5678644"/>
          <a:ext cx="371475" cy="628650"/>
        </p:xfrm>
        <a:graphic>
          <a:graphicData uri="http://schemas.openxmlformats.org/presentationml/2006/ole">
            <mc:AlternateContent xmlns:mc="http://schemas.openxmlformats.org/markup-compatibility/2006">
              <mc:Choice xmlns:v="urn:schemas-microsoft-com:vml" Requires="v">
                <p:oleObj spid="_x0000_s151145" name="文档" r:id="rId24" imgW="379730" imgH="631190" progId="Word.Document.12">
                  <p:embed/>
                </p:oleObj>
              </mc:Choice>
              <mc:Fallback>
                <p:oleObj name="文档" r:id="rId24" imgW="379730" imgH="631190" progId="Word.Document.12">
                  <p:embed/>
                  <p:pic>
                    <p:nvPicPr>
                      <p:cNvPr id="0" name="图片 61305"/>
                      <p:cNvPicPr/>
                      <p:nvPr/>
                    </p:nvPicPr>
                    <p:blipFill>
                      <a:blip r:embed="rId4"/>
                      <a:stretch>
                        <a:fillRect/>
                      </a:stretch>
                    </p:blipFill>
                    <p:spPr>
                      <a:xfrm>
                        <a:off x="4931643" y="5678644"/>
                        <a:ext cx="371475" cy="6286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66614" y="1053530"/>
            <a:ext cx="9936464" cy="2603470"/>
          </a:xfrm>
          <a:prstGeom prst="rect">
            <a:avLst/>
          </a:prstGeom>
        </p:spPr>
        <p:txBody>
          <a:bodyPr wrap="square">
            <a:spAutoFit/>
          </a:bodyPr>
          <a:lstStyle/>
          <a:p>
            <a:pPr lvl="0" algn="just">
              <a:lnSpc>
                <a:spcPct val="150000"/>
              </a:lnSpc>
            </a:pPr>
            <a:r>
              <a:rPr lang="zh-CN" altLang="zh-CN" sz="2800"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材料二内容与教材必修上册第四单元</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家乡文化生活</a:t>
            </a:r>
            <a:r>
              <a:rPr lang="en-US" altLang="zh-CN" sz="2800" kern="100" dirty="0">
                <a:solidFill>
                  <a:prstClr val="black"/>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prstClr val="black"/>
                </a:solidFill>
                <a:latin typeface="Times New Roman" panose="02020603050405020304" pitchFamily="18" charset="0"/>
                <a:ea typeface="方正中等线简体" panose="03000509000000000000" pitchFamily="65" charset="-122"/>
                <a:cs typeface="Times New Roman" panose="02020603050405020304" pitchFamily="18" charset="0"/>
              </a:rPr>
              <a:t>和第五单元《乡土中国》整本书阅读有关。第四单元第二个活动就是调查研究，后面附的材料有毛泽东的文章《调查的技术》；第五单元《乡土中国》的作者是费孝通，整本书都源于乡野调查。</a:t>
            </a:r>
            <a:endParaRPr lang="zh-CN" altLang="zh-CN" sz="105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565950"/>
            <a:ext cx="2854846"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336909"/>
            <a:ext cx="9936464" cy="664477"/>
          </a:xfrm>
          <a:prstGeom prst="rect">
            <a:avLst/>
          </a:prstGeom>
        </p:spPr>
        <p:txBody>
          <a:bodyPr wrap="square">
            <a:spAutoFit/>
          </a:bodyPr>
          <a:lstStyle/>
          <a:p>
            <a:pPr lvl="0" algn="just">
              <a:lnSpc>
                <a:spcPct val="150000"/>
              </a:lnSpc>
            </a:pPr>
            <a:r>
              <a:rPr lang="en-US" altLang="zh-CN" sz="2800"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黑体" panose="02010609060101010101" pitchFamily="49" charset="-122"/>
                <a:cs typeface="Times New Roman" panose="02020603050405020304" pitchFamily="18" charset="0"/>
              </a:rPr>
              <a:t>关联教材</a:t>
            </a:r>
            <a:r>
              <a:rPr lang="en-US" altLang="zh-CN" sz="2800" kern="100" dirty="0">
                <a:solidFill>
                  <a:srgbClr val="002060"/>
                </a:solidFill>
                <a:latin typeface="Times New Roman" panose="02020603050405020304" pitchFamily="18" charset="0"/>
                <a:ea typeface="方正中等线简体" panose="03000509000000000000" pitchFamily="65" charset="-122"/>
                <a:cs typeface="Times New Roman" panose="02020603050405020304" pitchFamily="18" charset="0"/>
              </a:rPr>
              <a:t>]  </a:t>
            </a:r>
          </a:p>
        </p:txBody>
      </p:sp>
    </p:spTree>
    <p:extLst>
      <p:ext uri="{BB962C8B-B14F-4D97-AF65-F5344CB8AC3E}">
        <p14:creationId xmlns:p14="http://schemas.microsoft.com/office/powerpoint/2010/main" val="892419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3450209712"/>
              </p:ext>
            </p:extLst>
          </p:nvPr>
        </p:nvGraphicFramePr>
        <p:xfrm>
          <a:off x="478581" y="1557586"/>
          <a:ext cx="11233249" cy="4480560"/>
        </p:xfrm>
        <a:graphic>
          <a:graphicData uri="http://schemas.openxmlformats.org/drawingml/2006/table">
            <a:tbl>
              <a:tblPr/>
              <a:tblGrid>
                <a:gridCol w="1872209">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5976664">
                  <a:extLst>
                    <a:ext uri="{9D8B030D-6E8A-4147-A177-3AD203B41FA5}">
                      <a16:colId xmlns:a16="http://schemas.microsoft.com/office/drawing/2014/main" val="20002"/>
                    </a:ext>
                  </a:extLst>
                </a:gridCol>
              </a:tblGrid>
              <a:tr h="512109">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共同话题</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社会调查研究</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val="10000"/>
                  </a:ext>
                </a:extLst>
              </a:tr>
              <a:tr h="256054">
                <a:tc rowSpan="2">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侧重点</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材料一</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材料二</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56144">
                <a:tc vMerge="1">
                  <a:txBody>
                    <a:bodyPr/>
                    <a:lstStyle/>
                    <a:p>
                      <a:endParaRPr lang="zh-CN" altLang="en-US"/>
                    </a:p>
                  </a:txBody>
                  <a:tcPr/>
                </a:tc>
                <a:tc>
                  <a:txBody>
                    <a:bodyPr/>
                    <a:lstStyle/>
                    <a:p>
                      <a:pPr marL="72000" algn="l">
                        <a:lnSpc>
                          <a:spcPct val="150000"/>
                        </a:lnSpc>
                        <a:spcAft>
                          <a:spcPts val="0"/>
                        </a:spcAft>
                      </a:pPr>
                      <a:r>
                        <a:rPr lang="en-US" sz="28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rPr>
                        <a:t>①</a:t>
                      </a:r>
                    </a:p>
                    <a:p>
                      <a:pPr marL="72000" algn="l">
                        <a:lnSpc>
                          <a:spcPct val="150000"/>
                        </a:lnSpc>
                        <a:spcAft>
                          <a:spcPts val="0"/>
                        </a:spcAft>
                      </a:pPr>
                      <a:endParaRPr lang="en-US" sz="28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endParaRPr>
                    </a:p>
                    <a:p>
                      <a:pPr marL="72000" algn="l">
                        <a:lnSpc>
                          <a:spcPct val="150000"/>
                        </a:lnSpc>
                        <a:spcAft>
                          <a:spcPts val="0"/>
                        </a:spcAft>
                      </a:pPr>
                      <a:endParaRPr lang="en-US" sz="2800" kern="100" baseline="0" dirty="0" smtClean="0">
                        <a:effectLst/>
                        <a:latin typeface="宋体" panose="02010600030101010101" pitchFamily="2" charset="-122"/>
                        <a:ea typeface="方正中等线简体" panose="03000509000000000000" pitchFamily="65" charset="-122"/>
                        <a:cs typeface="Times New Roman" panose="02020603050405020304" pitchFamily="18"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基于观察社会现象的困难，搞社会调查要注意观察者与被观察者的充分合作，必须站在被调查者的利益上</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24218">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材料关系</a:t>
                      </a:r>
                      <a:endParaRPr lang="zh-CN" sz="2800" kern="100" baseline="0" dirty="0">
                        <a:effectLst/>
                        <a:latin typeface="黑体" panose="02010609060101010101" pitchFamily="49" charset="-122"/>
                        <a:ea typeface="黑体" panose="02010609060101010101" pitchFamily="49"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两则材料围绕共同话题，分别从</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______</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学和</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en-US"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_____</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学角度阐述观点，二者具有</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④</a:t>
                      </a:r>
                      <a:r>
                        <a:rPr lang="en-US" sz="2800" kern="100" baseline="0" dirty="0" smtClean="0">
                          <a:effectLst/>
                          <a:latin typeface="Times New Roman" panose="02020603050405020304" pitchFamily="18" charset="0"/>
                          <a:ea typeface="方正中等线简体" panose="03000509000000000000" pitchFamily="65" charset="-122"/>
                          <a:cs typeface="Courier New" panose="02070309020205020404" pitchFamily="49" charset="0"/>
                        </a:rPr>
                        <a:t>_____</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关系</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val="10003"/>
                  </a:ext>
                </a:extLst>
              </a:tr>
            </a:tbl>
          </a:graphicData>
        </a:graphic>
      </p:graphicFrame>
      <p:sp>
        <p:nvSpPr>
          <p:cNvPr id="4" name="矩形 3"/>
          <p:cNvSpPr/>
          <p:nvPr/>
        </p:nvSpPr>
        <p:spPr>
          <a:xfrm>
            <a:off x="335206" y="818456"/>
            <a:ext cx="11520000" cy="664477"/>
          </a:xfrm>
          <a:prstGeom prst="rect">
            <a:avLst/>
          </a:prstGeom>
        </p:spPr>
        <p:txBody>
          <a:bodyPr wrap="square">
            <a:spAutoFit/>
          </a:bodyPr>
          <a:lstStyle/>
          <a:p>
            <a:pPr algn="just">
              <a:lnSpc>
                <a:spcPct val="150000"/>
              </a:lnSpc>
              <a:spcAft>
                <a:spcPts val="0"/>
              </a:spcAft>
              <a:tabLst>
                <a:tab pos="2070735" algn="l"/>
              </a:tabLs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在完成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阅读后，填出下面表格中的空缺内容。</a:t>
            </a:r>
            <a:endPar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endParaRPr>
          </a:p>
        </p:txBody>
      </p:sp>
      <p:sp>
        <p:nvSpPr>
          <p:cNvPr id="15" name="矩形 14"/>
          <p:cNvSpPr/>
          <p:nvPr/>
        </p:nvSpPr>
        <p:spPr>
          <a:xfrm>
            <a:off x="2388890" y="2766864"/>
            <a:ext cx="3312368" cy="2031325"/>
          </a:xfrm>
          <a:prstGeom prst="rect">
            <a:avLst/>
          </a:prstGeom>
        </p:spPr>
        <p:txBody>
          <a:bodyPr wrap="square">
            <a:spAutoFit/>
          </a:bodyPr>
          <a:lstStyle/>
          <a:p>
            <a:pPr algn="just">
              <a:lnSpc>
                <a:spcPct val="150000"/>
              </a:lnSpc>
              <a:spcAft>
                <a:spcPts val="0"/>
              </a:spcAft>
            </a:pPr>
            <a:r>
              <a:rPr lang="en-US"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社会</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调查要坚持走群众路线，坚持实事求是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7" name="矩形 16"/>
          <p:cNvSpPr/>
          <p:nvPr/>
        </p:nvSpPr>
        <p:spPr>
          <a:xfrm>
            <a:off x="7823398" y="4841379"/>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政治</a:t>
            </a:r>
            <a:endParaRPr lang="zh-CN" altLang="en-US" dirty="0"/>
          </a:p>
        </p:txBody>
      </p:sp>
      <p:sp>
        <p:nvSpPr>
          <p:cNvPr id="21" name="矩形 20"/>
          <p:cNvSpPr/>
          <p:nvPr/>
        </p:nvSpPr>
        <p:spPr>
          <a:xfrm>
            <a:off x="9911630" y="4841493"/>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社会</a:t>
            </a:r>
            <a:endParaRPr lang="zh-CN" altLang="en-US" dirty="0"/>
          </a:p>
        </p:txBody>
      </p:sp>
      <p:sp>
        <p:nvSpPr>
          <p:cNvPr id="22" name="矩形 21"/>
          <p:cNvSpPr/>
          <p:nvPr/>
        </p:nvSpPr>
        <p:spPr>
          <a:xfrm>
            <a:off x="6344523" y="5489565"/>
            <a:ext cx="902811"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并列</a:t>
            </a:r>
            <a:endParaRPr lang="zh-CN" altLang="en-US" dirty="0"/>
          </a:p>
        </p:txBody>
      </p:sp>
      <p:grpSp>
        <p:nvGrpSpPr>
          <p:cNvPr id="16" name="组合 15"/>
          <p:cNvGrpSpPr/>
          <p:nvPr/>
        </p:nvGrpSpPr>
        <p:grpSpPr>
          <a:xfrm>
            <a:off x="0" y="251697"/>
            <a:ext cx="3812403" cy="522748"/>
            <a:chOff x="0" y="251697"/>
            <a:chExt cx="3812403" cy="522748"/>
          </a:xfrm>
        </p:grpSpPr>
        <p:sp>
          <p:nvSpPr>
            <p:cNvPr id="18" name="圆角矩形 17"/>
            <p:cNvSpPr/>
            <p:nvPr/>
          </p:nvSpPr>
          <p:spPr>
            <a:xfrm>
              <a:off x="0" y="705748"/>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932300" y="277520"/>
              <a:ext cx="1880103" cy="454053"/>
            </a:xfrm>
            <a:prstGeom prst="rect">
              <a:avLst/>
            </a:prstGeom>
            <a:noFill/>
            <a:ln w="19050">
              <a:solidFill>
                <a:srgbClr val="0062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251697"/>
              <a:ext cx="1966169" cy="479877"/>
            </a:xfrm>
            <a:prstGeom prst="rect">
              <a:avLst/>
            </a:prstGeom>
            <a:solidFill>
              <a:srgbClr val="0062A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整体把握</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31" name="矩形 30"/>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32" name="矩形 31"/>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smtClean="0">
                  <a:latin typeface="楷体" panose="02010609060101010101" pitchFamily="49" charset="-122"/>
                  <a:ea typeface="楷体" panose="02010609060101010101" pitchFamily="49" charset="-122"/>
                </a:rPr>
                <a:t>10</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spTree>
    <p:extLst>
      <p:ext uri="{BB962C8B-B14F-4D97-AF65-F5344CB8AC3E}">
        <p14:creationId xmlns:p14="http://schemas.microsoft.com/office/powerpoint/2010/main" val="1869358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1" grpId="0"/>
      <p:bldP spid="2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907038"/>
            <a:ext cx="115200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下列对材料相关内容的理解和分析，正确的一项是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材料一和材料二都谈到社会调查要广泛听取群众的意见，并特别</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提到</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要</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深入了解农民，二者有相同的出发点和针对性。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材料一以毛泽东在寻乌县的调查为例，论述调查要深入、唯实，这</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与</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毛泽东</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本人在《调查的技术》中的倡导也是一致的。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材料二指出，社会科学虽不能像自然科学那样通过实验展开研究，</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但</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倘若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方法得当，观察社会现象时也能获得良好的效果。</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材料二认为，社会研究者只有像医生对待病人那样关心被调查者，</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才</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不会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逢着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被调查者的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秘密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撒谎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TextBox 19"/>
          <p:cNvSpPr txBox="1"/>
          <p:nvPr/>
        </p:nvSpPr>
        <p:spPr>
          <a:xfrm>
            <a:off x="178020" y="2844205"/>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12" name="矩形 11"/>
          <p:cNvSpPr/>
          <p:nvPr/>
        </p:nvSpPr>
        <p:spPr>
          <a:xfrm>
            <a:off x="169822" y="405545"/>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0" y="696512"/>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0" y="251697"/>
            <a:ext cx="3796652" cy="487489"/>
            <a:chOff x="0" y="251697"/>
            <a:chExt cx="3796652" cy="487489"/>
          </a:xfrm>
        </p:grpSpPr>
        <p:sp>
          <p:nvSpPr>
            <p:cNvPr id="15" name="矩形 14"/>
            <p:cNvSpPr/>
            <p:nvPr/>
          </p:nvSpPr>
          <p:spPr>
            <a:xfrm>
              <a:off x="1932300" y="275952"/>
              <a:ext cx="1864351" cy="438687"/>
            </a:xfrm>
            <a:prstGeom prst="rect">
              <a:avLst/>
            </a:prstGeom>
            <a:noFill/>
            <a:ln w="19050">
              <a:solidFill>
                <a:srgbClr val="95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251697"/>
              <a:ext cx="1966169" cy="479877"/>
            </a:xfrm>
            <a:prstGeom prst="rect">
              <a:avLst/>
            </a:prstGeom>
            <a:solidFill>
              <a:srgbClr val="95373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精做试题</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8" name="矩形 17"/>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26" name="矩形 25"/>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smtClean="0">
                  <a:latin typeface="楷体" panose="02010609060101010101" pitchFamily="49" charset="-122"/>
                  <a:ea typeface="楷体" panose="02010609060101010101" pitchFamily="49" charset="-122"/>
                </a:rPr>
                <a:t>10</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634716"/>
            <a:ext cx="11412000" cy="5590156"/>
            <a:chOff x="406574" y="1081808"/>
            <a:chExt cx="11412000" cy="5590156"/>
          </a:xfrm>
        </p:grpSpPr>
        <p:grpSp>
          <p:nvGrpSpPr>
            <p:cNvPr id="4" name="组合 3"/>
            <p:cNvGrpSpPr/>
            <p:nvPr/>
          </p:nvGrpSpPr>
          <p:grpSpPr>
            <a:xfrm>
              <a:off x="406574" y="1081808"/>
              <a:ext cx="11412000" cy="5590156"/>
              <a:chOff x="406574" y="1081808"/>
              <a:chExt cx="11412000" cy="5590156"/>
            </a:xfrm>
          </p:grpSpPr>
          <p:sp>
            <p:nvSpPr>
              <p:cNvPr id="6" name="圆角矩形 5"/>
              <p:cNvSpPr/>
              <p:nvPr/>
            </p:nvSpPr>
            <p:spPr>
              <a:xfrm>
                <a:off x="406574" y="1197546"/>
                <a:ext cx="11412000" cy="547441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5" name="矩形 4"/>
            <p:cNvSpPr/>
            <p:nvPr/>
          </p:nvSpPr>
          <p:spPr>
            <a:xfrm>
              <a:off x="574387" y="1353760"/>
              <a:ext cx="11076375" cy="5262979"/>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材料一提到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要放下架子、扑下身子，深入田间地头和厂矿车间，同群众一起讨论问题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，材料二提到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你如果要研究乡村，你必须同情农民，为他们服务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，二者有一定的相似之处，但它们论述的针对性是不同的，材料一是针对领导干部的调查研究而言，材料二是对社会科学研究者而言，所以</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项表述不当</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项的错误在于对材料二的相关信息理解不当，材料二固然提到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社会科学并不拥有像自然科学一模一样的实验室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，但并不意味着不能通过实验的方式开展科学的社会研究</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864000"/>
            <a:ext cx="11412000" cy="4377630"/>
            <a:chOff x="406574" y="1081808"/>
            <a:chExt cx="11412000" cy="4377630"/>
          </a:xfrm>
        </p:grpSpPr>
        <p:grpSp>
          <p:nvGrpSpPr>
            <p:cNvPr id="4" name="组合 3"/>
            <p:cNvGrpSpPr/>
            <p:nvPr/>
          </p:nvGrpSpPr>
          <p:grpSpPr>
            <a:xfrm>
              <a:off x="406574" y="1081808"/>
              <a:ext cx="11412000" cy="4377630"/>
              <a:chOff x="406574" y="1081808"/>
              <a:chExt cx="11412000" cy="4377630"/>
            </a:xfrm>
          </p:grpSpPr>
          <p:sp>
            <p:nvSpPr>
              <p:cNvPr id="6" name="圆角矩形 5"/>
              <p:cNvSpPr/>
              <p:nvPr/>
            </p:nvSpPr>
            <p:spPr>
              <a:xfrm>
                <a:off x="406574" y="1197546"/>
                <a:ext cx="11412000" cy="426189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5" name="矩形 4"/>
            <p:cNvSpPr/>
            <p:nvPr/>
          </p:nvSpPr>
          <p:spPr>
            <a:xfrm>
              <a:off x="574387" y="1393828"/>
              <a:ext cx="11076375" cy="3869329"/>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项有较大的迷惑性，材料二倒数第二段谈到，调查者对被调查者应坦诚以待，为他们着想，这样才能得到对方的配合，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正像一个医生对一个病人，病人没有理由去欺骗医生，正因为欺骗的结果是自己受害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。作者举例医生和患者的关系，是为了形象说明被调查者在怎样的情形下才会信任调查者，但</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项错误地把此比喻理解为社会调查的一个必然前提。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405458"/>
            <a:ext cx="115200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根据材料二的内容，下列说法不正确的一项是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人的外在行为与内在动机可能并不一致，这给社会科学研究者的</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观察</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带来</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挑战。</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一些无法看到的现象需要通过经验者的语言来表达，这可佐证语言</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材</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料</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的重要。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如果调查者询问的问题也正是被调查者所关心的，被调查者就不会</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有</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防备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心理。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即便调查者出于友善的目的展开调查，调查的结果也会影响到被</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调查</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者</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的生活。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TextBox 19"/>
          <p:cNvSpPr txBox="1"/>
          <p:nvPr/>
        </p:nvSpPr>
        <p:spPr>
          <a:xfrm>
            <a:off x="200075" y="3576137"/>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864000"/>
            <a:ext cx="11412000" cy="3801566"/>
            <a:chOff x="406574" y="1081808"/>
            <a:chExt cx="11412000" cy="3801566"/>
          </a:xfrm>
        </p:grpSpPr>
        <p:grpSp>
          <p:nvGrpSpPr>
            <p:cNvPr id="4" name="组合 3"/>
            <p:cNvGrpSpPr/>
            <p:nvPr/>
          </p:nvGrpSpPr>
          <p:grpSpPr>
            <a:xfrm>
              <a:off x="406574" y="1081808"/>
              <a:ext cx="11412000" cy="3801566"/>
              <a:chOff x="406574" y="1081808"/>
              <a:chExt cx="11412000" cy="3801566"/>
            </a:xfrm>
          </p:grpSpPr>
          <p:sp>
            <p:nvSpPr>
              <p:cNvPr id="6" name="圆角矩形 5"/>
              <p:cNvSpPr/>
              <p:nvPr/>
            </p:nvSpPr>
            <p:spPr>
              <a:xfrm>
                <a:off x="406574" y="1197546"/>
                <a:ext cx="11412000" cy="368582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5" name="矩形 4"/>
            <p:cNvSpPr/>
            <p:nvPr/>
          </p:nvSpPr>
          <p:spPr>
            <a:xfrm>
              <a:off x="574387" y="1428961"/>
              <a:ext cx="11076375" cy="3222998"/>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材料二谈到，如果调查者真正尊重被调查者，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必然会得到对方的尊重和友谊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，但调查者的问题是被调查者所关心的，就意味着尊重调查对象吗？这是无法确定的。还有，材料二中谈到的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关心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是情感态度和立场意义上的，并非指调查的具体话题，</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项的表述混淆了两种不同的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关心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475139"/>
            <a:ext cx="115200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下列对材料一和材料二论证的相关分析，不正确的一项是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材料一从调查研究工作需要坚持群众路线、坚持实事求是原则两</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方面</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展开</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论述。</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材料二第三段，主要论证人的动机受社会共有规律的支配且处于</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不断</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变化中。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材料一运用排比，既突出社会调查需广泛深入、求真务实，也增强</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了</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论证</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气势。</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材料二层层递进，采用发现问题、提出问题、分析问题、解决问题</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论证</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结构。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TextBox 19"/>
          <p:cNvSpPr txBox="1"/>
          <p:nvPr/>
        </p:nvSpPr>
        <p:spPr>
          <a:xfrm>
            <a:off x="181025" y="2421682"/>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405458"/>
            <a:ext cx="11412000" cy="5688632"/>
            <a:chOff x="406574" y="1081808"/>
            <a:chExt cx="11412000" cy="5688632"/>
          </a:xfrm>
        </p:grpSpPr>
        <p:grpSp>
          <p:nvGrpSpPr>
            <p:cNvPr id="4" name="组合 3"/>
            <p:cNvGrpSpPr/>
            <p:nvPr/>
          </p:nvGrpSpPr>
          <p:grpSpPr>
            <a:xfrm>
              <a:off x="406574" y="1081808"/>
              <a:ext cx="11412000" cy="5688632"/>
              <a:chOff x="406574" y="1081808"/>
              <a:chExt cx="11412000" cy="5688632"/>
            </a:xfrm>
          </p:grpSpPr>
          <p:sp>
            <p:nvSpPr>
              <p:cNvPr id="6" name="圆角矩形 5"/>
              <p:cNvSpPr/>
              <p:nvPr/>
            </p:nvSpPr>
            <p:spPr>
              <a:xfrm>
                <a:off x="406574" y="1197546"/>
                <a:ext cx="11412000" cy="557289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5" name="矩形 4"/>
            <p:cNvSpPr/>
            <p:nvPr/>
          </p:nvSpPr>
          <p:spPr>
            <a:xfrm>
              <a:off x="574387" y="1325338"/>
              <a:ext cx="11076375" cy="5262979"/>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材料一的选文采用并列结构，层次清楚，一目了然；在展开论述时，多用排比，富有气势，如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倾听他们的呼声，体察他们的情绪，感受他们的疾苦，总结他们的经验，吸取他们的智慧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等，</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两项表述无误</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材料</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二第三段，通过分析人的内在动机的不可见和时时变动，论证观察社会现象困难的因由</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项表述错在把论证的依据视为论证的结论。材料二采用了较为典型的纵向论证结构，从发现问题、提出问题到分析问题、解决问题，逐层深入，</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项的表述是正确的。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94400"/>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材料二最后两段使用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敲诈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斗智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拷问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等词语，请简析其作用。</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493690"/>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这些加引号的词所标示的是调查者一些不当的调查行为</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spc="-100" dirty="0" smtClean="0">
                <a:latin typeface="宋体" panose="02010600030101010101" pitchFamily="2" charset="-122"/>
                <a:cs typeface="Times New Roman" panose="02020603050405020304" pitchFamily="18" charset="0"/>
              </a:rPr>
              <a:t>②</a:t>
            </a:r>
            <a:r>
              <a:rPr lang="zh-CN" altLang="zh-CN" sz="2800" kern="100" spc="-100" dirty="0">
                <a:latin typeface="Times New Roman" panose="02020603050405020304" pitchFamily="18" charset="0"/>
                <a:cs typeface="Times New Roman" panose="02020603050405020304" pitchFamily="18" charset="0"/>
              </a:rPr>
              <a:t>从反向强调调查者和被调查者充分合作的前提是调查者要尊重被调查者。</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945518"/>
            <a:ext cx="11412000" cy="4968552"/>
            <a:chOff x="406574" y="1081808"/>
            <a:chExt cx="11412000" cy="4968552"/>
          </a:xfrm>
        </p:grpSpPr>
        <p:grpSp>
          <p:nvGrpSpPr>
            <p:cNvPr id="5" name="组合 4"/>
            <p:cNvGrpSpPr/>
            <p:nvPr/>
          </p:nvGrpSpPr>
          <p:grpSpPr>
            <a:xfrm>
              <a:off x="406574" y="1081808"/>
              <a:ext cx="11412000" cy="4968552"/>
              <a:chOff x="406574" y="1081808"/>
              <a:chExt cx="11412000" cy="4968552"/>
            </a:xfrm>
          </p:grpSpPr>
          <p:sp>
            <p:nvSpPr>
              <p:cNvPr id="7" name="圆角矩形 6"/>
              <p:cNvSpPr/>
              <p:nvPr/>
            </p:nvSpPr>
            <p:spPr>
              <a:xfrm>
                <a:off x="406574" y="1197546"/>
                <a:ext cx="11412000" cy="485281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74387" y="1366123"/>
              <a:ext cx="11076375"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要准确作答此题，需要注意材料二行文的表达特点，理清论述的内在逻辑。与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敲诈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斗智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拷问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搭配的是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绝不会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绝不能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等否定意味强烈的词语，而这些加引号的词语也形象地点出了调查者颐指气使、与被调查者相对立的行为表现，实际上是从反面强调了科学的社会调查应该具有什么样的态度。</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该题为开放性试题，在所给答案之外，如有其他答案，只要言之成理，亦可。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9474"/>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材料一和材料二都谈到调查研究中的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客观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，二者的侧重点有什么不同？请结合材料谈谈你的认识。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981935"/>
            <a:ext cx="11520000" cy="322299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spc="-100" dirty="0">
                <a:latin typeface="Times New Roman" panose="02020603050405020304" pitchFamily="18" charset="0"/>
                <a:cs typeface="Times New Roman" panose="02020603050405020304" pitchFamily="18" charset="0"/>
              </a:rPr>
              <a:t>材料一谈到</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客观</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时有一句话，即</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调查研究一定要从客观实际出发</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，强调的是调查研究的实事求是立场，不能带着预定的</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调子</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smtClean="0">
                <a:latin typeface="Times New Roman" panose="02020603050405020304" pitchFamily="18" charset="0"/>
                <a:cs typeface="Times New Roman" panose="02020603050405020304" pitchFamily="18" charset="0"/>
              </a:rPr>
              <a:t>；</a:t>
            </a:r>
            <a:endParaRPr lang="en-US" altLang="zh-CN" sz="2800" kern="100" spc="-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spc="-100" dirty="0" smtClean="0">
                <a:latin typeface="宋体" panose="02010600030101010101" pitchFamily="2" charset="-122"/>
                <a:cs typeface="Times New Roman" panose="02020603050405020304" pitchFamily="18" charset="0"/>
              </a:rPr>
              <a:t>②</a:t>
            </a:r>
            <a:r>
              <a:rPr lang="zh-CN" altLang="zh-CN" sz="2800" kern="100" spc="-100" dirty="0">
                <a:latin typeface="Times New Roman" panose="02020603050405020304" pitchFamily="18" charset="0"/>
                <a:cs typeface="Times New Roman" panose="02020603050405020304" pitchFamily="18" charset="0"/>
              </a:rPr>
              <a:t>材料二强调</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客观</a:t>
            </a:r>
            <a:r>
              <a:rPr lang="en-US" altLang="zh-CN" sz="2800" kern="100" spc="-100" dirty="0">
                <a:latin typeface="宋体" panose="02010600030101010101" pitchFamily="2" charset="-122"/>
                <a:cs typeface="Times New Roman" panose="02020603050405020304" pitchFamily="18" charset="0"/>
              </a:rPr>
              <a:t>”</a:t>
            </a:r>
            <a:r>
              <a:rPr lang="zh-CN" altLang="zh-CN" sz="2800" kern="100" spc="-100" dirty="0">
                <a:latin typeface="Times New Roman" panose="02020603050405020304" pitchFamily="18" charset="0"/>
                <a:cs typeface="Times New Roman" panose="02020603050405020304" pitchFamily="18" charset="0"/>
              </a:rPr>
              <a:t>不能被误解为超脱于被调查者之上的漠然立场</a:t>
            </a:r>
            <a:r>
              <a:rPr lang="zh-CN" altLang="zh-CN" sz="2800" kern="100" spc="-100" dirty="0" smtClean="0">
                <a:latin typeface="Times New Roman" panose="02020603050405020304" pitchFamily="18" charset="0"/>
                <a:cs typeface="Times New Roman" panose="02020603050405020304" pitchFamily="18" charset="0"/>
              </a:rPr>
              <a:t>；</a:t>
            </a:r>
            <a:endParaRPr lang="en-US" altLang="zh-CN" sz="2800" kern="100" spc="-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spc="-100" dirty="0" smtClean="0">
                <a:latin typeface="宋体" panose="02010600030101010101" pitchFamily="2" charset="-122"/>
                <a:cs typeface="Times New Roman" panose="02020603050405020304" pitchFamily="18" charset="0"/>
              </a:rPr>
              <a:t>③</a:t>
            </a:r>
            <a:r>
              <a:rPr lang="zh-CN" altLang="zh-CN" sz="2800" kern="100" spc="-100" dirty="0">
                <a:latin typeface="Times New Roman" panose="02020603050405020304" pitchFamily="18" charset="0"/>
                <a:cs typeface="Times New Roman" panose="02020603050405020304" pitchFamily="18" charset="0"/>
              </a:rPr>
              <a:t>材料一是对领导干部应坚持的调查研究的基本原则而言，材料二是就社会科学调查者应认清自己的立场和</a:t>
            </a:r>
            <a:r>
              <a:rPr lang="zh-CN" altLang="zh-CN" sz="2800" kern="100" dirty="0">
                <a:latin typeface="Times New Roman" panose="02020603050405020304" pitchFamily="18" charset="0"/>
                <a:cs typeface="Times New Roman" panose="02020603050405020304" pitchFamily="18" charset="0"/>
              </a:rPr>
              <a:t>目的而言。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346745"/>
            <a:ext cx="11412000" cy="6166098"/>
            <a:chOff x="406574" y="1081808"/>
            <a:chExt cx="11412000" cy="6166098"/>
          </a:xfrm>
        </p:grpSpPr>
        <p:grpSp>
          <p:nvGrpSpPr>
            <p:cNvPr id="5" name="组合 4"/>
            <p:cNvGrpSpPr/>
            <p:nvPr/>
          </p:nvGrpSpPr>
          <p:grpSpPr>
            <a:xfrm>
              <a:off x="406574" y="1081808"/>
              <a:ext cx="11412000" cy="6166098"/>
              <a:chOff x="406574" y="1081808"/>
              <a:chExt cx="11412000" cy="6166098"/>
            </a:xfrm>
          </p:grpSpPr>
          <p:sp>
            <p:nvSpPr>
              <p:cNvPr id="7" name="圆角矩形 6"/>
              <p:cNvSpPr/>
              <p:nvPr/>
            </p:nvSpPr>
            <p:spPr>
              <a:xfrm>
                <a:off x="406574" y="1197546"/>
                <a:ext cx="11412000" cy="605036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574387" y="1337616"/>
              <a:ext cx="11076375"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材料一中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只出现了一次，即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调查研究一定要从客观实际出发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，结合上下文可判断，这里的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是指不加个人偏见、按照事物的本来面目。材料二谈到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时，带有一种警惕的意味，针对的是一些社会科学研究者以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为名，让自己的调查超然于被调查者的利益之上，无法真正与被调查者结成共同体的关系，对被调查者的尊重，其实并不影响调查的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。两则材料谈到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客观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是有不同的针对对象和适应情境的。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该题为开放性试题，在所给答案之外，如有其他答案，只要言之成理，亦可。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duotone>
              <a:schemeClr val="bg2">
                <a:shade val="45000"/>
                <a:satMod val="135000"/>
              </a:schemeClr>
              <a:prstClr val="white"/>
            </a:duotone>
          </a:blip>
          <a:srcRect t="662" b="1"/>
          <a:stretch/>
        </p:blipFill>
        <p:spPr>
          <a:xfrm>
            <a:off x="0" y="0"/>
            <a:ext cx="12190413" cy="6859588"/>
          </a:xfrm>
          <a:prstGeom prst="rect">
            <a:avLst/>
          </a:prstGeom>
        </p:spPr>
      </p:pic>
      <p:pic>
        <p:nvPicPr>
          <p:cNvPr id="2" name="图片 1"/>
          <p:cNvPicPr>
            <a:picLocks noChangeAspect="1"/>
          </p:cNvPicPr>
          <p:nvPr/>
        </p:nvPicPr>
        <p:blipFill>
          <a:blip r:embed="rId3"/>
          <a:stretch>
            <a:fillRect/>
          </a:stretch>
        </p:blipFill>
        <p:spPr>
          <a:xfrm>
            <a:off x="0" y="1742837"/>
            <a:ext cx="12190413" cy="3355463"/>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4006974" y="2711102"/>
            <a:ext cx="3934206" cy="718692"/>
          </a:xfrm>
          <a:custGeom>
            <a:avLst/>
            <a:gdLst/>
            <a:ahLst/>
            <a:cxnLst/>
            <a:rect l="l" t="t" r="r" b="b"/>
            <a:pathLst>
              <a:path w="3934206" h="718692">
                <a:moveTo>
                  <a:pt x="2298192" y="585978"/>
                </a:moveTo>
                <a:lnTo>
                  <a:pt x="2289048" y="639318"/>
                </a:lnTo>
                <a:cubicBezTo>
                  <a:pt x="2288032" y="646430"/>
                  <a:pt x="2284730" y="652526"/>
                  <a:pt x="2279142" y="657606"/>
                </a:cubicBezTo>
                <a:cubicBezTo>
                  <a:pt x="2274062" y="662178"/>
                  <a:pt x="2268220" y="664972"/>
                  <a:pt x="2261616" y="665988"/>
                </a:cubicBezTo>
                <a:lnTo>
                  <a:pt x="1983486" y="688848"/>
                </a:lnTo>
                <a:lnTo>
                  <a:pt x="1991106" y="643128"/>
                </a:lnTo>
                <a:cubicBezTo>
                  <a:pt x="1992630" y="633984"/>
                  <a:pt x="1996694" y="626110"/>
                  <a:pt x="2003298" y="619506"/>
                </a:cubicBezTo>
                <a:cubicBezTo>
                  <a:pt x="2009394" y="613918"/>
                  <a:pt x="2016760" y="610616"/>
                  <a:pt x="2025396" y="609600"/>
                </a:cubicBezTo>
                <a:close/>
                <a:moveTo>
                  <a:pt x="3620262" y="463296"/>
                </a:moveTo>
                <a:lnTo>
                  <a:pt x="3771138" y="463296"/>
                </a:lnTo>
                <a:lnTo>
                  <a:pt x="3843528" y="718566"/>
                </a:lnTo>
                <a:lnTo>
                  <a:pt x="3810762" y="718566"/>
                </a:lnTo>
                <a:cubicBezTo>
                  <a:pt x="3741166" y="718566"/>
                  <a:pt x="3690874" y="679196"/>
                  <a:pt x="3659886" y="600456"/>
                </a:cubicBezTo>
                <a:close/>
                <a:moveTo>
                  <a:pt x="3112770" y="463296"/>
                </a:moveTo>
                <a:lnTo>
                  <a:pt x="3263646" y="463296"/>
                </a:lnTo>
                <a:lnTo>
                  <a:pt x="3179064" y="614934"/>
                </a:lnTo>
                <a:cubicBezTo>
                  <a:pt x="3135376" y="684022"/>
                  <a:pt x="3077972" y="718566"/>
                  <a:pt x="3006852" y="718566"/>
                </a:cubicBezTo>
                <a:lnTo>
                  <a:pt x="2971800" y="718566"/>
                </a:lnTo>
                <a:close/>
                <a:moveTo>
                  <a:pt x="2391918" y="344424"/>
                </a:moveTo>
                <a:lnTo>
                  <a:pt x="2542794" y="344424"/>
                </a:lnTo>
                <a:lnTo>
                  <a:pt x="2504694" y="625602"/>
                </a:lnTo>
                <a:cubicBezTo>
                  <a:pt x="2503170" y="632714"/>
                  <a:pt x="2504440" y="638810"/>
                  <a:pt x="2508504" y="643890"/>
                </a:cubicBezTo>
                <a:cubicBezTo>
                  <a:pt x="2512060" y="648970"/>
                  <a:pt x="2517394" y="651510"/>
                  <a:pt x="2524506" y="651510"/>
                </a:cubicBezTo>
                <a:lnTo>
                  <a:pt x="2669286" y="651510"/>
                </a:lnTo>
                <a:cubicBezTo>
                  <a:pt x="2675890" y="651510"/>
                  <a:pt x="2682494" y="648970"/>
                  <a:pt x="2689098" y="643890"/>
                </a:cubicBezTo>
                <a:cubicBezTo>
                  <a:pt x="2694686" y="638810"/>
                  <a:pt x="2698242" y="632714"/>
                  <a:pt x="2699766" y="625602"/>
                </a:cubicBezTo>
                <a:lnTo>
                  <a:pt x="2728722" y="410718"/>
                </a:lnTo>
                <a:lnTo>
                  <a:pt x="2550414" y="410718"/>
                </a:lnTo>
                <a:lnTo>
                  <a:pt x="2559558" y="344424"/>
                </a:lnTo>
                <a:lnTo>
                  <a:pt x="2882646" y="344424"/>
                </a:lnTo>
                <a:lnTo>
                  <a:pt x="2843022" y="636270"/>
                </a:lnTo>
                <a:cubicBezTo>
                  <a:pt x="2839974" y="658622"/>
                  <a:pt x="2829814" y="677926"/>
                  <a:pt x="2812542" y="694182"/>
                </a:cubicBezTo>
                <a:cubicBezTo>
                  <a:pt x="2795778" y="709930"/>
                  <a:pt x="2776728" y="717804"/>
                  <a:pt x="2755392" y="717804"/>
                </a:cubicBezTo>
                <a:lnTo>
                  <a:pt x="2420112" y="717804"/>
                </a:lnTo>
                <a:cubicBezTo>
                  <a:pt x="2398776" y="717804"/>
                  <a:pt x="2381504" y="709930"/>
                  <a:pt x="2368296" y="694182"/>
                </a:cubicBezTo>
                <a:cubicBezTo>
                  <a:pt x="2355088" y="677926"/>
                  <a:pt x="2349754" y="658622"/>
                  <a:pt x="2352294" y="636270"/>
                </a:cubicBezTo>
                <a:close/>
                <a:moveTo>
                  <a:pt x="1687068" y="198120"/>
                </a:moveTo>
                <a:lnTo>
                  <a:pt x="1676400" y="275082"/>
                </a:lnTo>
                <a:lnTo>
                  <a:pt x="1739646" y="275082"/>
                </a:lnTo>
                <a:cubicBezTo>
                  <a:pt x="1744218" y="275082"/>
                  <a:pt x="1748790" y="273304"/>
                  <a:pt x="1753362" y="269748"/>
                </a:cubicBezTo>
                <a:cubicBezTo>
                  <a:pt x="1757426" y="265684"/>
                  <a:pt x="1759712" y="261112"/>
                  <a:pt x="1760220" y="256032"/>
                </a:cubicBezTo>
                <a:lnTo>
                  <a:pt x="1768602" y="198120"/>
                </a:lnTo>
                <a:close/>
                <a:moveTo>
                  <a:pt x="1447800" y="198120"/>
                </a:moveTo>
                <a:lnTo>
                  <a:pt x="1439418" y="256032"/>
                </a:lnTo>
                <a:cubicBezTo>
                  <a:pt x="1438910" y="261112"/>
                  <a:pt x="1440180" y="265684"/>
                  <a:pt x="1443228" y="269748"/>
                </a:cubicBezTo>
                <a:cubicBezTo>
                  <a:pt x="1446784" y="273304"/>
                  <a:pt x="1450848" y="275082"/>
                  <a:pt x="1455420" y="275082"/>
                </a:cubicBezTo>
                <a:lnTo>
                  <a:pt x="1519428" y="275082"/>
                </a:lnTo>
                <a:lnTo>
                  <a:pt x="1530096" y="198120"/>
                </a:lnTo>
                <a:close/>
                <a:moveTo>
                  <a:pt x="3553968" y="185928"/>
                </a:moveTo>
                <a:lnTo>
                  <a:pt x="3529584" y="368046"/>
                </a:lnTo>
                <a:lnTo>
                  <a:pt x="3679698" y="368046"/>
                </a:lnTo>
                <a:cubicBezTo>
                  <a:pt x="3689350" y="368046"/>
                  <a:pt x="3698240" y="364490"/>
                  <a:pt x="3706368" y="357378"/>
                </a:cubicBezTo>
                <a:cubicBezTo>
                  <a:pt x="3713988" y="350266"/>
                  <a:pt x="3718560" y="341630"/>
                  <a:pt x="3720084" y="331470"/>
                </a:cubicBezTo>
                <a:lnTo>
                  <a:pt x="3739134" y="185928"/>
                </a:lnTo>
                <a:close/>
                <a:moveTo>
                  <a:pt x="679704" y="176784"/>
                </a:moveTo>
                <a:lnTo>
                  <a:pt x="813816" y="176784"/>
                </a:lnTo>
                <a:cubicBezTo>
                  <a:pt x="818388" y="176784"/>
                  <a:pt x="822325" y="178308"/>
                  <a:pt x="825627" y="181356"/>
                </a:cubicBezTo>
                <a:cubicBezTo>
                  <a:pt x="828929" y="184404"/>
                  <a:pt x="830834" y="188468"/>
                  <a:pt x="831342" y="193548"/>
                </a:cubicBezTo>
                <a:lnTo>
                  <a:pt x="876300" y="718566"/>
                </a:lnTo>
                <a:lnTo>
                  <a:pt x="851916" y="718566"/>
                </a:lnTo>
                <a:cubicBezTo>
                  <a:pt x="815340" y="718566"/>
                  <a:pt x="784479" y="706628"/>
                  <a:pt x="759333" y="682752"/>
                </a:cubicBezTo>
                <a:cubicBezTo>
                  <a:pt x="734187" y="658876"/>
                  <a:pt x="719836" y="627888"/>
                  <a:pt x="716280" y="589788"/>
                </a:cubicBezTo>
                <a:close/>
                <a:moveTo>
                  <a:pt x="230886" y="176784"/>
                </a:moveTo>
                <a:lnTo>
                  <a:pt x="340614" y="176784"/>
                </a:lnTo>
                <a:lnTo>
                  <a:pt x="197358" y="579882"/>
                </a:lnTo>
                <a:cubicBezTo>
                  <a:pt x="183134" y="621030"/>
                  <a:pt x="158877" y="654431"/>
                  <a:pt x="124587" y="680085"/>
                </a:cubicBezTo>
                <a:cubicBezTo>
                  <a:pt x="90297" y="705739"/>
                  <a:pt x="53594" y="718566"/>
                  <a:pt x="14478" y="718566"/>
                </a:cubicBezTo>
                <a:lnTo>
                  <a:pt x="0" y="718566"/>
                </a:lnTo>
                <a:lnTo>
                  <a:pt x="178308" y="206502"/>
                </a:lnTo>
                <a:cubicBezTo>
                  <a:pt x="182372" y="194818"/>
                  <a:pt x="189230" y="186944"/>
                  <a:pt x="198882" y="182880"/>
                </a:cubicBezTo>
                <a:cubicBezTo>
                  <a:pt x="208534" y="178816"/>
                  <a:pt x="219202" y="176784"/>
                  <a:pt x="230886" y="176784"/>
                </a:cubicBezTo>
                <a:close/>
                <a:moveTo>
                  <a:pt x="1010412" y="137160"/>
                </a:moveTo>
                <a:lnTo>
                  <a:pt x="1219200" y="137160"/>
                </a:lnTo>
                <a:lnTo>
                  <a:pt x="1149858" y="642366"/>
                </a:lnTo>
                <a:cubicBezTo>
                  <a:pt x="1149350" y="645922"/>
                  <a:pt x="1150366" y="648716"/>
                  <a:pt x="1152906" y="650748"/>
                </a:cubicBezTo>
                <a:cubicBezTo>
                  <a:pt x="1154938" y="652780"/>
                  <a:pt x="1157986" y="653542"/>
                  <a:pt x="1162050" y="653034"/>
                </a:cubicBezTo>
                <a:lnTo>
                  <a:pt x="1197102" y="649224"/>
                </a:lnTo>
                <a:lnTo>
                  <a:pt x="1188720" y="709422"/>
                </a:lnTo>
                <a:lnTo>
                  <a:pt x="1047750" y="718566"/>
                </a:lnTo>
                <a:cubicBezTo>
                  <a:pt x="1029462" y="719582"/>
                  <a:pt x="1014984" y="714502"/>
                  <a:pt x="1004316" y="703326"/>
                </a:cubicBezTo>
                <a:cubicBezTo>
                  <a:pt x="993140" y="691642"/>
                  <a:pt x="988822" y="676910"/>
                  <a:pt x="991362" y="659130"/>
                </a:cubicBezTo>
                <a:lnTo>
                  <a:pt x="1056132" y="193548"/>
                </a:lnTo>
                <a:lnTo>
                  <a:pt x="1040892" y="193548"/>
                </a:lnTo>
                <a:cubicBezTo>
                  <a:pt x="1030732" y="193548"/>
                  <a:pt x="1022477" y="189738"/>
                  <a:pt x="1016127" y="182118"/>
                </a:cubicBezTo>
                <a:cubicBezTo>
                  <a:pt x="1009777" y="174498"/>
                  <a:pt x="1007110" y="165354"/>
                  <a:pt x="1008126" y="154686"/>
                </a:cubicBezTo>
                <a:close/>
                <a:moveTo>
                  <a:pt x="1706118" y="60960"/>
                </a:moveTo>
                <a:lnTo>
                  <a:pt x="1695450" y="137160"/>
                </a:lnTo>
                <a:lnTo>
                  <a:pt x="1776984" y="137160"/>
                </a:lnTo>
                <a:lnTo>
                  <a:pt x="1787652" y="60960"/>
                </a:lnTo>
                <a:close/>
                <a:moveTo>
                  <a:pt x="2626614" y="1524"/>
                </a:moveTo>
                <a:lnTo>
                  <a:pt x="2753106" y="1524"/>
                </a:lnTo>
                <a:lnTo>
                  <a:pt x="2748534" y="31242"/>
                </a:lnTo>
                <a:lnTo>
                  <a:pt x="2938272" y="31242"/>
                </a:lnTo>
                <a:lnTo>
                  <a:pt x="2931414" y="85344"/>
                </a:lnTo>
                <a:cubicBezTo>
                  <a:pt x="2930398" y="91440"/>
                  <a:pt x="2927604" y="96647"/>
                  <a:pt x="2923032" y="100965"/>
                </a:cubicBezTo>
                <a:cubicBezTo>
                  <a:pt x="2918460" y="105283"/>
                  <a:pt x="2913380" y="107442"/>
                  <a:pt x="2907792" y="107442"/>
                </a:cubicBezTo>
                <a:lnTo>
                  <a:pt x="2739390" y="107442"/>
                </a:lnTo>
                <a:lnTo>
                  <a:pt x="2723388" y="230124"/>
                </a:lnTo>
                <a:lnTo>
                  <a:pt x="2901696" y="230124"/>
                </a:lnTo>
                <a:lnTo>
                  <a:pt x="2891790" y="296418"/>
                </a:lnTo>
                <a:cubicBezTo>
                  <a:pt x="2891282" y="300482"/>
                  <a:pt x="2889631" y="303911"/>
                  <a:pt x="2886837" y="306705"/>
                </a:cubicBezTo>
                <a:cubicBezTo>
                  <a:pt x="2884043" y="309499"/>
                  <a:pt x="2880614" y="310896"/>
                  <a:pt x="2876550" y="310896"/>
                </a:cubicBezTo>
                <a:lnTo>
                  <a:pt x="2388870" y="310896"/>
                </a:lnTo>
                <a:lnTo>
                  <a:pt x="2396490" y="257556"/>
                </a:lnTo>
                <a:cubicBezTo>
                  <a:pt x="2397506" y="249936"/>
                  <a:pt x="2400808" y="243459"/>
                  <a:pt x="2406396" y="238125"/>
                </a:cubicBezTo>
                <a:cubicBezTo>
                  <a:pt x="2411984" y="232791"/>
                  <a:pt x="2418334" y="230124"/>
                  <a:pt x="2425446" y="230124"/>
                </a:cubicBezTo>
                <a:lnTo>
                  <a:pt x="2577846" y="230124"/>
                </a:lnTo>
                <a:lnTo>
                  <a:pt x="2593848" y="107442"/>
                </a:lnTo>
                <a:lnTo>
                  <a:pt x="2410206" y="107442"/>
                </a:lnTo>
                <a:lnTo>
                  <a:pt x="2417826" y="51816"/>
                </a:lnTo>
                <a:cubicBezTo>
                  <a:pt x="2418334" y="45720"/>
                  <a:pt x="2420620" y="40767"/>
                  <a:pt x="2424684" y="36957"/>
                </a:cubicBezTo>
                <a:cubicBezTo>
                  <a:pt x="2428748" y="33147"/>
                  <a:pt x="2433320" y="31242"/>
                  <a:pt x="2438400" y="31242"/>
                </a:cubicBezTo>
                <a:lnTo>
                  <a:pt x="2603754" y="31242"/>
                </a:lnTo>
                <a:lnTo>
                  <a:pt x="2605278" y="22098"/>
                </a:lnTo>
                <a:cubicBezTo>
                  <a:pt x="2606294" y="16002"/>
                  <a:pt x="2608834" y="11049"/>
                  <a:pt x="2612898" y="7239"/>
                </a:cubicBezTo>
                <a:cubicBezTo>
                  <a:pt x="2616962" y="3429"/>
                  <a:pt x="2621534" y="1524"/>
                  <a:pt x="2626614" y="1524"/>
                </a:cubicBezTo>
                <a:close/>
                <a:moveTo>
                  <a:pt x="2192274" y="1524"/>
                </a:moveTo>
                <a:lnTo>
                  <a:pt x="2280666" y="1524"/>
                </a:lnTo>
                <a:lnTo>
                  <a:pt x="2161032" y="208788"/>
                </a:lnTo>
                <a:cubicBezTo>
                  <a:pt x="2155444" y="218948"/>
                  <a:pt x="2157476" y="224028"/>
                  <a:pt x="2167128" y="224028"/>
                </a:cubicBezTo>
                <a:lnTo>
                  <a:pt x="2194560" y="224028"/>
                </a:lnTo>
                <a:lnTo>
                  <a:pt x="2257044" y="118110"/>
                </a:lnTo>
                <a:cubicBezTo>
                  <a:pt x="2263648" y="108458"/>
                  <a:pt x="2271268" y="103632"/>
                  <a:pt x="2279904" y="103632"/>
                </a:cubicBezTo>
                <a:lnTo>
                  <a:pt x="2383536" y="103632"/>
                </a:lnTo>
                <a:lnTo>
                  <a:pt x="2189226" y="418338"/>
                </a:lnTo>
                <a:cubicBezTo>
                  <a:pt x="2189226" y="418846"/>
                  <a:pt x="2189226" y="419100"/>
                  <a:pt x="2189226" y="419100"/>
                </a:cubicBezTo>
                <a:cubicBezTo>
                  <a:pt x="2188718" y="419100"/>
                  <a:pt x="2188464" y="419100"/>
                  <a:pt x="2188464" y="419100"/>
                </a:cubicBezTo>
                <a:cubicBezTo>
                  <a:pt x="2188464" y="419100"/>
                  <a:pt x="2188464" y="419354"/>
                  <a:pt x="2188464" y="419862"/>
                </a:cubicBezTo>
                <a:cubicBezTo>
                  <a:pt x="2186432" y="422910"/>
                  <a:pt x="2185416" y="425704"/>
                  <a:pt x="2185416" y="428244"/>
                </a:cubicBezTo>
                <a:cubicBezTo>
                  <a:pt x="2185416" y="430784"/>
                  <a:pt x="2187956" y="431800"/>
                  <a:pt x="2193036" y="431292"/>
                </a:cubicBezTo>
                <a:lnTo>
                  <a:pt x="2308098" y="419862"/>
                </a:lnTo>
                <a:cubicBezTo>
                  <a:pt x="2313686" y="419862"/>
                  <a:pt x="2318004" y="421386"/>
                  <a:pt x="2321052" y="424434"/>
                </a:cubicBezTo>
                <a:cubicBezTo>
                  <a:pt x="2324100" y="428498"/>
                  <a:pt x="2325116" y="433578"/>
                  <a:pt x="2324100" y="439674"/>
                </a:cubicBezTo>
                <a:lnTo>
                  <a:pt x="2307336" y="505968"/>
                </a:lnTo>
                <a:lnTo>
                  <a:pt x="2030730" y="534924"/>
                </a:lnTo>
                <a:cubicBezTo>
                  <a:pt x="2022602" y="535432"/>
                  <a:pt x="2016506" y="532130"/>
                  <a:pt x="2012442" y="525018"/>
                </a:cubicBezTo>
                <a:cubicBezTo>
                  <a:pt x="2008886" y="517906"/>
                  <a:pt x="2008886" y="510286"/>
                  <a:pt x="2012442" y="502158"/>
                </a:cubicBezTo>
                <a:lnTo>
                  <a:pt x="2161794" y="278130"/>
                </a:lnTo>
                <a:lnTo>
                  <a:pt x="2042160" y="278130"/>
                </a:lnTo>
                <a:cubicBezTo>
                  <a:pt x="2033524" y="278130"/>
                  <a:pt x="2027428" y="274828"/>
                  <a:pt x="2023872" y="268224"/>
                </a:cubicBezTo>
                <a:cubicBezTo>
                  <a:pt x="2020316" y="262128"/>
                  <a:pt x="2020824" y="255016"/>
                  <a:pt x="2025396" y="246888"/>
                </a:cubicBezTo>
                <a:lnTo>
                  <a:pt x="2159508" y="16764"/>
                </a:lnTo>
                <a:cubicBezTo>
                  <a:pt x="2164588" y="6604"/>
                  <a:pt x="2175510" y="1524"/>
                  <a:pt x="2192274" y="1524"/>
                </a:cubicBezTo>
                <a:close/>
                <a:moveTo>
                  <a:pt x="493776" y="762"/>
                </a:moveTo>
                <a:lnTo>
                  <a:pt x="608838" y="762"/>
                </a:lnTo>
                <a:lnTo>
                  <a:pt x="598932" y="70866"/>
                </a:lnTo>
                <a:lnTo>
                  <a:pt x="962406" y="70866"/>
                </a:lnTo>
                <a:lnTo>
                  <a:pt x="956310" y="112776"/>
                </a:lnTo>
                <a:cubicBezTo>
                  <a:pt x="954786" y="122428"/>
                  <a:pt x="950468" y="130556"/>
                  <a:pt x="943356" y="137160"/>
                </a:cubicBezTo>
                <a:cubicBezTo>
                  <a:pt x="936244" y="143764"/>
                  <a:pt x="928116" y="147066"/>
                  <a:pt x="918972" y="147066"/>
                </a:cubicBezTo>
                <a:lnTo>
                  <a:pt x="589026" y="147066"/>
                </a:lnTo>
                <a:lnTo>
                  <a:pt x="536448" y="544830"/>
                </a:lnTo>
                <a:lnTo>
                  <a:pt x="678942" y="544830"/>
                </a:lnTo>
                <a:lnTo>
                  <a:pt x="674370" y="576072"/>
                </a:lnTo>
                <a:cubicBezTo>
                  <a:pt x="672846" y="586232"/>
                  <a:pt x="668274" y="594868"/>
                  <a:pt x="660654" y="601980"/>
                </a:cubicBezTo>
                <a:cubicBezTo>
                  <a:pt x="653034" y="609092"/>
                  <a:pt x="644398" y="612648"/>
                  <a:pt x="634746" y="612648"/>
                </a:cubicBezTo>
                <a:lnTo>
                  <a:pt x="527304" y="612648"/>
                </a:lnTo>
                <a:lnTo>
                  <a:pt x="516636" y="697230"/>
                </a:lnTo>
                <a:cubicBezTo>
                  <a:pt x="515620" y="703326"/>
                  <a:pt x="512826" y="708406"/>
                  <a:pt x="508254" y="712470"/>
                </a:cubicBezTo>
                <a:cubicBezTo>
                  <a:pt x="503682" y="716534"/>
                  <a:pt x="498602" y="718566"/>
                  <a:pt x="493014" y="718566"/>
                </a:cubicBezTo>
                <a:lnTo>
                  <a:pt x="363474" y="718566"/>
                </a:lnTo>
                <a:lnTo>
                  <a:pt x="376428" y="612648"/>
                </a:lnTo>
                <a:lnTo>
                  <a:pt x="233172" y="612648"/>
                </a:lnTo>
                <a:lnTo>
                  <a:pt x="239268" y="575310"/>
                </a:lnTo>
                <a:cubicBezTo>
                  <a:pt x="240792" y="566674"/>
                  <a:pt x="244602" y="559435"/>
                  <a:pt x="250698" y="553593"/>
                </a:cubicBezTo>
                <a:cubicBezTo>
                  <a:pt x="256794" y="547751"/>
                  <a:pt x="263906" y="544830"/>
                  <a:pt x="272034" y="544830"/>
                </a:cubicBezTo>
                <a:lnTo>
                  <a:pt x="386334" y="544830"/>
                </a:lnTo>
                <a:lnTo>
                  <a:pt x="438912" y="147066"/>
                </a:lnTo>
                <a:lnTo>
                  <a:pt x="76200" y="147066"/>
                </a:lnTo>
                <a:lnTo>
                  <a:pt x="81534" y="107442"/>
                </a:lnTo>
                <a:cubicBezTo>
                  <a:pt x="83058" y="97282"/>
                  <a:pt x="87503" y="88646"/>
                  <a:pt x="94869" y="81534"/>
                </a:cubicBezTo>
                <a:cubicBezTo>
                  <a:pt x="102235" y="74422"/>
                  <a:pt x="110744" y="70866"/>
                  <a:pt x="120396" y="70866"/>
                </a:cubicBezTo>
                <a:lnTo>
                  <a:pt x="448818" y="70866"/>
                </a:lnTo>
                <a:lnTo>
                  <a:pt x="453390" y="38100"/>
                </a:lnTo>
                <a:cubicBezTo>
                  <a:pt x="454914" y="27432"/>
                  <a:pt x="459613" y="18542"/>
                  <a:pt x="467487" y="11430"/>
                </a:cubicBezTo>
                <a:cubicBezTo>
                  <a:pt x="475361" y="4318"/>
                  <a:pt x="484124" y="762"/>
                  <a:pt x="493776" y="762"/>
                </a:cubicBezTo>
                <a:close/>
                <a:moveTo>
                  <a:pt x="3453384" y="0"/>
                </a:moveTo>
                <a:lnTo>
                  <a:pt x="3579114" y="0"/>
                </a:lnTo>
                <a:lnTo>
                  <a:pt x="3573780" y="39624"/>
                </a:lnTo>
                <a:lnTo>
                  <a:pt x="3934206" y="39624"/>
                </a:lnTo>
                <a:lnTo>
                  <a:pt x="3929634" y="73914"/>
                </a:lnTo>
                <a:cubicBezTo>
                  <a:pt x="3928618" y="81534"/>
                  <a:pt x="3925443" y="87757"/>
                  <a:pt x="3920109" y="92583"/>
                </a:cubicBezTo>
                <a:cubicBezTo>
                  <a:pt x="3914775" y="97409"/>
                  <a:pt x="3908552" y="99822"/>
                  <a:pt x="3901440" y="99822"/>
                </a:cubicBezTo>
                <a:lnTo>
                  <a:pt x="3565398" y="99822"/>
                </a:lnTo>
                <a:lnTo>
                  <a:pt x="3562350" y="125730"/>
                </a:lnTo>
                <a:lnTo>
                  <a:pt x="3897630" y="125730"/>
                </a:lnTo>
                <a:lnTo>
                  <a:pt x="3868674" y="345186"/>
                </a:lnTo>
                <a:cubicBezTo>
                  <a:pt x="3865626" y="368046"/>
                  <a:pt x="3855212" y="387604"/>
                  <a:pt x="3837432" y="403860"/>
                </a:cubicBezTo>
                <a:cubicBezTo>
                  <a:pt x="3819144" y="420624"/>
                  <a:pt x="3799078" y="429006"/>
                  <a:pt x="3777234" y="429006"/>
                </a:cubicBezTo>
                <a:lnTo>
                  <a:pt x="3521964" y="429006"/>
                </a:lnTo>
                <a:lnTo>
                  <a:pt x="3483102" y="718566"/>
                </a:lnTo>
                <a:lnTo>
                  <a:pt x="3332226" y="718566"/>
                </a:lnTo>
                <a:lnTo>
                  <a:pt x="3371088" y="429006"/>
                </a:lnTo>
                <a:lnTo>
                  <a:pt x="3115056" y="429006"/>
                </a:lnTo>
                <a:cubicBezTo>
                  <a:pt x="3093212" y="429006"/>
                  <a:pt x="3075686" y="420624"/>
                  <a:pt x="3062478" y="403860"/>
                </a:cubicBezTo>
                <a:cubicBezTo>
                  <a:pt x="3048762" y="387604"/>
                  <a:pt x="3043428" y="368046"/>
                  <a:pt x="3046476" y="345186"/>
                </a:cubicBezTo>
                <a:lnTo>
                  <a:pt x="3076194" y="125730"/>
                </a:lnTo>
                <a:lnTo>
                  <a:pt x="3226308" y="125730"/>
                </a:lnTo>
                <a:lnTo>
                  <a:pt x="3218688" y="185928"/>
                </a:lnTo>
                <a:lnTo>
                  <a:pt x="3207258" y="268224"/>
                </a:lnTo>
                <a:lnTo>
                  <a:pt x="3198876" y="331470"/>
                </a:lnTo>
                <a:cubicBezTo>
                  <a:pt x="3197352" y="341630"/>
                  <a:pt x="3199638" y="350266"/>
                  <a:pt x="3205734" y="357378"/>
                </a:cubicBezTo>
                <a:cubicBezTo>
                  <a:pt x="3211322" y="364490"/>
                  <a:pt x="3219196" y="368046"/>
                  <a:pt x="3229356" y="368046"/>
                </a:cubicBezTo>
                <a:lnTo>
                  <a:pt x="3379470" y="368046"/>
                </a:lnTo>
                <a:lnTo>
                  <a:pt x="3403092" y="185928"/>
                </a:lnTo>
                <a:lnTo>
                  <a:pt x="3243072" y="185928"/>
                </a:lnTo>
                <a:lnTo>
                  <a:pt x="3250692" y="125730"/>
                </a:lnTo>
                <a:lnTo>
                  <a:pt x="3411474" y="125730"/>
                </a:lnTo>
                <a:lnTo>
                  <a:pt x="3415284" y="99822"/>
                </a:lnTo>
                <a:lnTo>
                  <a:pt x="3054858" y="99822"/>
                </a:lnTo>
                <a:lnTo>
                  <a:pt x="3059430" y="64770"/>
                </a:lnTo>
                <a:cubicBezTo>
                  <a:pt x="3060446" y="57658"/>
                  <a:pt x="3063621" y="51689"/>
                  <a:pt x="3068955" y="46863"/>
                </a:cubicBezTo>
                <a:cubicBezTo>
                  <a:pt x="3074289" y="42037"/>
                  <a:pt x="3080512" y="39624"/>
                  <a:pt x="3087624" y="39624"/>
                </a:cubicBezTo>
                <a:lnTo>
                  <a:pt x="3422904" y="39624"/>
                </a:lnTo>
                <a:lnTo>
                  <a:pt x="3425190" y="25908"/>
                </a:lnTo>
                <a:cubicBezTo>
                  <a:pt x="3426206" y="18288"/>
                  <a:pt x="3429381" y="12065"/>
                  <a:pt x="3434715" y="7239"/>
                </a:cubicBezTo>
                <a:cubicBezTo>
                  <a:pt x="3440049" y="2413"/>
                  <a:pt x="3446272" y="0"/>
                  <a:pt x="3453384" y="0"/>
                </a:cubicBezTo>
                <a:close/>
                <a:moveTo>
                  <a:pt x="1318260" y="0"/>
                </a:moveTo>
                <a:lnTo>
                  <a:pt x="1475232" y="0"/>
                </a:lnTo>
                <a:lnTo>
                  <a:pt x="1466850" y="60960"/>
                </a:lnTo>
                <a:lnTo>
                  <a:pt x="1463802" y="82296"/>
                </a:lnTo>
                <a:lnTo>
                  <a:pt x="1456182" y="137160"/>
                </a:lnTo>
                <a:lnTo>
                  <a:pt x="1538478" y="137160"/>
                </a:lnTo>
                <a:lnTo>
                  <a:pt x="1549146" y="60960"/>
                </a:lnTo>
                <a:lnTo>
                  <a:pt x="1487424" y="60960"/>
                </a:lnTo>
                <a:lnTo>
                  <a:pt x="1495806" y="0"/>
                </a:lnTo>
                <a:lnTo>
                  <a:pt x="1953006" y="0"/>
                </a:lnTo>
                <a:lnTo>
                  <a:pt x="1916430" y="261366"/>
                </a:lnTo>
                <a:cubicBezTo>
                  <a:pt x="1913890" y="281686"/>
                  <a:pt x="1904238" y="299212"/>
                  <a:pt x="1887474" y="313944"/>
                </a:cubicBezTo>
                <a:cubicBezTo>
                  <a:pt x="1871218" y="328676"/>
                  <a:pt x="1852930" y="336042"/>
                  <a:pt x="1832610" y="336042"/>
                </a:cubicBezTo>
                <a:lnTo>
                  <a:pt x="1668018" y="336042"/>
                </a:lnTo>
                <a:lnTo>
                  <a:pt x="1663446" y="367284"/>
                </a:lnTo>
                <a:lnTo>
                  <a:pt x="1901952" y="367284"/>
                </a:lnTo>
                <a:lnTo>
                  <a:pt x="1897380" y="400050"/>
                </a:lnTo>
                <a:cubicBezTo>
                  <a:pt x="1896364" y="408178"/>
                  <a:pt x="1892808" y="414909"/>
                  <a:pt x="1886712" y="420243"/>
                </a:cubicBezTo>
                <a:cubicBezTo>
                  <a:pt x="1880616" y="425577"/>
                  <a:pt x="1873504" y="428244"/>
                  <a:pt x="1865376" y="428244"/>
                </a:cubicBezTo>
                <a:lnTo>
                  <a:pt x="1837182" y="428244"/>
                </a:lnTo>
                <a:lnTo>
                  <a:pt x="1854708" y="718566"/>
                </a:lnTo>
                <a:lnTo>
                  <a:pt x="1795272" y="718566"/>
                </a:lnTo>
                <a:cubicBezTo>
                  <a:pt x="1769364" y="718566"/>
                  <a:pt x="1747139" y="709676"/>
                  <a:pt x="1728597" y="691896"/>
                </a:cubicBezTo>
                <a:cubicBezTo>
                  <a:pt x="1710055" y="674116"/>
                  <a:pt x="1699768" y="651764"/>
                  <a:pt x="1697736" y="624840"/>
                </a:cubicBezTo>
                <a:lnTo>
                  <a:pt x="1686306" y="428244"/>
                </a:lnTo>
                <a:lnTo>
                  <a:pt x="1655064" y="428244"/>
                </a:lnTo>
                <a:lnTo>
                  <a:pt x="1615440" y="718566"/>
                </a:lnTo>
                <a:lnTo>
                  <a:pt x="1458468" y="718566"/>
                </a:lnTo>
                <a:lnTo>
                  <a:pt x="1498092" y="428244"/>
                </a:lnTo>
                <a:lnTo>
                  <a:pt x="1466850" y="428244"/>
                </a:lnTo>
                <a:lnTo>
                  <a:pt x="1396746" y="637794"/>
                </a:lnTo>
                <a:cubicBezTo>
                  <a:pt x="1372870" y="691642"/>
                  <a:pt x="1335786" y="718566"/>
                  <a:pt x="1285494" y="718566"/>
                </a:cubicBezTo>
                <a:lnTo>
                  <a:pt x="1217676" y="718566"/>
                </a:lnTo>
                <a:lnTo>
                  <a:pt x="1315212" y="428244"/>
                </a:lnTo>
                <a:lnTo>
                  <a:pt x="1258824" y="428244"/>
                </a:lnTo>
                <a:lnTo>
                  <a:pt x="1263396" y="395478"/>
                </a:lnTo>
                <a:cubicBezTo>
                  <a:pt x="1264920" y="387350"/>
                  <a:pt x="1268603" y="380619"/>
                  <a:pt x="1274445" y="375285"/>
                </a:cubicBezTo>
                <a:cubicBezTo>
                  <a:pt x="1280287" y="369951"/>
                  <a:pt x="1287272" y="367284"/>
                  <a:pt x="1295400" y="367284"/>
                </a:cubicBezTo>
                <a:lnTo>
                  <a:pt x="1506474" y="367284"/>
                </a:lnTo>
                <a:lnTo>
                  <a:pt x="1511046" y="336042"/>
                </a:lnTo>
                <a:lnTo>
                  <a:pt x="1345692" y="336042"/>
                </a:lnTo>
                <a:cubicBezTo>
                  <a:pt x="1325372" y="336042"/>
                  <a:pt x="1308862" y="328676"/>
                  <a:pt x="1296162" y="313944"/>
                </a:cubicBezTo>
                <a:cubicBezTo>
                  <a:pt x="1283970" y="299212"/>
                  <a:pt x="1279144" y="281686"/>
                  <a:pt x="1281684" y="261366"/>
                </a:cubicBezTo>
                <a:close/>
                <a:moveTo>
                  <a:pt x="1075182" y="0"/>
                </a:moveTo>
                <a:lnTo>
                  <a:pt x="1164336" y="0"/>
                </a:lnTo>
                <a:cubicBezTo>
                  <a:pt x="1182116" y="0"/>
                  <a:pt x="1197356" y="6223"/>
                  <a:pt x="1210056" y="18669"/>
                </a:cubicBezTo>
                <a:cubicBezTo>
                  <a:pt x="1222756" y="31115"/>
                  <a:pt x="1229614" y="46482"/>
                  <a:pt x="1230630" y="64770"/>
                </a:cubicBezTo>
                <a:lnTo>
                  <a:pt x="1232154" y="105918"/>
                </a:lnTo>
                <a:lnTo>
                  <a:pt x="1078992" y="1059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kumimoji="1" lang="zh-CN" altLang="en-US" sz="6000" dirty="0">
              <a:solidFill>
                <a:schemeClr val="bg1"/>
              </a:solidFill>
              <a:latin typeface="DOUYU Font" pitchFamily="2" charset="-122"/>
              <a:ea typeface="DOUYU Font" pitchFamily="2" charset="-122"/>
            </a:endParaRPr>
          </a:p>
        </p:txBody>
      </p:sp>
      <p:sp>
        <p:nvSpPr>
          <p:cNvPr id="11" name="文本框 10"/>
          <p:cNvSpPr txBox="1"/>
          <p:nvPr/>
        </p:nvSpPr>
        <p:spPr>
          <a:xfrm>
            <a:off x="3741829" y="3667189"/>
            <a:ext cx="5976664" cy="369332"/>
          </a:xfrm>
          <a:prstGeom prst="rect">
            <a:avLst/>
          </a:prstGeom>
          <a:noFill/>
        </p:spPr>
        <p:txBody>
          <a:bodyPr wrap="square" rtlCol="0">
            <a:spAutoFit/>
          </a:bodyPr>
          <a:lstStyle/>
          <a:p>
            <a:r>
              <a:rPr lang="zh-CN" altLang="en-US" sz="1800" b="1" dirty="0">
                <a:solidFill>
                  <a:schemeClr val="bg1"/>
                </a:solidFill>
                <a:latin typeface="微软雅黑" panose="020B0503020204020204" charset="-122"/>
              </a:rPr>
              <a:t>更多精彩内容请登录</a:t>
            </a:r>
            <a:r>
              <a:rPr lang="zh-CN" altLang="en-US" sz="1800" b="1" dirty="0">
                <a:solidFill>
                  <a:schemeClr val="bg1"/>
                </a:solidFill>
                <a:latin typeface="Times New Roman" panose="02020603050405020304" pitchFamily="18" charset="0"/>
                <a:cs typeface="Times New Roman" panose="02020603050405020304" pitchFamily="18" charset="0"/>
              </a:rPr>
              <a:t>：</a:t>
            </a:r>
            <a:r>
              <a:rPr lang="en-US" altLang="zh-CN" sz="1800" b="1" dirty="0">
                <a:solidFill>
                  <a:schemeClr val="bg1"/>
                </a:solidFill>
                <a:latin typeface="Times New Roman" panose="02020603050405020304" pitchFamily="18" charset="0"/>
                <a:cs typeface="Times New Roman" panose="02020603050405020304" pitchFamily="18" charset="0"/>
              </a:rPr>
              <a:t>www.xinjiaoyu.com</a:t>
            </a:r>
            <a:endParaRPr lang="zh-CN" altLang="en-US" sz="1800" b="1" dirty="0">
              <a:solidFill>
                <a:schemeClr val="bg1"/>
              </a:solidFill>
              <a:latin typeface="Times New Roman" panose="02020603050405020304" pitchFamily="18" charset="0"/>
              <a:cs typeface="Times New Roman" panose="02020603050405020304" pitchFamily="18" charset="0"/>
            </a:endParaRPr>
          </a:p>
        </p:txBody>
      </p:sp>
      <p:pic>
        <p:nvPicPr>
          <p:cNvPr id="12" name="图片 11"/>
          <p:cNvPicPr>
            <a:picLocks noChangeAspect="1"/>
          </p:cNvPicPr>
          <p:nvPr/>
        </p:nvPicPr>
        <p:blipFill>
          <a:blip r:embed="rId4"/>
          <a:stretch>
            <a:fillRect/>
          </a:stretch>
        </p:blipFill>
        <p:spPr>
          <a:xfrm>
            <a:off x="263352" y="173643"/>
            <a:ext cx="2694666" cy="457240"/>
          </a:xfrm>
          <a:prstGeom prst="rect">
            <a:avLst/>
          </a:prstGeom>
        </p:spPr>
      </p:pic>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heme/theme1.xml><?xml version="1.0" encoding="utf-8"?>
<a:theme xmlns:a="http://schemas.openxmlformats.org/drawingml/2006/main" name="8_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745</TotalTime>
  <Words>6640</Words>
  <Application>Microsoft Office PowerPoint</Application>
  <PresentationFormat>自定义</PresentationFormat>
  <Paragraphs>331</Paragraphs>
  <Slides>62</Slides>
  <Notes>3</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62</vt:i4>
      </vt:variant>
    </vt:vector>
  </HeadingPairs>
  <TitlesOfParts>
    <vt:vector size="80" baseType="lpstr">
      <vt:lpstr>DOUYU Font</vt:lpstr>
      <vt:lpstr>KaiTi</vt:lpstr>
      <vt:lpstr>zihun159hao-gukesong</vt:lpstr>
      <vt:lpstr>方正中等线简体</vt:lpstr>
      <vt:lpstr>仿宋_GB2312</vt:lpstr>
      <vt:lpstr>黑体</vt:lpstr>
      <vt:lpstr>华文黑体</vt:lpstr>
      <vt:lpstr>华文细黑</vt:lpstr>
      <vt:lpstr>楷体</vt:lpstr>
      <vt:lpstr>楷体_GB2312</vt:lpstr>
      <vt:lpstr>宋体</vt:lpstr>
      <vt:lpstr>微软雅黑</vt:lpstr>
      <vt:lpstr>Arial</vt:lpstr>
      <vt:lpstr>Calibri</vt:lpstr>
      <vt:lpstr>Courier New</vt:lpstr>
      <vt:lpstr>Times New Roman</vt:lpstr>
      <vt:lpstr>8_Office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7935</cp:revision>
  <dcterms:created xsi:type="dcterms:W3CDTF">2014-11-27T01:03:00Z</dcterms:created>
  <dcterms:modified xsi:type="dcterms:W3CDTF">2024-04-13T09:02:18Z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