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426" r:id="rId2"/>
    <p:sldId id="2360" r:id="rId3"/>
    <p:sldId id="2430" r:id="rId4"/>
    <p:sldId id="2363" r:id="rId5"/>
    <p:sldId id="2367" r:id="rId6"/>
    <p:sldId id="2428" r:id="rId7"/>
    <p:sldId id="2429" r:id="rId8"/>
    <p:sldId id="2518" r:id="rId9"/>
    <p:sldId id="2362" r:id="rId10"/>
    <p:sldId id="2521" r:id="rId11"/>
    <p:sldId id="2523" r:id="rId12"/>
    <p:sldId id="2522" r:id="rId13"/>
    <p:sldId id="2365" r:id="rId14"/>
  </p:sldIdLst>
  <p:sldSz cx="12190413" cy="6859588"/>
  <p:notesSz cx="6858000" cy="9144000"/>
  <p:custDataLst>
    <p:tags r:id="rId17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757"/>
    <a:srgbClr val="466886"/>
    <a:srgbClr val="353636"/>
    <a:srgbClr val="AD6B15"/>
    <a:srgbClr val="7C6922"/>
    <a:srgbClr val="20253C"/>
    <a:srgbClr val="8E6C00"/>
    <a:srgbClr val="BC8F00"/>
    <a:srgbClr val="E2AC00"/>
    <a:srgbClr val="006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54" autoAdjust="0"/>
    <p:restoredTop sz="96318" autoAdjust="0"/>
  </p:normalViewPr>
  <p:slideViewPr>
    <p:cSldViewPr showGuides="1">
      <p:cViewPr varScale="1">
        <p:scale>
          <a:sx n="112" d="100"/>
          <a:sy n="112" d="100"/>
        </p:scale>
        <p:origin x="504" y="102"/>
      </p:cViewPr>
      <p:guideLst>
        <p:guide orient="horz" pos="216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6" y="-102"/>
      </p:cViewPr>
      <p:guideLst>
        <p:guide orient="horz" pos="2880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2024/4/13 Saturday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5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2024/4/13 Saturday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9" name="矩形 8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C7EDC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546043" y="0"/>
            <a:ext cx="914401" cy="621482"/>
            <a:chOff x="640911" y="3594847"/>
            <a:chExt cx="914401" cy="621482"/>
          </a:xfrm>
        </p:grpSpPr>
        <p:sp>
          <p:nvSpPr>
            <p:cNvPr id="6" name="矩形 5"/>
            <p:cNvSpPr/>
            <p:nvPr/>
          </p:nvSpPr>
          <p:spPr>
            <a:xfrm>
              <a:off x="640911" y="3594847"/>
              <a:ext cx="914401" cy="62148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8094" y="3765075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C7EDC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59588"/>
            <a:ext cx="12190413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50590" y="5059588"/>
            <a:ext cx="914401" cy="414999"/>
            <a:chOff x="645458" y="3594847"/>
            <a:chExt cx="914401" cy="414999"/>
          </a:xfrm>
        </p:grpSpPr>
        <p:sp>
          <p:nvSpPr>
            <p:cNvPr id="4" name="矩形 3"/>
            <p:cNvSpPr/>
            <p:nvPr/>
          </p:nvSpPr>
          <p:spPr>
            <a:xfrm>
              <a:off x="645458" y="3594847"/>
              <a:ext cx="914401" cy="4149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08095" y="3667060"/>
              <a:ext cx="580034" cy="281025"/>
            </a:xfrm>
            <a:custGeom>
              <a:avLst/>
              <a:gdLst/>
              <a:ahLst/>
              <a:cxnLst/>
              <a:rect l="l" t="t" r="r" b="b"/>
              <a:pathLst>
                <a:path w="580034" h="281025">
                  <a:moveTo>
                    <a:pt x="196291" y="222809"/>
                  </a:moveTo>
                  <a:lnTo>
                    <a:pt x="223723" y="254813"/>
                  </a:lnTo>
                  <a:lnTo>
                    <a:pt x="223723" y="273101"/>
                  </a:lnTo>
                  <a:lnTo>
                    <a:pt x="195986" y="281025"/>
                  </a:lnTo>
                  <a:close/>
                  <a:moveTo>
                    <a:pt x="49073" y="192938"/>
                  </a:moveTo>
                  <a:lnTo>
                    <a:pt x="46329" y="205130"/>
                  </a:lnTo>
                  <a:cubicBezTo>
                    <a:pt x="41453" y="223012"/>
                    <a:pt x="35357" y="237947"/>
                    <a:pt x="28041" y="249936"/>
                  </a:cubicBezTo>
                  <a:cubicBezTo>
                    <a:pt x="20726" y="261925"/>
                    <a:pt x="13513" y="270459"/>
                    <a:pt x="6401" y="275539"/>
                  </a:cubicBezTo>
                  <a:lnTo>
                    <a:pt x="0" y="272186"/>
                  </a:lnTo>
                  <a:cubicBezTo>
                    <a:pt x="8941" y="249631"/>
                    <a:pt x="15646" y="225349"/>
                    <a:pt x="20117" y="199339"/>
                  </a:cubicBezTo>
                  <a:close/>
                  <a:moveTo>
                    <a:pt x="98145" y="185013"/>
                  </a:moveTo>
                  <a:lnTo>
                    <a:pt x="98145" y="230733"/>
                  </a:lnTo>
                  <a:lnTo>
                    <a:pt x="70104" y="238658"/>
                  </a:lnTo>
                  <a:lnTo>
                    <a:pt x="70409" y="191109"/>
                  </a:lnTo>
                  <a:close/>
                  <a:moveTo>
                    <a:pt x="65227" y="139293"/>
                  </a:moveTo>
                  <a:lnTo>
                    <a:pt x="58826" y="140208"/>
                  </a:lnTo>
                  <a:lnTo>
                    <a:pt x="58826" y="142646"/>
                  </a:lnTo>
                  <a:lnTo>
                    <a:pt x="54559" y="143865"/>
                  </a:lnTo>
                  <a:cubicBezTo>
                    <a:pt x="54153" y="151587"/>
                    <a:pt x="53746" y="157378"/>
                    <a:pt x="53340" y="161239"/>
                  </a:cubicBezTo>
                  <a:cubicBezTo>
                    <a:pt x="55575" y="161239"/>
                    <a:pt x="59537" y="161036"/>
                    <a:pt x="65227" y="160629"/>
                  </a:cubicBezTo>
                  <a:close/>
                  <a:moveTo>
                    <a:pt x="111252" y="135636"/>
                  </a:moveTo>
                  <a:lnTo>
                    <a:pt x="92964" y="136550"/>
                  </a:lnTo>
                  <a:lnTo>
                    <a:pt x="92964" y="158191"/>
                  </a:lnTo>
                  <a:cubicBezTo>
                    <a:pt x="101701" y="156769"/>
                    <a:pt x="107696" y="155753"/>
                    <a:pt x="110947" y="155143"/>
                  </a:cubicBezTo>
                  <a:cubicBezTo>
                    <a:pt x="111150" y="150673"/>
                    <a:pt x="111252" y="144170"/>
                    <a:pt x="111252" y="135636"/>
                  </a:cubicBezTo>
                  <a:close/>
                  <a:moveTo>
                    <a:pt x="65227" y="135331"/>
                  </a:moveTo>
                  <a:lnTo>
                    <a:pt x="59131" y="137160"/>
                  </a:lnTo>
                  <a:cubicBezTo>
                    <a:pt x="59131" y="138379"/>
                    <a:pt x="59029" y="139192"/>
                    <a:pt x="58826" y="139598"/>
                  </a:cubicBezTo>
                  <a:lnTo>
                    <a:pt x="65227" y="137769"/>
                  </a:lnTo>
                  <a:close/>
                  <a:moveTo>
                    <a:pt x="111252" y="121615"/>
                  </a:moveTo>
                  <a:lnTo>
                    <a:pt x="93878" y="126797"/>
                  </a:lnTo>
                  <a:lnTo>
                    <a:pt x="93878" y="129235"/>
                  </a:lnTo>
                  <a:lnTo>
                    <a:pt x="111252" y="124053"/>
                  </a:lnTo>
                  <a:lnTo>
                    <a:pt x="111252" y="121920"/>
                  </a:lnTo>
                  <a:close/>
                  <a:moveTo>
                    <a:pt x="64617" y="93573"/>
                  </a:moveTo>
                  <a:lnTo>
                    <a:pt x="60045" y="94793"/>
                  </a:lnTo>
                  <a:lnTo>
                    <a:pt x="59741" y="118872"/>
                  </a:lnTo>
                  <a:lnTo>
                    <a:pt x="66141" y="118567"/>
                  </a:lnTo>
                  <a:cubicBezTo>
                    <a:pt x="66141" y="109829"/>
                    <a:pt x="66040" y="104648"/>
                    <a:pt x="65837" y="103022"/>
                  </a:cubicBezTo>
                  <a:cubicBezTo>
                    <a:pt x="65430" y="98552"/>
                    <a:pt x="65024" y="95402"/>
                    <a:pt x="64617" y="93573"/>
                  </a:cubicBezTo>
                  <a:close/>
                  <a:moveTo>
                    <a:pt x="110642" y="87782"/>
                  </a:moveTo>
                  <a:lnTo>
                    <a:pt x="93269" y="89611"/>
                  </a:lnTo>
                  <a:lnTo>
                    <a:pt x="93269" y="100279"/>
                  </a:lnTo>
                  <a:lnTo>
                    <a:pt x="85344" y="91135"/>
                  </a:lnTo>
                  <a:lnTo>
                    <a:pt x="84734" y="91135"/>
                  </a:lnTo>
                  <a:lnTo>
                    <a:pt x="93878" y="101803"/>
                  </a:lnTo>
                  <a:lnTo>
                    <a:pt x="93878" y="115824"/>
                  </a:lnTo>
                  <a:lnTo>
                    <a:pt x="105461" y="113995"/>
                  </a:lnTo>
                  <a:lnTo>
                    <a:pt x="107289" y="116129"/>
                  </a:lnTo>
                  <a:cubicBezTo>
                    <a:pt x="108915" y="115722"/>
                    <a:pt x="110236" y="115519"/>
                    <a:pt x="111252" y="115519"/>
                  </a:cubicBezTo>
                  <a:cubicBezTo>
                    <a:pt x="111252" y="103530"/>
                    <a:pt x="111150" y="95301"/>
                    <a:pt x="110947" y="90830"/>
                  </a:cubicBezTo>
                  <a:cubicBezTo>
                    <a:pt x="110947" y="89408"/>
                    <a:pt x="110845" y="88392"/>
                    <a:pt x="110642" y="87782"/>
                  </a:cubicBezTo>
                  <a:close/>
                  <a:moveTo>
                    <a:pt x="308762" y="78333"/>
                  </a:moveTo>
                  <a:lnTo>
                    <a:pt x="312115" y="78333"/>
                  </a:lnTo>
                  <a:lnTo>
                    <a:pt x="312725" y="83820"/>
                  </a:lnTo>
                  <a:close/>
                  <a:moveTo>
                    <a:pt x="391058" y="67665"/>
                  </a:moveTo>
                  <a:lnTo>
                    <a:pt x="391058" y="68885"/>
                  </a:lnTo>
                  <a:cubicBezTo>
                    <a:pt x="391871" y="68885"/>
                    <a:pt x="392481" y="68783"/>
                    <a:pt x="392887" y="68580"/>
                  </a:cubicBezTo>
                  <a:lnTo>
                    <a:pt x="393497" y="68580"/>
                  </a:lnTo>
                  <a:close/>
                  <a:moveTo>
                    <a:pt x="99365" y="37185"/>
                  </a:moveTo>
                  <a:cubicBezTo>
                    <a:pt x="84328" y="38405"/>
                    <a:pt x="71729" y="40437"/>
                    <a:pt x="61569" y="43281"/>
                  </a:cubicBezTo>
                  <a:lnTo>
                    <a:pt x="52730" y="55473"/>
                  </a:lnTo>
                  <a:lnTo>
                    <a:pt x="50901" y="53340"/>
                  </a:lnTo>
                  <a:cubicBezTo>
                    <a:pt x="47447" y="58217"/>
                    <a:pt x="43078" y="63601"/>
                    <a:pt x="37795" y="69494"/>
                  </a:cubicBezTo>
                  <a:cubicBezTo>
                    <a:pt x="43485" y="71120"/>
                    <a:pt x="48971" y="72847"/>
                    <a:pt x="54254" y="74676"/>
                  </a:cubicBezTo>
                  <a:lnTo>
                    <a:pt x="69494" y="72542"/>
                  </a:lnTo>
                  <a:lnTo>
                    <a:pt x="70713" y="74066"/>
                  </a:lnTo>
                  <a:lnTo>
                    <a:pt x="71628" y="73761"/>
                  </a:lnTo>
                  <a:cubicBezTo>
                    <a:pt x="83007" y="61773"/>
                    <a:pt x="92253" y="49581"/>
                    <a:pt x="99365" y="37185"/>
                  </a:cubicBezTo>
                  <a:close/>
                  <a:moveTo>
                    <a:pt x="238963" y="14935"/>
                  </a:moveTo>
                  <a:lnTo>
                    <a:pt x="238963" y="15240"/>
                  </a:lnTo>
                  <a:lnTo>
                    <a:pt x="240487" y="17069"/>
                  </a:lnTo>
                  <a:lnTo>
                    <a:pt x="242925" y="15849"/>
                  </a:lnTo>
                  <a:lnTo>
                    <a:pt x="262737" y="30785"/>
                  </a:lnTo>
                  <a:lnTo>
                    <a:pt x="259385" y="37795"/>
                  </a:lnTo>
                  <a:lnTo>
                    <a:pt x="263347" y="38709"/>
                  </a:lnTo>
                  <a:lnTo>
                    <a:pt x="263347" y="39014"/>
                  </a:lnTo>
                  <a:cubicBezTo>
                    <a:pt x="263347" y="39217"/>
                    <a:pt x="262991" y="42011"/>
                    <a:pt x="262280" y="47396"/>
                  </a:cubicBezTo>
                  <a:cubicBezTo>
                    <a:pt x="261569" y="52781"/>
                    <a:pt x="260401" y="65024"/>
                    <a:pt x="258775" y="84125"/>
                  </a:cubicBezTo>
                  <a:lnTo>
                    <a:pt x="258775" y="85344"/>
                  </a:lnTo>
                  <a:lnTo>
                    <a:pt x="252679" y="87173"/>
                  </a:lnTo>
                  <a:cubicBezTo>
                    <a:pt x="249428" y="101803"/>
                    <a:pt x="240081" y="110439"/>
                    <a:pt x="224637" y="113081"/>
                  </a:cubicBezTo>
                  <a:lnTo>
                    <a:pt x="219456" y="113690"/>
                  </a:lnTo>
                  <a:lnTo>
                    <a:pt x="219151" y="113690"/>
                  </a:lnTo>
                  <a:lnTo>
                    <a:pt x="219151" y="113385"/>
                  </a:lnTo>
                  <a:cubicBezTo>
                    <a:pt x="216103" y="108102"/>
                    <a:pt x="211125" y="102616"/>
                    <a:pt x="204216" y="96926"/>
                  </a:cubicBezTo>
                  <a:lnTo>
                    <a:pt x="204825" y="96621"/>
                  </a:lnTo>
                  <a:lnTo>
                    <a:pt x="202387" y="95097"/>
                  </a:lnTo>
                  <a:lnTo>
                    <a:pt x="201777" y="95097"/>
                  </a:lnTo>
                  <a:lnTo>
                    <a:pt x="203606" y="90221"/>
                  </a:lnTo>
                  <a:lnTo>
                    <a:pt x="214884" y="91745"/>
                  </a:lnTo>
                  <a:cubicBezTo>
                    <a:pt x="218135" y="91948"/>
                    <a:pt x="221081" y="91287"/>
                    <a:pt x="223723" y="89763"/>
                  </a:cubicBezTo>
                  <a:cubicBezTo>
                    <a:pt x="226365" y="88239"/>
                    <a:pt x="227990" y="85649"/>
                    <a:pt x="228600" y="81991"/>
                  </a:cubicBezTo>
                  <a:cubicBezTo>
                    <a:pt x="230835" y="68173"/>
                    <a:pt x="232257" y="56794"/>
                    <a:pt x="232867" y="47853"/>
                  </a:cubicBezTo>
                  <a:cubicBezTo>
                    <a:pt x="232867" y="44399"/>
                    <a:pt x="231953" y="41046"/>
                    <a:pt x="230124" y="37795"/>
                  </a:cubicBezTo>
                  <a:cubicBezTo>
                    <a:pt x="218338" y="38201"/>
                    <a:pt x="207975" y="39014"/>
                    <a:pt x="199034" y="40233"/>
                  </a:cubicBezTo>
                  <a:lnTo>
                    <a:pt x="213055" y="47853"/>
                  </a:lnTo>
                  <a:lnTo>
                    <a:pt x="212445" y="48158"/>
                  </a:lnTo>
                  <a:cubicBezTo>
                    <a:pt x="212445" y="49174"/>
                    <a:pt x="210159" y="53797"/>
                    <a:pt x="205587" y="62027"/>
                  </a:cubicBezTo>
                  <a:cubicBezTo>
                    <a:pt x="201015" y="70256"/>
                    <a:pt x="194767" y="79146"/>
                    <a:pt x="186842" y="88697"/>
                  </a:cubicBezTo>
                  <a:cubicBezTo>
                    <a:pt x="178917" y="98247"/>
                    <a:pt x="169570" y="106273"/>
                    <a:pt x="158801" y="112776"/>
                  </a:cubicBezTo>
                  <a:lnTo>
                    <a:pt x="149047" y="115824"/>
                  </a:lnTo>
                  <a:lnTo>
                    <a:pt x="147828" y="116129"/>
                  </a:lnTo>
                  <a:lnTo>
                    <a:pt x="147523" y="116433"/>
                  </a:lnTo>
                  <a:lnTo>
                    <a:pt x="147218" y="116129"/>
                  </a:lnTo>
                  <a:lnTo>
                    <a:pt x="146304" y="116433"/>
                  </a:lnTo>
                  <a:lnTo>
                    <a:pt x="142341" y="112471"/>
                  </a:lnTo>
                  <a:lnTo>
                    <a:pt x="142646" y="112166"/>
                  </a:lnTo>
                  <a:cubicBezTo>
                    <a:pt x="150571" y="103022"/>
                    <a:pt x="158140" y="93116"/>
                    <a:pt x="165354" y="82448"/>
                  </a:cubicBezTo>
                  <a:cubicBezTo>
                    <a:pt x="172567" y="71780"/>
                    <a:pt x="177800" y="62585"/>
                    <a:pt x="181051" y="54864"/>
                  </a:cubicBezTo>
                  <a:cubicBezTo>
                    <a:pt x="182880" y="50393"/>
                    <a:pt x="183794" y="46329"/>
                    <a:pt x="183794" y="42672"/>
                  </a:cubicBezTo>
                  <a:cubicBezTo>
                    <a:pt x="181762" y="43078"/>
                    <a:pt x="178968" y="43586"/>
                    <a:pt x="175412" y="44196"/>
                  </a:cubicBezTo>
                  <a:cubicBezTo>
                    <a:pt x="171856" y="44805"/>
                    <a:pt x="168351" y="45313"/>
                    <a:pt x="164897" y="45720"/>
                  </a:cubicBezTo>
                  <a:lnTo>
                    <a:pt x="150876" y="24689"/>
                  </a:lnTo>
                  <a:cubicBezTo>
                    <a:pt x="151689" y="24689"/>
                    <a:pt x="157023" y="24790"/>
                    <a:pt x="166878" y="24993"/>
                  </a:cubicBezTo>
                  <a:cubicBezTo>
                    <a:pt x="176733" y="25197"/>
                    <a:pt x="200355" y="21945"/>
                    <a:pt x="237744" y="15240"/>
                  </a:cubicBezTo>
                  <a:close/>
                  <a:moveTo>
                    <a:pt x="527304" y="6096"/>
                  </a:moveTo>
                  <a:lnTo>
                    <a:pt x="520598" y="36271"/>
                  </a:lnTo>
                  <a:cubicBezTo>
                    <a:pt x="506374" y="40132"/>
                    <a:pt x="491541" y="42570"/>
                    <a:pt x="476097" y="43586"/>
                  </a:cubicBezTo>
                  <a:cubicBezTo>
                    <a:pt x="477317" y="64109"/>
                    <a:pt x="477825" y="81483"/>
                    <a:pt x="477621" y="95707"/>
                  </a:cubicBezTo>
                  <a:cubicBezTo>
                    <a:pt x="490626" y="94488"/>
                    <a:pt x="502717" y="93167"/>
                    <a:pt x="513893" y="91745"/>
                  </a:cubicBezTo>
                  <a:lnTo>
                    <a:pt x="514197" y="90525"/>
                  </a:lnTo>
                  <a:cubicBezTo>
                    <a:pt x="526796" y="88900"/>
                    <a:pt x="542239" y="86563"/>
                    <a:pt x="560527" y="83515"/>
                  </a:cubicBezTo>
                  <a:lnTo>
                    <a:pt x="562051" y="83515"/>
                  </a:lnTo>
                  <a:lnTo>
                    <a:pt x="580034" y="105461"/>
                  </a:lnTo>
                  <a:lnTo>
                    <a:pt x="575767" y="105765"/>
                  </a:lnTo>
                  <a:cubicBezTo>
                    <a:pt x="559105" y="105969"/>
                    <a:pt x="543052" y="106781"/>
                    <a:pt x="527609" y="108204"/>
                  </a:cubicBezTo>
                  <a:lnTo>
                    <a:pt x="540410" y="112166"/>
                  </a:lnTo>
                  <a:lnTo>
                    <a:pt x="540410" y="120091"/>
                  </a:lnTo>
                  <a:lnTo>
                    <a:pt x="540715" y="120091"/>
                  </a:lnTo>
                  <a:lnTo>
                    <a:pt x="540715" y="262737"/>
                  </a:lnTo>
                  <a:lnTo>
                    <a:pt x="512673" y="271272"/>
                  </a:lnTo>
                  <a:lnTo>
                    <a:pt x="512673" y="270662"/>
                  </a:lnTo>
                  <a:lnTo>
                    <a:pt x="512978" y="169469"/>
                  </a:lnTo>
                  <a:cubicBezTo>
                    <a:pt x="512978" y="144069"/>
                    <a:pt x="512877" y="129845"/>
                    <a:pt x="512673" y="126797"/>
                  </a:cubicBezTo>
                  <a:cubicBezTo>
                    <a:pt x="512470" y="123342"/>
                    <a:pt x="511657" y="118465"/>
                    <a:pt x="510235" y="112166"/>
                  </a:cubicBezTo>
                  <a:lnTo>
                    <a:pt x="509625" y="114605"/>
                  </a:lnTo>
                  <a:lnTo>
                    <a:pt x="508101" y="110642"/>
                  </a:lnTo>
                  <a:lnTo>
                    <a:pt x="507187" y="110337"/>
                  </a:lnTo>
                  <a:cubicBezTo>
                    <a:pt x="502107" y="111150"/>
                    <a:pt x="492353" y="112776"/>
                    <a:pt x="477926" y="115214"/>
                  </a:cubicBezTo>
                  <a:cubicBezTo>
                    <a:pt x="477113" y="144069"/>
                    <a:pt x="473557" y="169265"/>
                    <a:pt x="467258" y="190805"/>
                  </a:cubicBezTo>
                  <a:cubicBezTo>
                    <a:pt x="461365" y="211531"/>
                    <a:pt x="454050" y="228143"/>
                    <a:pt x="445313" y="240639"/>
                  </a:cubicBezTo>
                  <a:cubicBezTo>
                    <a:pt x="436575" y="253136"/>
                    <a:pt x="428244" y="262280"/>
                    <a:pt x="420319" y="268071"/>
                  </a:cubicBezTo>
                  <a:cubicBezTo>
                    <a:pt x="412394" y="273863"/>
                    <a:pt x="408432" y="276250"/>
                    <a:pt x="408432" y="275234"/>
                  </a:cubicBezTo>
                  <a:lnTo>
                    <a:pt x="402641" y="270967"/>
                  </a:lnTo>
                  <a:cubicBezTo>
                    <a:pt x="434543" y="239471"/>
                    <a:pt x="450494" y="187147"/>
                    <a:pt x="450494" y="113995"/>
                  </a:cubicBezTo>
                  <a:cubicBezTo>
                    <a:pt x="450494" y="107696"/>
                    <a:pt x="450291" y="99060"/>
                    <a:pt x="449885" y="88087"/>
                  </a:cubicBezTo>
                  <a:lnTo>
                    <a:pt x="468477" y="95402"/>
                  </a:lnTo>
                  <a:cubicBezTo>
                    <a:pt x="468884" y="95199"/>
                    <a:pt x="469595" y="95097"/>
                    <a:pt x="470611" y="95097"/>
                  </a:cubicBezTo>
                  <a:lnTo>
                    <a:pt x="449275" y="86868"/>
                  </a:lnTo>
                  <a:lnTo>
                    <a:pt x="448361" y="66446"/>
                  </a:lnTo>
                  <a:lnTo>
                    <a:pt x="447446" y="48158"/>
                  </a:lnTo>
                  <a:lnTo>
                    <a:pt x="447446" y="46634"/>
                  </a:lnTo>
                  <a:lnTo>
                    <a:pt x="447446" y="44196"/>
                  </a:lnTo>
                  <a:lnTo>
                    <a:pt x="446532" y="44196"/>
                  </a:lnTo>
                  <a:lnTo>
                    <a:pt x="445617" y="36271"/>
                  </a:lnTo>
                  <a:lnTo>
                    <a:pt x="446532" y="36271"/>
                  </a:lnTo>
                  <a:cubicBezTo>
                    <a:pt x="445516" y="31394"/>
                    <a:pt x="443992" y="28143"/>
                    <a:pt x="441960" y="26517"/>
                  </a:cubicBezTo>
                  <a:lnTo>
                    <a:pt x="441655" y="26213"/>
                  </a:lnTo>
                  <a:lnTo>
                    <a:pt x="445617" y="20726"/>
                  </a:lnTo>
                  <a:lnTo>
                    <a:pt x="445922" y="20726"/>
                  </a:lnTo>
                  <a:lnTo>
                    <a:pt x="472135" y="30785"/>
                  </a:lnTo>
                  <a:cubicBezTo>
                    <a:pt x="496113" y="24689"/>
                    <a:pt x="514502" y="16459"/>
                    <a:pt x="527304" y="6096"/>
                  </a:cubicBezTo>
                  <a:close/>
                  <a:moveTo>
                    <a:pt x="365455" y="5181"/>
                  </a:moveTo>
                  <a:lnTo>
                    <a:pt x="365760" y="5181"/>
                  </a:lnTo>
                  <a:lnTo>
                    <a:pt x="396240" y="14630"/>
                  </a:lnTo>
                  <a:lnTo>
                    <a:pt x="396240" y="67970"/>
                  </a:lnTo>
                  <a:cubicBezTo>
                    <a:pt x="405587" y="66141"/>
                    <a:pt x="412191" y="64414"/>
                    <a:pt x="416052" y="62789"/>
                  </a:cubicBezTo>
                  <a:lnTo>
                    <a:pt x="430987" y="83210"/>
                  </a:lnTo>
                  <a:lnTo>
                    <a:pt x="431901" y="83515"/>
                  </a:lnTo>
                  <a:lnTo>
                    <a:pt x="432511" y="84429"/>
                  </a:lnTo>
                  <a:cubicBezTo>
                    <a:pt x="420725" y="84633"/>
                    <a:pt x="406908" y="85344"/>
                    <a:pt x="391058" y="86563"/>
                  </a:cubicBezTo>
                  <a:lnTo>
                    <a:pt x="391058" y="93878"/>
                  </a:lnTo>
                  <a:lnTo>
                    <a:pt x="392277" y="92964"/>
                  </a:lnTo>
                  <a:cubicBezTo>
                    <a:pt x="396951" y="96825"/>
                    <a:pt x="402590" y="102463"/>
                    <a:pt x="409194" y="109880"/>
                  </a:cubicBezTo>
                  <a:cubicBezTo>
                    <a:pt x="415798" y="117297"/>
                    <a:pt x="422656" y="126085"/>
                    <a:pt x="429768" y="136245"/>
                  </a:cubicBezTo>
                  <a:lnTo>
                    <a:pt x="404469" y="151181"/>
                  </a:lnTo>
                  <a:cubicBezTo>
                    <a:pt x="399186" y="136550"/>
                    <a:pt x="394716" y="125069"/>
                    <a:pt x="391058" y="116738"/>
                  </a:cubicBezTo>
                  <a:lnTo>
                    <a:pt x="391058" y="268529"/>
                  </a:lnTo>
                  <a:lnTo>
                    <a:pt x="362712" y="277063"/>
                  </a:lnTo>
                  <a:lnTo>
                    <a:pt x="362712" y="276453"/>
                  </a:lnTo>
                  <a:cubicBezTo>
                    <a:pt x="362712" y="235001"/>
                    <a:pt x="362813" y="193853"/>
                    <a:pt x="363017" y="153009"/>
                  </a:cubicBezTo>
                  <a:cubicBezTo>
                    <a:pt x="356311" y="173329"/>
                    <a:pt x="347878" y="192532"/>
                    <a:pt x="337718" y="210617"/>
                  </a:cubicBezTo>
                  <a:lnTo>
                    <a:pt x="338328" y="214274"/>
                  </a:lnTo>
                  <a:cubicBezTo>
                    <a:pt x="331622" y="224841"/>
                    <a:pt x="326390" y="232257"/>
                    <a:pt x="322631" y="236525"/>
                  </a:cubicBezTo>
                  <a:cubicBezTo>
                    <a:pt x="318871" y="240792"/>
                    <a:pt x="316890" y="243027"/>
                    <a:pt x="316687" y="243230"/>
                  </a:cubicBezTo>
                  <a:lnTo>
                    <a:pt x="316382" y="243230"/>
                  </a:lnTo>
                  <a:lnTo>
                    <a:pt x="311505" y="239573"/>
                  </a:lnTo>
                  <a:lnTo>
                    <a:pt x="311810" y="239268"/>
                  </a:lnTo>
                  <a:cubicBezTo>
                    <a:pt x="320548" y="219354"/>
                    <a:pt x="326949" y="203403"/>
                    <a:pt x="331013" y="191414"/>
                  </a:cubicBezTo>
                  <a:lnTo>
                    <a:pt x="330098" y="184709"/>
                  </a:lnTo>
                  <a:cubicBezTo>
                    <a:pt x="335991" y="167437"/>
                    <a:pt x="339953" y="153314"/>
                    <a:pt x="341985" y="142341"/>
                  </a:cubicBezTo>
                  <a:cubicBezTo>
                    <a:pt x="344017" y="131369"/>
                    <a:pt x="346049" y="117043"/>
                    <a:pt x="348081" y="99365"/>
                  </a:cubicBezTo>
                  <a:cubicBezTo>
                    <a:pt x="348285" y="97536"/>
                    <a:pt x="348386" y="95097"/>
                    <a:pt x="348386" y="92049"/>
                  </a:cubicBezTo>
                  <a:cubicBezTo>
                    <a:pt x="339649" y="93675"/>
                    <a:pt x="332638" y="95097"/>
                    <a:pt x="327355" y="96317"/>
                  </a:cubicBezTo>
                  <a:lnTo>
                    <a:pt x="315468" y="80772"/>
                  </a:lnTo>
                  <a:lnTo>
                    <a:pt x="314858" y="75285"/>
                  </a:lnTo>
                  <a:cubicBezTo>
                    <a:pt x="335381" y="74473"/>
                    <a:pt x="351434" y="73558"/>
                    <a:pt x="363017" y="72542"/>
                  </a:cubicBezTo>
                  <a:lnTo>
                    <a:pt x="363017" y="53949"/>
                  </a:lnTo>
                  <a:lnTo>
                    <a:pt x="368198" y="55778"/>
                  </a:lnTo>
                  <a:cubicBezTo>
                    <a:pt x="368198" y="48057"/>
                    <a:pt x="368147" y="42469"/>
                    <a:pt x="368046" y="39014"/>
                  </a:cubicBezTo>
                  <a:cubicBezTo>
                    <a:pt x="367944" y="35560"/>
                    <a:pt x="367893" y="33426"/>
                    <a:pt x="367893" y="32613"/>
                  </a:cubicBezTo>
                  <a:cubicBezTo>
                    <a:pt x="367487" y="24079"/>
                    <a:pt x="365557" y="16459"/>
                    <a:pt x="362102" y="9753"/>
                  </a:cubicBezTo>
                  <a:lnTo>
                    <a:pt x="361797" y="9449"/>
                  </a:lnTo>
                  <a:close/>
                  <a:moveTo>
                    <a:pt x="49682" y="609"/>
                  </a:moveTo>
                  <a:lnTo>
                    <a:pt x="49987" y="609"/>
                  </a:lnTo>
                  <a:lnTo>
                    <a:pt x="76809" y="17069"/>
                  </a:lnTo>
                  <a:lnTo>
                    <a:pt x="73761" y="23165"/>
                  </a:lnTo>
                  <a:cubicBezTo>
                    <a:pt x="86766" y="20726"/>
                    <a:pt x="97637" y="18085"/>
                    <a:pt x="106375" y="15240"/>
                  </a:cubicBezTo>
                  <a:lnTo>
                    <a:pt x="110337" y="13716"/>
                  </a:lnTo>
                  <a:lnTo>
                    <a:pt x="125882" y="35357"/>
                  </a:lnTo>
                  <a:lnTo>
                    <a:pt x="124358" y="35357"/>
                  </a:lnTo>
                  <a:lnTo>
                    <a:pt x="127101" y="38405"/>
                  </a:lnTo>
                  <a:cubicBezTo>
                    <a:pt x="125273" y="42672"/>
                    <a:pt x="122123" y="47396"/>
                    <a:pt x="117653" y="52578"/>
                  </a:cubicBezTo>
                  <a:cubicBezTo>
                    <a:pt x="113182" y="57759"/>
                    <a:pt x="107493" y="62890"/>
                    <a:pt x="100584" y="67970"/>
                  </a:cubicBezTo>
                  <a:lnTo>
                    <a:pt x="121310" y="58521"/>
                  </a:lnTo>
                  <a:lnTo>
                    <a:pt x="140817" y="73457"/>
                  </a:lnTo>
                  <a:lnTo>
                    <a:pt x="138989" y="77419"/>
                  </a:lnTo>
                  <a:lnTo>
                    <a:pt x="138989" y="113385"/>
                  </a:lnTo>
                  <a:lnTo>
                    <a:pt x="124663" y="117653"/>
                  </a:lnTo>
                  <a:lnTo>
                    <a:pt x="126187" y="119786"/>
                  </a:lnTo>
                  <a:lnTo>
                    <a:pt x="139903" y="115519"/>
                  </a:lnTo>
                  <a:lnTo>
                    <a:pt x="139903" y="155448"/>
                  </a:lnTo>
                  <a:lnTo>
                    <a:pt x="138989" y="154229"/>
                  </a:lnTo>
                  <a:lnTo>
                    <a:pt x="138989" y="172212"/>
                  </a:lnTo>
                  <a:lnTo>
                    <a:pt x="134721" y="173126"/>
                  </a:lnTo>
                  <a:lnTo>
                    <a:pt x="134721" y="173431"/>
                  </a:lnTo>
                  <a:lnTo>
                    <a:pt x="141427" y="171907"/>
                  </a:lnTo>
                  <a:lnTo>
                    <a:pt x="141427" y="173126"/>
                  </a:lnTo>
                  <a:lnTo>
                    <a:pt x="144170" y="166116"/>
                  </a:lnTo>
                  <a:lnTo>
                    <a:pt x="143865" y="165811"/>
                  </a:lnTo>
                  <a:cubicBezTo>
                    <a:pt x="148336" y="153009"/>
                    <a:pt x="150571" y="141935"/>
                    <a:pt x="150571" y="132588"/>
                  </a:cubicBezTo>
                  <a:cubicBezTo>
                    <a:pt x="150571" y="128930"/>
                    <a:pt x="150317" y="125984"/>
                    <a:pt x="149809" y="123749"/>
                  </a:cubicBezTo>
                  <a:cubicBezTo>
                    <a:pt x="149301" y="121513"/>
                    <a:pt x="148844" y="120193"/>
                    <a:pt x="148437" y="119786"/>
                  </a:cubicBezTo>
                  <a:lnTo>
                    <a:pt x="148437" y="119177"/>
                  </a:lnTo>
                  <a:lnTo>
                    <a:pt x="151181" y="115824"/>
                  </a:lnTo>
                  <a:lnTo>
                    <a:pt x="151485" y="115824"/>
                  </a:lnTo>
                  <a:lnTo>
                    <a:pt x="180441" y="125882"/>
                  </a:lnTo>
                  <a:lnTo>
                    <a:pt x="180441" y="126187"/>
                  </a:lnTo>
                  <a:cubicBezTo>
                    <a:pt x="180035" y="129845"/>
                    <a:pt x="179019" y="134213"/>
                    <a:pt x="177393" y="139293"/>
                  </a:cubicBezTo>
                  <a:lnTo>
                    <a:pt x="194767" y="138379"/>
                  </a:lnTo>
                  <a:cubicBezTo>
                    <a:pt x="194564" y="136957"/>
                    <a:pt x="194462" y="135331"/>
                    <a:pt x="194462" y="133502"/>
                  </a:cubicBezTo>
                  <a:cubicBezTo>
                    <a:pt x="193853" y="124968"/>
                    <a:pt x="191821" y="117348"/>
                    <a:pt x="188366" y="110642"/>
                  </a:cubicBezTo>
                  <a:lnTo>
                    <a:pt x="188061" y="110337"/>
                  </a:lnTo>
                  <a:lnTo>
                    <a:pt x="192024" y="105765"/>
                  </a:lnTo>
                  <a:lnTo>
                    <a:pt x="192329" y="105765"/>
                  </a:lnTo>
                  <a:lnTo>
                    <a:pt x="222199" y="115519"/>
                  </a:lnTo>
                  <a:lnTo>
                    <a:pt x="222199" y="135636"/>
                  </a:lnTo>
                  <a:cubicBezTo>
                    <a:pt x="236017" y="133401"/>
                    <a:pt x="245567" y="131673"/>
                    <a:pt x="250850" y="130454"/>
                  </a:cubicBezTo>
                  <a:lnTo>
                    <a:pt x="261213" y="145694"/>
                  </a:lnTo>
                  <a:lnTo>
                    <a:pt x="262737" y="145389"/>
                  </a:lnTo>
                  <a:lnTo>
                    <a:pt x="264871" y="148742"/>
                  </a:lnTo>
                  <a:lnTo>
                    <a:pt x="263347" y="148742"/>
                  </a:lnTo>
                  <a:lnTo>
                    <a:pt x="263652" y="149352"/>
                  </a:lnTo>
                  <a:lnTo>
                    <a:pt x="247193" y="153009"/>
                  </a:lnTo>
                  <a:cubicBezTo>
                    <a:pt x="236017" y="153416"/>
                    <a:pt x="227685" y="153822"/>
                    <a:pt x="222199" y="154229"/>
                  </a:cubicBezTo>
                  <a:lnTo>
                    <a:pt x="222199" y="155143"/>
                  </a:lnTo>
                  <a:lnTo>
                    <a:pt x="223113" y="154838"/>
                  </a:lnTo>
                  <a:lnTo>
                    <a:pt x="223113" y="186233"/>
                  </a:lnTo>
                  <a:cubicBezTo>
                    <a:pt x="240792" y="184607"/>
                    <a:pt x="255829" y="182473"/>
                    <a:pt x="268224" y="179832"/>
                  </a:cubicBezTo>
                  <a:lnTo>
                    <a:pt x="283464" y="201777"/>
                  </a:lnTo>
                  <a:cubicBezTo>
                    <a:pt x="262737" y="201777"/>
                    <a:pt x="242621" y="202590"/>
                    <a:pt x="223113" y="204216"/>
                  </a:cubicBezTo>
                  <a:lnTo>
                    <a:pt x="223113" y="249631"/>
                  </a:lnTo>
                  <a:lnTo>
                    <a:pt x="195681" y="217627"/>
                  </a:lnTo>
                  <a:lnTo>
                    <a:pt x="195681" y="206654"/>
                  </a:lnTo>
                  <a:lnTo>
                    <a:pt x="190195" y="207264"/>
                  </a:lnTo>
                  <a:lnTo>
                    <a:pt x="174345" y="188976"/>
                  </a:lnTo>
                  <a:lnTo>
                    <a:pt x="195681" y="188061"/>
                  </a:lnTo>
                  <a:lnTo>
                    <a:pt x="195681" y="163677"/>
                  </a:lnTo>
                  <a:lnTo>
                    <a:pt x="194767" y="163982"/>
                  </a:lnTo>
                  <a:lnTo>
                    <a:pt x="194767" y="156667"/>
                  </a:lnTo>
                  <a:cubicBezTo>
                    <a:pt x="183591" y="157886"/>
                    <a:pt x="174752" y="159207"/>
                    <a:pt x="168249" y="160629"/>
                  </a:cubicBezTo>
                  <a:lnTo>
                    <a:pt x="167945" y="159715"/>
                  </a:lnTo>
                  <a:cubicBezTo>
                    <a:pt x="166319" y="162763"/>
                    <a:pt x="164084" y="166217"/>
                    <a:pt x="161239" y="170078"/>
                  </a:cubicBezTo>
                  <a:cubicBezTo>
                    <a:pt x="160020" y="171907"/>
                    <a:pt x="157886" y="174549"/>
                    <a:pt x="154838" y="178003"/>
                  </a:cubicBezTo>
                  <a:lnTo>
                    <a:pt x="150571" y="172821"/>
                  </a:lnTo>
                  <a:lnTo>
                    <a:pt x="149961" y="172821"/>
                  </a:lnTo>
                  <a:lnTo>
                    <a:pt x="149657" y="172517"/>
                  </a:lnTo>
                  <a:lnTo>
                    <a:pt x="141427" y="174650"/>
                  </a:lnTo>
                  <a:lnTo>
                    <a:pt x="149961" y="172821"/>
                  </a:lnTo>
                  <a:lnTo>
                    <a:pt x="154533" y="178308"/>
                  </a:lnTo>
                  <a:cubicBezTo>
                    <a:pt x="150876" y="182372"/>
                    <a:pt x="147117" y="186029"/>
                    <a:pt x="143256" y="189281"/>
                  </a:cubicBezTo>
                  <a:lnTo>
                    <a:pt x="141427" y="188061"/>
                  </a:lnTo>
                  <a:lnTo>
                    <a:pt x="141427" y="191414"/>
                  </a:lnTo>
                  <a:lnTo>
                    <a:pt x="168554" y="190805"/>
                  </a:lnTo>
                  <a:lnTo>
                    <a:pt x="184404" y="209093"/>
                  </a:lnTo>
                  <a:cubicBezTo>
                    <a:pt x="172212" y="210515"/>
                    <a:pt x="161747" y="211836"/>
                    <a:pt x="153009" y="213055"/>
                  </a:cubicBezTo>
                  <a:lnTo>
                    <a:pt x="141427" y="196901"/>
                  </a:lnTo>
                  <a:lnTo>
                    <a:pt x="141427" y="237134"/>
                  </a:lnTo>
                  <a:cubicBezTo>
                    <a:pt x="141427" y="250545"/>
                    <a:pt x="136957" y="259994"/>
                    <a:pt x="128016" y="265481"/>
                  </a:cubicBezTo>
                  <a:cubicBezTo>
                    <a:pt x="122529" y="268935"/>
                    <a:pt x="115824" y="270662"/>
                    <a:pt x="107899" y="270662"/>
                  </a:cubicBezTo>
                  <a:lnTo>
                    <a:pt x="104546" y="270662"/>
                  </a:lnTo>
                  <a:lnTo>
                    <a:pt x="104241" y="270357"/>
                  </a:lnTo>
                  <a:cubicBezTo>
                    <a:pt x="101397" y="262839"/>
                    <a:pt x="97637" y="257099"/>
                    <a:pt x="92964" y="253136"/>
                  </a:cubicBezTo>
                  <a:cubicBezTo>
                    <a:pt x="88290" y="249174"/>
                    <a:pt x="85852" y="247091"/>
                    <a:pt x="85649" y="246888"/>
                  </a:cubicBezTo>
                  <a:lnTo>
                    <a:pt x="87782" y="242316"/>
                  </a:lnTo>
                  <a:lnTo>
                    <a:pt x="101498" y="244145"/>
                  </a:lnTo>
                  <a:cubicBezTo>
                    <a:pt x="104546" y="244145"/>
                    <a:pt x="107239" y="243383"/>
                    <a:pt x="109575" y="241859"/>
                  </a:cubicBezTo>
                  <a:cubicBezTo>
                    <a:pt x="111912" y="240335"/>
                    <a:pt x="113081" y="237541"/>
                    <a:pt x="113081" y="233477"/>
                  </a:cubicBezTo>
                  <a:lnTo>
                    <a:pt x="113385" y="178003"/>
                  </a:lnTo>
                  <a:lnTo>
                    <a:pt x="124053" y="175565"/>
                  </a:lnTo>
                  <a:lnTo>
                    <a:pt x="122834" y="175565"/>
                  </a:lnTo>
                  <a:lnTo>
                    <a:pt x="110947" y="178308"/>
                  </a:lnTo>
                  <a:lnTo>
                    <a:pt x="110947" y="175565"/>
                  </a:lnTo>
                  <a:cubicBezTo>
                    <a:pt x="102819" y="175971"/>
                    <a:pt x="96825" y="176377"/>
                    <a:pt x="92964" y="176784"/>
                  </a:cubicBezTo>
                  <a:lnTo>
                    <a:pt x="92964" y="182270"/>
                  </a:lnTo>
                  <a:lnTo>
                    <a:pt x="65227" y="188366"/>
                  </a:lnTo>
                  <a:lnTo>
                    <a:pt x="65227" y="179527"/>
                  </a:lnTo>
                  <a:cubicBezTo>
                    <a:pt x="60960" y="179933"/>
                    <a:pt x="56286" y="180645"/>
                    <a:pt x="51206" y="181661"/>
                  </a:cubicBezTo>
                  <a:lnTo>
                    <a:pt x="49377" y="192633"/>
                  </a:lnTo>
                  <a:lnTo>
                    <a:pt x="20421" y="199034"/>
                  </a:lnTo>
                  <a:cubicBezTo>
                    <a:pt x="23469" y="180949"/>
                    <a:pt x="25298" y="163982"/>
                    <a:pt x="25908" y="148133"/>
                  </a:cubicBezTo>
                  <a:lnTo>
                    <a:pt x="30480" y="146913"/>
                  </a:lnTo>
                  <a:cubicBezTo>
                    <a:pt x="30886" y="140208"/>
                    <a:pt x="31089" y="131165"/>
                    <a:pt x="31089" y="119786"/>
                  </a:cubicBezTo>
                  <a:lnTo>
                    <a:pt x="30785" y="119177"/>
                  </a:lnTo>
                  <a:lnTo>
                    <a:pt x="31089" y="119177"/>
                  </a:lnTo>
                  <a:cubicBezTo>
                    <a:pt x="31089" y="111861"/>
                    <a:pt x="30937" y="105257"/>
                    <a:pt x="30632" y="99365"/>
                  </a:cubicBezTo>
                  <a:cubicBezTo>
                    <a:pt x="30327" y="93472"/>
                    <a:pt x="30175" y="89713"/>
                    <a:pt x="30175" y="88087"/>
                  </a:cubicBezTo>
                  <a:cubicBezTo>
                    <a:pt x="30175" y="84633"/>
                    <a:pt x="29769" y="81280"/>
                    <a:pt x="28956" y="78029"/>
                  </a:cubicBezTo>
                  <a:cubicBezTo>
                    <a:pt x="21234" y="84734"/>
                    <a:pt x="13919" y="89611"/>
                    <a:pt x="7010" y="92659"/>
                  </a:cubicBezTo>
                  <a:lnTo>
                    <a:pt x="6705" y="92659"/>
                  </a:lnTo>
                  <a:lnTo>
                    <a:pt x="1219" y="86868"/>
                  </a:lnTo>
                  <a:lnTo>
                    <a:pt x="1524" y="86563"/>
                  </a:lnTo>
                  <a:cubicBezTo>
                    <a:pt x="6197" y="81077"/>
                    <a:pt x="12090" y="73203"/>
                    <a:pt x="19202" y="62941"/>
                  </a:cubicBezTo>
                  <a:cubicBezTo>
                    <a:pt x="26314" y="52679"/>
                    <a:pt x="32410" y="43078"/>
                    <a:pt x="37490" y="34137"/>
                  </a:cubicBezTo>
                  <a:lnTo>
                    <a:pt x="39014" y="35966"/>
                  </a:lnTo>
                  <a:lnTo>
                    <a:pt x="43281" y="27737"/>
                  </a:lnTo>
                  <a:lnTo>
                    <a:pt x="42977" y="26517"/>
                  </a:lnTo>
                  <a:lnTo>
                    <a:pt x="43891" y="26517"/>
                  </a:lnTo>
                  <a:lnTo>
                    <a:pt x="45415" y="22860"/>
                  </a:lnTo>
                  <a:cubicBezTo>
                    <a:pt x="47041" y="18796"/>
                    <a:pt x="47853" y="14935"/>
                    <a:pt x="47853" y="11277"/>
                  </a:cubicBezTo>
                  <a:cubicBezTo>
                    <a:pt x="47853" y="8433"/>
                    <a:pt x="47447" y="5994"/>
                    <a:pt x="46634" y="3962"/>
                  </a:cubicBezTo>
                  <a:lnTo>
                    <a:pt x="46329" y="3048"/>
                  </a:lnTo>
                  <a:close/>
                  <a:moveTo>
                    <a:pt x="541934" y="0"/>
                  </a:moveTo>
                  <a:lnTo>
                    <a:pt x="560527" y="25603"/>
                  </a:lnTo>
                  <a:lnTo>
                    <a:pt x="559917" y="25908"/>
                  </a:lnTo>
                  <a:cubicBezTo>
                    <a:pt x="550570" y="30378"/>
                    <a:pt x="540004" y="34137"/>
                    <a:pt x="528218" y="37185"/>
                  </a:cubicBezTo>
                  <a:lnTo>
                    <a:pt x="534924" y="7010"/>
                  </a:lnTo>
                  <a:cubicBezTo>
                    <a:pt x="536956" y="5181"/>
                    <a:pt x="538531" y="3708"/>
                    <a:pt x="539648" y="2591"/>
                  </a:cubicBezTo>
                  <a:cubicBezTo>
                    <a:pt x="540766" y="1473"/>
                    <a:pt x="541426" y="711"/>
                    <a:pt x="541629" y="305"/>
                  </a:cubicBezTo>
                  <a:close/>
                </a:path>
              </a:pathLst>
            </a:custGeom>
            <a:solidFill>
              <a:sysClr val="window" lastClr="C7EDC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ihun159hao-gukesong" pitchFamily="2" charset="-122"/>
                <a:ea typeface="zihun159hao-gukesong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644" y="914612"/>
            <a:ext cx="9797924" cy="257099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644" y="3561224"/>
            <a:ext cx="9797924" cy="1472741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2024/4/13 Saturday</a:t>
            </a:fld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0FE7A53B-05DE-4759-9CA8-7D302AF8BA84}" type="datetimeFigureOut">
              <a:rPr lang="zh-CN" altLang="en-US" smtClean="0"/>
              <a:t>2024/4/13 Saturday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4C7D0A99-BDC0-40B7-B0BC-D5614213BA6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9882" b="32724"/>
          <a:stretch>
            <a:fillRect/>
          </a:stretch>
        </p:blipFill>
        <p:spPr>
          <a:xfrm>
            <a:off x="0" y="0"/>
            <a:ext cx="12190413" cy="162959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0"/>
            <a:ext cx="12190413" cy="162959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0" y="1629594"/>
            <a:ext cx="12194577" cy="5230800"/>
          </a:xfrm>
          <a:prstGeom prst="rect">
            <a:avLst/>
          </a:prstGeom>
          <a:solidFill>
            <a:srgbClr val="F5F4EC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77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3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1588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13"/>
          <p:cNvPicPr>
            <a:picLocks noChangeAspect="1"/>
          </p:cNvPicPr>
          <p:nvPr userDrawn="1"/>
        </p:nvPicPr>
        <p:blipFill>
          <a:blip r:embed="rId13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1241"/>
            <a:ext cx="12190413" cy="6857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60" r:id="rId9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2" b="-1"/>
          <a:stretch/>
        </p:blipFill>
        <p:spPr>
          <a:xfrm>
            <a:off x="406" y="0"/>
            <a:ext cx="12189600" cy="68568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2" b="21477"/>
          <a:stretch/>
        </p:blipFill>
        <p:spPr>
          <a:xfrm>
            <a:off x="406" y="1739900"/>
            <a:ext cx="12189600" cy="33718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52C4449A-F464-4D7F-BEC9-4DBC80644CF4}"/>
              </a:ext>
            </a:extLst>
          </p:cNvPr>
          <p:cNvSpPr txBox="1">
            <a:spLocks/>
          </p:cNvSpPr>
          <p:nvPr/>
        </p:nvSpPr>
        <p:spPr>
          <a:xfrm>
            <a:off x="5208862" y="1575147"/>
            <a:ext cx="1772689" cy="460576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>
            <a:solidFill>
              <a:srgbClr val="8EB4E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 smtClean="0"/>
              <a:t>板块三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47305" y="2709714"/>
            <a:ext cx="10295803" cy="1309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文学类阅读</a:t>
            </a:r>
            <a:r>
              <a:rPr lang="en-US" altLang="zh-CN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•</a:t>
            </a:r>
            <a:r>
              <a:rPr lang="zh-CN" altLang="en-US" sz="7200" b="1" kern="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散文</a:t>
            </a:r>
          </a:p>
        </p:txBody>
      </p:sp>
    </p:spTree>
    <p:extLst>
      <p:ext uri="{BB962C8B-B14F-4D97-AF65-F5344CB8AC3E}">
        <p14:creationId xmlns:p14="http://schemas.microsoft.com/office/powerpoint/2010/main" val="303313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696595" y="2028825"/>
            <a:ext cx="2612390" cy="35242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CN" altLang="en-US" sz="1700" b="1" dirty="0" smtClean="0">
                <a:solidFill>
                  <a:schemeClr val="bg1">
                    <a:lumMod val="65000"/>
                  </a:schemeClr>
                </a:solidFill>
                <a:latin typeface="方正博雅宋_GBK" panose="02000000000000000000" pitchFamily="2" charset="-122"/>
                <a:ea typeface="方正博雅宋_GBK" panose="02000000000000000000" pitchFamily="2" charset="-122"/>
              </a:rPr>
              <a:t>前备知识</a:t>
            </a:r>
            <a:endParaRPr lang="zh-CN" altLang="en-US" sz="1700" b="1" dirty="0">
              <a:solidFill>
                <a:schemeClr val="bg1">
                  <a:lumMod val="65000"/>
                </a:schemeClr>
              </a:solidFill>
              <a:latin typeface="方正博雅宋_GBK" panose="02000000000000000000" pitchFamily="2" charset="-122"/>
              <a:ea typeface="方正博雅宋_GBK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11860" y="72445"/>
            <a:ext cx="0" cy="1701165"/>
          </a:xfrm>
          <a:prstGeom prst="line">
            <a:avLst/>
          </a:prstGeom>
          <a:ln w="9525" cmpd="sng">
            <a:solidFill>
              <a:srgbClr val="7C6922"/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663950" y="4029710"/>
            <a:ext cx="8357235" cy="1779905"/>
          </a:xfrm>
          <a:prstGeom prst="rect">
            <a:avLst/>
          </a:prstGeom>
          <a:blipFill rotWithShape="1">
            <a:blip r:embed="rId5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919480" y="3789680"/>
            <a:ext cx="2" cy="2019935"/>
          </a:xfrm>
          <a:prstGeom prst="line">
            <a:avLst/>
          </a:prstGeom>
          <a:ln w="9525" cmpd="sng">
            <a:solidFill>
              <a:srgbClr val="7C6922"/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78582" y="2586146"/>
            <a:ext cx="10945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800" b="1" kern="100" dirty="0">
                <a:latin typeface="+mj-ea"/>
                <a:ea typeface="+mj-ea"/>
                <a:cs typeface="华文黑体" panose="02010600040101010101" pitchFamily="2" charset="-122"/>
              </a:rPr>
              <a:t>散文文体知识与教材学考关联梳理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6614" y="6079173"/>
            <a:ext cx="11423799" cy="7804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31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9206" y="1842067"/>
            <a:ext cx="11412000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散文与诗是我的双目，任缺其一，世界就不成立体</a:t>
            </a:r>
            <a:r>
              <a:rPr lang="zh-CN" altLang="zh-CN" sz="2800" kern="100" dirty="0" smtClean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——</a:t>
            </a:r>
            <a:r>
              <a:rPr lang="zh-CN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著名散文家、诗人余光中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作为一种文体，好处甚多。一石之嶙，可以为文；一水之波，可以写意；一花之瓣，可以破题。实在自由。</a:t>
            </a:r>
            <a:r>
              <a:rPr lang="en-US" altLang="zh-CN" sz="2800" kern="100" dirty="0">
                <a:latin typeface="Times New Roman" panose="02020603050405020304" pitchFamily="18" charset="0"/>
                <a:ea typeface="楷体_GB2312" panose="02010609030101010101" pitchFamily="49" charset="-122"/>
                <a:cs typeface="Courier New" panose="02070309020205020404" pitchFamily="49" charset="0"/>
              </a:rPr>
              <a:t>——</a:t>
            </a:r>
            <a:r>
              <a:rPr lang="zh-CN" altLang="zh-CN" sz="2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剧作家骆文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8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43954" y="3207207"/>
            <a:ext cx="10246459" cy="1779905"/>
          </a:xfrm>
          <a:prstGeom prst="rect">
            <a:avLst/>
          </a:prstGeom>
          <a:blipFill rotWithShape="1">
            <a:blip r:embed="rId3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>
            <a:off x="1774726" y="3180537"/>
            <a:ext cx="10427884" cy="0"/>
          </a:xfrm>
          <a:prstGeom prst="line">
            <a:avLst/>
          </a:prstGeom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677153" y="1910075"/>
            <a:ext cx="8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dirty="0">
                <a:latin typeface="+mj-ea"/>
              </a:rPr>
              <a:t>一、散文文体特点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725" y="3357786"/>
            <a:ext cx="10415687" cy="13185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12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0"/>
            <a:ext cx="12190413" cy="653414"/>
          </a:xfrm>
          <a:prstGeom prst="rect">
            <a:avLst/>
          </a:prstGeom>
          <a:solidFill>
            <a:srgbClr val="BC8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15206" y="195850"/>
            <a:ext cx="3960000" cy="689627"/>
          </a:xfrm>
          <a:prstGeom prst="rect">
            <a:avLst/>
          </a:prstGeom>
          <a:solidFill>
            <a:srgbClr val="8E6C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4277114" y="266661"/>
            <a:ext cx="36361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kern="10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b="1" kern="10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en-US" altLang="zh-CN" sz="2800" b="1" kern="10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Courier New" panose="02070309020205020404" pitchFamily="49" charset="0"/>
              </a:rPr>
              <a:t>) </a:t>
            </a:r>
            <a:r>
              <a:rPr lang="zh-CN" altLang="zh-CN" sz="2800" b="1" kern="100" dirty="0" smtClean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散文</a:t>
            </a:r>
            <a:r>
              <a:rPr lang="zh-CN" altLang="zh-CN" sz="2800" b="1" kern="1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概念与特征</a:t>
            </a:r>
          </a:p>
        </p:txBody>
      </p:sp>
      <p:sp>
        <p:nvSpPr>
          <p:cNvPr id="7" name="矩形 6"/>
          <p:cNvSpPr/>
          <p:nvPr/>
        </p:nvSpPr>
        <p:spPr>
          <a:xfrm>
            <a:off x="389206" y="1648644"/>
            <a:ext cx="11412000" cy="5188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《辞海》说，中国六朝以来，为区别韵文与骈文，把凡不押韵、不重排偶的散体文章，统称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散文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广义上的散文，泛指除诗歌以外的所有文学类别集合。随着时代的发展，散文的概念由广义向狭义转变。狭义上，散文指一种抒发作者的真情实感、写作方式灵活的文学体裁。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现代散文是指与诗歌、小说、戏剧并称的文学形式。作者往往运用生动形象的语言，描摹社会生活中的人、事、景、物，表达对自然、社会、人生等方面的感悟，深入地挖掘其中的内涵与哲理。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9206" y="950911"/>
            <a:ext cx="6696744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800">
              <a:lnSpc>
                <a:spcPct val="150000"/>
              </a:lnSpc>
            </a:pPr>
            <a:r>
              <a:rPr lang="en-US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28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概念</a:t>
            </a:r>
          </a:p>
        </p:txBody>
      </p:sp>
    </p:spTree>
    <p:extLst>
      <p:ext uri="{BB962C8B-B14F-4D97-AF65-F5344CB8AC3E}">
        <p14:creationId xmlns:p14="http://schemas.microsoft.com/office/powerpoint/2010/main" val="34350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89206" y="875069"/>
            <a:ext cx="6696744" cy="627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800">
              <a:lnSpc>
                <a:spcPct val="150000"/>
              </a:lnSpc>
            </a:pPr>
            <a:r>
              <a:rPr lang="en-US" altLang="zh-CN" sz="26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zh-CN" altLang="zh-CN" sz="26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特征</a:t>
            </a:r>
          </a:p>
        </p:txBody>
      </p:sp>
      <p:sp>
        <p:nvSpPr>
          <p:cNvPr id="4" name="矩形 3"/>
          <p:cNvSpPr/>
          <p:nvPr/>
        </p:nvSpPr>
        <p:spPr>
          <a:xfrm>
            <a:off x="389206" y="1701356"/>
            <a:ext cx="11412000" cy="4824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纪实性强。散文具有较强的纪实性质，主张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大实小虚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，即在保持题材大体真实的前提下，可以虚构某些细节，乃至某个次要人物。尽管可以虚构，但散文中的情感绝对是真实的，这一点也是散文真实性的一个重要侧面。</a:t>
            </a:r>
            <a:endParaRPr lang="zh-CN" altLang="zh-CN" sz="26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形散神聚。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形散神聚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中的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指的是散文中用来表情达意的人物、事物、景物等，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散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体现在联想的广泛、时空的纵横等方面；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神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指的是渗透在字里行间的情感、主题、意蕴等，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神聚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是指表达的思想、感情、主旨等是明确、集中、统一的。要想把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散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的材料凝聚为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神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，在结构上往往需要一条线索，把那些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散</a:t>
            </a:r>
            <a:r>
              <a:rPr lang="en-US" altLang="zh-CN" sz="26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的材料贯穿成一个有机的整体。</a:t>
            </a:r>
            <a:endParaRPr lang="zh-CN" altLang="zh-CN" sz="26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9206" y="1904703"/>
            <a:ext cx="11412000" cy="195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取材广泛。题材广泛，不受时空限制，联想丰富。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形式灵活。结构多种多样，表达方式自由，语言运用灵活。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711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语言优美。讲究文采，注意节奏，诗意浓郁。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8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0413" cy="653414"/>
          </a:xfrm>
          <a:prstGeom prst="rect">
            <a:avLst/>
          </a:prstGeom>
          <a:solidFill>
            <a:srgbClr val="BC8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59002" y="195850"/>
            <a:ext cx="3672408" cy="689627"/>
          </a:xfrm>
          <a:prstGeom prst="rect">
            <a:avLst/>
          </a:prstGeom>
          <a:solidFill>
            <a:srgbClr val="8E6C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763058" y="162724"/>
            <a:ext cx="266429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800" b="1" kern="10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en-US" sz="2800" b="1" kern="10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2800" b="1" kern="10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Courier New" panose="02070309020205020404" pitchFamily="49" charset="0"/>
              </a:rPr>
              <a:t>) </a:t>
            </a:r>
            <a:r>
              <a:rPr lang="zh-CN" altLang="zh-CN" sz="2800" b="1" kern="100" dirty="0" smtClean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散文</a:t>
            </a:r>
            <a:r>
              <a:rPr lang="zh-CN" altLang="zh-CN" sz="2800" b="1" kern="1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种类</a:t>
            </a:r>
            <a:endParaRPr lang="en-US" altLang="zh-CN" sz="2800" b="1" kern="1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704617"/>
              </p:ext>
            </p:extLst>
          </p:nvPr>
        </p:nvGraphicFramePr>
        <p:xfrm>
          <a:off x="406573" y="1773610"/>
          <a:ext cx="11377265" cy="4935198"/>
        </p:xfrm>
        <a:graphic>
          <a:graphicData uri="http://schemas.openxmlformats.org/drawingml/2006/table">
            <a:tbl>
              <a:tblPr/>
              <a:tblGrid>
                <a:gridCol w="1134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020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散文类别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文体特点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表现手法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代表作品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80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写景状物散文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写景</a:t>
                      </a:r>
                      <a:endParaRPr lang="en-US" altLang="zh-CN" sz="2600" kern="100" baseline="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散文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抓住景物特征描绘，渲染气氛，烘托情感，表现主题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借景抒情、寓情于景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《荷塘月色》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80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状</a:t>
                      </a:r>
                      <a:r>
                        <a:rPr lang="zh-CN" sz="26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物</a:t>
                      </a:r>
                      <a:endParaRPr lang="en-US" altLang="zh-CN" sz="2600" kern="100" baseline="0" dirty="0" smtClean="0">
                        <a:effectLst/>
                        <a:latin typeface="Times New Roman" panose="02020603050405020304" pitchFamily="18" charset="0"/>
                        <a:ea typeface="方正中等线简体" panose="03000509000000000000" pitchFamily="65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 smtClean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散文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描摹刻画具体物件，托物寄意或赋予社会内容情感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托物言志、象征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《白杨礼赞》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50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写人叙事散文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选取一个侧面或片段记人叙事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叙述、描写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《记念刘和珍君》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605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议论说理散文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以议论为主，文笔灵活，寓哲理于形象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议论、象征</a:t>
                      </a:r>
                      <a:endParaRPr lang="zh-CN" sz="26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6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《我与地坛》</a:t>
                      </a:r>
                      <a:endParaRPr lang="zh-CN" sz="26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16082" marR="16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69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774726" y="3180537"/>
            <a:ext cx="10427884" cy="0"/>
          </a:xfrm>
          <a:prstGeom prst="line">
            <a:avLst/>
          </a:prstGeom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77153" y="1845618"/>
            <a:ext cx="8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dirty="0">
                <a:latin typeface="+mj-ea"/>
              </a:rPr>
              <a:t>二、教材学考关联梳理</a:t>
            </a:r>
          </a:p>
        </p:txBody>
      </p:sp>
      <p:sp>
        <p:nvSpPr>
          <p:cNvPr id="9" name="矩形 8"/>
          <p:cNvSpPr/>
          <p:nvPr/>
        </p:nvSpPr>
        <p:spPr>
          <a:xfrm>
            <a:off x="1943954" y="3207207"/>
            <a:ext cx="10246459" cy="1779905"/>
          </a:xfrm>
          <a:prstGeom prst="rect">
            <a:avLst/>
          </a:prstGeom>
          <a:blipFill rotWithShape="1">
            <a:blip r:embed="rId3">
              <a:alphaModFix am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30956" y="3396388"/>
            <a:ext cx="10459457" cy="12991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47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749076"/>
              </p:ext>
            </p:extLst>
          </p:nvPr>
        </p:nvGraphicFramePr>
        <p:xfrm>
          <a:off x="334566" y="1903023"/>
          <a:ext cx="11521280" cy="4480560"/>
        </p:xfrm>
        <a:graphic>
          <a:graphicData uri="http://schemas.openxmlformats.org/drawingml/2006/table">
            <a:tbl>
              <a:tblPr/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13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单元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篇名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文体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可能关联点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744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必修上册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《故都的秋》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写景散文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关联主题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自然情怀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《荷塘月色》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写景散文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关联文体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写景散文阅读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754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《我与地坛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节选</a:t>
                      </a:r>
                      <a:r>
                        <a:rPr lang="en-US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》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说理散文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关联考点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写景技巧；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衬托与对比手法；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景中情、理的理解；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④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哲理句的理解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30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536361"/>
              </p:ext>
            </p:extLst>
          </p:nvPr>
        </p:nvGraphicFramePr>
        <p:xfrm>
          <a:off x="334566" y="2031055"/>
          <a:ext cx="11521280" cy="3200400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2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13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单元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篇名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文体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可能关联点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744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选择性必修中册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《记念刘和珍君》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写人散文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关联主题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苦难与新生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《为了忘却的记念》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写人散文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关联文体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写人叙事散文阅读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43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关联考点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叙事线索；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人物形象及其描写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56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640100"/>
              </p:ext>
            </p:extLst>
          </p:nvPr>
        </p:nvGraphicFramePr>
        <p:xfrm>
          <a:off x="334566" y="2103063"/>
          <a:ext cx="11521280" cy="3200400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13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单元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篇名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文体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可能关联点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744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选择性必修下册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《风景谈》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说理散文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关联主题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时代镜像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《秦腔》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文化散文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关联文体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文化游记散文阅读</a:t>
                      </a:r>
                      <a:endParaRPr lang="zh-CN" sz="2800" kern="100" baseline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4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关联考点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①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行文思路；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②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正面描写与侧面描写；</a:t>
                      </a:r>
                      <a:r>
                        <a:rPr lang="en-US" sz="2800" kern="100" baseline="0" dirty="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③</a:t>
                      </a:r>
                      <a:r>
                        <a:rPr lang="zh-CN" sz="2800" kern="100" baseline="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联想想象</a:t>
                      </a:r>
                      <a:endParaRPr lang="zh-CN" sz="2800" kern="100" baseline="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9716" marR="9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10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2" b="-1"/>
          <a:stretch/>
        </p:blipFill>
        <p:spPr>
          <a:xfrm>
            <a:off x="406" y="0"/>
            <a:ext cx="12189600" cy="68568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2" b="21477"/>
          <a:stretch/>
        </p:blipFill>
        <p:spPr>
          <a:xfrm>
            <a:off x="406" y="1739900"/>
            <a:ext cx="12189600" cy="33718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73643"/>
            <a:ext cx="2694666" cy="4572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742837"/>
            <a:ext cx="12190413" cy="3355463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006974" y="2711102"/>
            <a:ext cx="3934206" cy="718692"/>
          </a:xfrm>
          <a:custGeom>
            <a:avLst/>
            <a:gdLst/>
            <a:ahLst/>
            <a:cxnLst/>
            <a:rect l="l" t="t" r="r" b="b"/>
            <a:pathLst>
              <a:path w="3934206" h="718692">
                <a:moveTo>
                  <a:pt x="2298192" y="585978"/>
                </a:moveTo>
                <a:lnTo>
                  <a:pt x="2289048" y="639318"/>
                </a:lnTo>
                <a:cubicBezTo>
                  <a:pt x="2288032" y="646430"/>
                  <a:pt x="2284730" y="652526"/>
                  <a:pt x="2279142" y="657606"/>
                </a:cubicBezTo>
                <a:cubicBezTo>
                  <a:pt x="2274062" y="662178"/>
                  <a:pt x="2268220" y="664972"/>
                  <a:pt x="2261616" y="665988"/>
                </a:cubicBezTo>
                <a:lnTo>
                  <a:pt x="1983486" y="688848"/>
                </a:lnTo>
                <a:lnTo>
                  <a:pt x="1991106" y="643128"/>
                </a:lnTo>
                <a:cubicBezTo>
                  <a:pt x="1992630" y="633984"/>
                  <a:pt x="1996694" y="626110"/>
                  <a:pt x="2003298" y="619506"/>
                </a:cubicBezTo>
                <a:cubicBezTo>
                  <a:pt x="2009394" y="613918"/>
                  <a:pt x="2016760" y="610616"/>
                  <a:pt x="2025396" y="609600"/>
                </a:cubicBezTo>
                <a:close/>
                <a:moveTo>
                  <a:pt x="3620262" y="463296"/>
                </a:moveTo>
                <a:lnTo>
                  <a:pt x="3771138" y="463296"/>
                </a:lnTo>
                <a:lnTo>
                  <a:pt x="3843528" y="718566"/>
                </a:lnTo>
                <a:lnTo>
                  <a:pt x="3810762" y="718566"/>
                </a:lnTo>
                <a:cubicBezTo>
                  <a:pt x="3741166" y="718566"/>
                  <a:pt x="3690874" y="679196"/>
                  <a:pt x="3659886" y="600456"/>
                </a:cubicBezTo>
                <a:close/>
                <a:moveTo>
                  <a:pt x="3112770" y="463296"/>
                </a:moveTo>
                <a:lnTo>
                  <a:pt x="3263646" y="463296"/>
                </a:lnTo>
                <a:lnTo>
                  <a:pt x="3179064" y="614934"/>
                </a:lnTo>
                <a:cubicBezTo>
                  <a:pt x="3135376" y="684022"/>
                  <a:pt x="3077972" y="718566"/>
                  <a:pt x="3006852" y="718566"/>
                </a:cubicBezTo>
                <a:lnTo>
                  <a:pt x="2971800" y="718566"/>
                </a:lnTo>
                <a:close/>
                <a:moveTo>
                  <a:pt x="2391918" y="344424"/>
                </a:moveTo>
                <a:lnTo>
                  <a:pt x="2542794" y="344424"/>
                </a:lnTo>
                <a:lnTo>
                  <a:pt x="2504694" y="625602"/>
                </a:lnTo>
                <a:cubicBezTo>
                  <a:pt x="2503170" y="632714"/>
                  <a:pt x="2504440" y="638810"/>
                  <a:pt x="2508504" y="643890"/>
                </a:cubicBezTo>
                <a:cubicBezTo>
                  <a:pt x="2512060" y="648970"/>
                  <a:pt x="2517394" y="651510"/>
                  <a:pt x="2524506" y="651510"/>
                </a:cubicBezTo>
                <a:lnTo>
                  <a:pt x="2669286" y="651510"/>
                </a:lnTo>
                <a:cubicBezTo>
                  <a:pt x="2675890" y="651510"/>
                  <a:pt x="2682494" y="648970"/>
                  <a:pt x="2689098" y="643890"/>
                </a:cubicBezTo>
                <a:cubicBezTo>
                  <a:pt x="2694686" y="638810"/>
                  <a:pt x="2698242" y="632714"/>
                  <a:pt x="2699766" y="625602"/>
                </a:cubicBezTo>
                <a:lnTo>
                  <a:pt x="2728722" y="410718"/>
                </a:lnTo>
                <a:lnTo>
                  <a:pt x="2550414" y="410718"/>
                </a:lnTo>
                <a:lnTo>
                  <a:pt x="2559558" y="344424"/>
                </a:lnTo>
                <a:lnTo>
                  <a:pt x="2882646" y="344424"/>
                </a:lnTo>
                <a:lnTo>
                  <a:pt x="2843022" y="636270"/>
                </a:lnTo>
                <a:cubicBezTo>
                  <a:pt x="2839974" y="658622"/>
                  <a:pt x="2829814" y="677926"/>
                  <a:pt x="2812542" y="694182"/>
                </a:cubicBezTo>
                <a:cubicBezTo>
                  <a:pt x="2795778" y="709930"/>
                  <a:pt x="2776728" y="717804"/>
                  <a:pt x="2755392" y="717804"/>
                </a:cubicBezTo>
                <a:lnTo>
                  <a:pt x="2420112" y="717804"/>
                </a:lnTo>
                <a:cubicBezTo>
                  <a:pt x="2398776" y="717804"/>
                  <a:pt x="2381504" y="709930"/>
                  <a:pt x="2368296" y="694182"/>
                </a:cubicBezTo>
                <a:cubicBezTo>
                  <a:pt x="2355088" y="677926"/>
                  <a:pt x="2349754" y="658622"/>
                  <a:pt x="2352294" y="636270"/>
                </a:cubicBezTo>
                <a:close/>
                <a:moveTo>
                  <a:pt x="1687068" y="198120"/>
                </a:moveTo>
                <a:lnTo>
                  <a:pt x="1676400" y="275082"/>
                </a:lnTo>
                <a:lnTo>
                  <a:pt x="1739646" y="275082"/>
                </a:lnTo>
                <a:cubicBezTo>
                  <a:pt x="1744218" y="275082"/>
                  <a:pt x="1748790" y="273304"/>
                  <a:pt x="1753362" y="269748"/>
                </a:cubicBezTo>
                <a:cubicBezTo>
                  <a:pt x="1757426" y="265684"/>
                  <a:pt x="1759712" y="261112"/>
                  <a:pt x="1760220" y="256032"/>
                </a:cubicBezTo>
                <a:lnTo>
                  <a:pt x="1768602" y="198120"/>
                </a:lnTo>
                <a:close/>
                <a:moveTo>
                  <a:pt x="1447800" y="198120"/>
                </a:moveTo>
                <a:lnTo>
                  <a:pt x="1439418" y="256032"/>
                </a:lnTo>
                <a:cubicBezTo>
                  <a:pt x="1438910" y="261112"/>
                  <a:pt x="1440180" y="265684"/>
                  <a:pt x="1443228" y="269748"/>
                </a:cubicBezTo>
                <a:cubicBezTo>
                  <a:pt x="1446784" y="273304"/>
                  <a:pt x="1450848" y="275082"/>
                  <a:pt x="1455420" y="275082"/>
                </a:cubicBezTo>
                <a:lnTo>
                  <a:pt x="1519428" y="275082"/>
                </a:lnTo>
                <a:lnTo>
                  <a:pt x="1530096" y="198120"/>
                </a:lnTo>
                <a:close/>
                <a:moveTo>
                  <a:pt x="3553968" y="185928"/>
                </a:moveTo>
                <a:lnTo>
                  <a:pt x="3529584" y="368046"/>
                </a:lnTo>
                <a:lnTo>
                  <a:pt x="3679698" y="368046"/>
                </a:lnTo>
                <a:cubicBezTo>
                  <a:pt x="3689350" y="368046"/>
                  <a:pt x="3698240" y="364490"/>
                  <a:pt x="3706368" y="357378"/>
                </a:cubicBezTo>
                <a:cubicBezTo>
                  <a:pt x="3713988" y="350266"/>
                  <a:pt x="3718560" y="341630"/>
                  <a:pt x="3720084" y="331470"/>
                </a:cubicBezTo>
                <a:lnTo>
                  <a:pt x="3739134" y="185928"/>
                </a:lnTo>
                <a:close/>
                <a:moveTo>
                  <a:pt x="679704" y="176784"/>
                </a:moveTo>
                <a:lnTo>
                  <a:pt x="813816" y="176784"/>
                </a:lnTo>
                <a:cubicBezTo>
                  <a:pt x="818388" y="176784"/>
                  <a:pt x="822325" y="178308"/>
                  <a:pt x="825627" y="181356"/>
                </a:cubicBezTo>
                <a:cubicBezTo>
                  <a:pt x="828929" y="184404"/>
                  <a:pt x="830834" y="188468"/>
                  <a:pt x="831342" y="193548"/>
                </a:cubicBezTo>
                <a:lnTo>
                  <a:pt x="876300" y="718566"/>
                </a:lnTo>
                <a:lnTo>
                  <a:pt x="851916" y="718566"/>
                </a:lnTo>
                <a:cubicBezTo>
                  <a:pt x="815340" y="718566"/>
                  <a:pt x="784479" y="706628"/>
                  <a:pt x="759333" y="682752"/>
                </a:cubicBezTo>
                <a:cubicBezTo>
                  <a:pt x="734187" y="658876"/>
                  <a:pt x="719836" y="627888"/>
                  <a:pt x="716280" y="589788"/>
                </a:cubicBezTo>
                <a:close/>
                <a:moveTo>
                  <a:pt x="230886" y="176784"/>
                </a:moveTo>
                <a:lnTo>
                  <a:pt x="340614" y="176784"/>
                </a:lnTo>
                <a:lnTo>
                  <a:pt x="197358" y="579882"/>
                </a:lnTo>
                <a:cubicBezTo>
                  <a:pt x="183134" y="621030"/>
                  <a:pt x="158877" y="654431"/>
                  <a:pt x="124587" y="680085"/>
                </a:cubicBezTo>
                <a:cubicBezTo>
                  <a:pt x="90297" y="705739"/>
                  <a:pt x="53594" y="718566"/>
                  <a:pt x="14478" y="718566"/>
                </a:cubicBezTo>
                <a:lnTo>
                  <a:pt x="0" y="718566"/>
                </a:lnTo>
                <a:lnTo>
                  <a:pt x="178308" y="206502"/>
                </a:lnTo>
                <a:cubicBezTo>
                  <a:pt x="182372" y="194818"/>
                  <a:pt x="189230" y="186944"/>
                  <a:pt x="198882" y="182880"/>
                </a:cubicBezTo>
                <a:cubicBezTo>
                  <a:pt x="208534" y="178816"/>
                  <a:pt x="219202" y="176784"/>
                  <a:pt x="230886" y="176784"/>
                </a:cubicBezTo>
                <a:close/>
                <a:moveTo>
                  <a:pt x="1010412" y="137160"/>
                </a:moveTo>
                <a:lnTo>
                  <a:pt x="1219200" y="137160"/>
                </a:lnTo>
                <a:lnTo>
                  <a:pt x="1149858" y="642366"/>
                </a:lnTo>
                <a:cubicBezTo>
                  <a:pt x="1149350" y="645922"/>
                  <a:pt x="1150366" y="648716"/>
                  <a:pt x="1152906" y="650748"/>
                </a:cubicBezTo>
                <a:cubicBezTo>
                  <a:pt x="1154938" y="652780"/>
                  <a:pt x="1157986" y="653542"/>
                  <a:pt x="1162050" y="653034"/>
                </a:cubicBezTo>
                <a:lnTo>
                  <a:pt x="1197102" y="649224"/>
                </a:lnTo>
                <a:lnTo>
                  <a:pt x="1188720" y="709422"/>
                </a:lnTo>
                <a:lnTo>
                  <a:pt x="1047750" y="718566"/>
                </a:lnTo>
                <a:cubicBezTo>
                  <a:pt x="1029462" y="719582"/>
                  <a:pt x="1014984" y="714502"/>
                  <a:pt x="1004316" y="703326"/>
                </a:cubicBezTo>
                <a:cubicBezTo>
                  <a:pt x="993140" y="691642"/>
                  <a:pt x="988822" y="676910"/>
                  <a:pt x="991362" y="659130"/>
                </a:cubicBezTo>
                <a:lnTo>
                  <a:pt x="1056132" y="193548"/>
                </a:lnTo>
                <a:lnTo>
                  <a:pt x="1040892" y="193548"/>
                </a:lnTo>
                <a:cubicBezTo>
                  <a:pt x="1030732" y="193548"/>
                  <a:pt x="1022477" y="189738"/>
                  <a:pt x="1016127" y="182118"/>
                </a:cubicBezTo>
                <a:cubicBezTo>
                  <a:pt x="1009777" y="174498"/>
                  <a:pt x="1007110" y="165354"/>
                  <a:pt x="1008126" y="154686"/>
                </a:cubicBezTo>
                <a:close/>
                <a:moveTo>
                  <a:pt x="1706118" y="60960"/>
                </a:moveTo>
                <a:lnTo>
                  <a:pt x="1695450" y="137160"/>
                </a:lnTo>
                <a:lnTo>
                  <a:pt x="1776984" y="137160"/>
                </a:lnTo>
                <a:lnTo>
                  <a:pt x="1787652" y="60960"/>
                </a:lnTo>
                <a:close/>
                <a:moveTo>
                  <a:pt x="2626614" y="1524"/>
                </a:moveTo>
                <a:lnTo>
                  <a:pt x="2753106" y="1524"/>
                </a:lnTo>
                <a:lnTo>
                  <a:pt x="2748534" y="31242"/>
                </a:lnTo>
                <a:lnTo>
                  <a:pt x="2938272" y="31242"/>
                </a:lnTo>
                <a:lnTo>
                  <a:pt x="2931414" y="85344"/>
                </a:lnTo>
                <a:cubicBezTo>
                  <a:pt x="2930398" y="91440"/>
                  <a:pt x="2927604" y="96647"/>
                  <a:pt x="2923032" y="100965"/>
                </a:cubicBezTo>
                <a:cubicBezTo>
                  <a:pt x="2918460" y="105283"/>
                  <a:pt x="2913380" y="107442"/>
                  <a:pt x="2907792" y="107442"/>
                </a:cubicBezTo>
                <a:lnTo>
                  <a:pt x="2739390" y="107442"/>
                </a:lnTo>
                <a:lnTo>
                  <a:pt x="2723388" y="230124"/>
                </a:lnTo>
                <a:lnTo>
                  <a:pt x="2901696" y="230124"/>
                </a:lnTo>
                <a:lnTo>
                  <a:pt x="2891790" y="296418"/>
                </a:lnTo>
                <a:cubicBezTo>
                  <a:pt x="2891282" y="300482"/>
                  <a:pt x="2889631" y="303911"/>
                  <a:pt x="2886837" y="306705"/>
                </a:cubicBezTo>
                <a:cubicBezTo>
                  <a:pt x="2884043" y="309499"/>
                  <a:pt x="2880614" y="310896"/>
                  <a:pt x="2876550" y="310896"/>
                </a:cubicBezTo>
                <a:lnTo>
                  <a:pt x="2388870" y="310896"/>
                </a:lnTo>
                <a:lnTo>
                  <a:pt x="2396490" y="257556"/>
                </a:lnTo>
                <a:cubicBezTo>
                  <a:pt x="2397506" y="249936"/>
                  <a:pt x="2400808" y="243459"/>
                  <a:pt x="2406396" y="238125"/>
                </a:cubicBezTo>
                <a:cubicBezTo>
                  <a:pt x="2411984" y="232791"/>
                  <a:pt x="2418334" y="230124"/>
                  <a:pt x="2425446" y="230124"/>
                </a:cubicBezTo>
                <a:lnTo>
                  <a:pt x="2577846" y="230124"/>
                </a:lnTo>
                <a:lnTo>
                  <a:pt x="2593848" y="107442"/>
                </a:lnTo>
                <a:lnTo>
                  <a:pt x="2410206" y="107442"/>
                </a:lnTo>
                <a:lnTo>
                  <a:pt x="2417826" y="51816"/>
                </a:lnTo>
                <a:cubicBezTo>
                  <a:pt x="2418334" y="45720"/>
                  <a:pt x="2420620" y="40767"/>
                  <a:pt x="2424684" y="36957"/>
                </a:cubicBezTo>
                <a:cubicBezTo>
                  <a:pt x="2428748" y="33147"/>
                  <a:pt x="2433320" y="31242"/>
                  <a:pt x="2438400" y="31242"/>
                </a:cubicBezTo>
                <a:lnTo>
                  <a:pt x="2603754" y="31242"/>
                </a:lnTo>
                <a:lnTo>
                  <a:pt x="2605278" y="22098"/>
                </a:lnTo>
                <a:cubicBezTo>
                  <a:pt x="2606294" y="16002"/>
                  <a:pt x="2608834" y="11049"/>
                  <a:pt x="2612898" y="7239"/>
                </a:cubicBezTo>
                <a:cubicBezTo>
                  <a:pt x="2616962" y="3429"/>
                  <a:pt x="2621534" y="1524"/>
                  <a:pt x="2626614" y="1524"/>
                </a:cubicBezTo>
                <a:close/>
                <a:moveTo>
                  <a:pt x="2192274" y="1524"/>
                </a:moveTo>
                <a:lnTo>
                  <a:pt x="2280666" y="1524"/>
                </a:lnTo>
                <a:lnTo>
                  <a:pt x="2161032" y="208788"/>
                </a:lnTo>
                <a:cubicBezTo>
                  <a:pt x="2155444" y="218948"/>
                  <a:pt x="2157476" y="224028"/>
                  <a:pt x="2167128" y="224028"/>
                </a:cubicBezTo>
                <a:lnTo>
                  <a:pt x="2194560" y="224028"/>
                </a:lnTo>
                <a:lnTo>
                  <a:pt x="2257044" y="118110"/>
                </a:lnTo>
                <a:cubicBezTo>
                  <a:pt x="2263648" y="108458"/>
                  <a:pt x="2271268" y="103632"/>
                  <a:pt x="2279904" y="103632"/>
                </a:cubicBezTo>
                <a:lnTo>
                  <a:pt x="2383536" y="103632"/>
                </a:lnTo>
                <a:lnTo>
                  <a:pt x="2189226" y="418338"/>
                </a:lnTo>
                <a:cubicBezTo>
                  <a:pt x="2189226" y="418846"/>
                  <a:pt x="2189226" y="419100"/>
                  <a:pt x="2189226" y="419100"/>
                </a:cubicBezTo>
                <a:cubicBezTo>
                  <a:pt x="2188718" y="419100"/>
                  <a:pt x="2188464" y="419100"/>
                  <a:pt x="2188464" y="419100"/>
                </a:cubicBezTo>
                <a:cubicBezTo>
                  <a:pt x="2188464" y="419100"/>
                  <a:pt x="2188464" y="419354"/>
                  <a:pt x="2188464" y="419862"/>
                </a:cubicBezTo>
                <a:cubicBezTo>
                  <a:pt x="2186432" y="422910"/>
                  <a:pt x="2185416" y="425704"/>
                  <a:pt x="2185416" y="428244"/>
                </a:cubicBezTo>
                <a:cubicBezTo>
                  <a:pt x="2185416" y="430784"/>
                  <a:pt x="2187956" y="431800"/>
                  <a:pt x="2193036" y="431292"/>
                </a:cubicBezTo>
                <a:lnTo>
                  <a:pt x="2308098" y="419862"/>
                </a:lnTo>
                <a:cubicBezTo>
                  <a:pt x="2313686" y="419862"/>
                  <a:pt x="2318004" y="421386"/>
                  <a:pt x="2321052" y="424434"/>
                </a:cubicBezTo>
                <a:cubicBezTo>
                  <a:pt x="2324100" y="428498"/>
                  <a:pt x="2325116" y="433578"/>
                  <a:pt x="2324100" y="439674"/>
                </a:cubicBezTo>
                <a:lnTo>
                  <a:pt x="2307336" y="505968"/>
                </a:lnTo>
                <a:lnTo>
                  <a:pt x="2030730" y="534924"/>
                </a:lnTo>
                <a:cubicBezTo>
                  <a:pt x="2022602" y="535432"/>
                  <a:pt x="2016506" y="532130"/>
                  <a:pt x="2012442" y="525018"/>
                </a:cubicBezTo>
                <a:cubicBezTo>
                  <a:pt x="2008886" y="517906"/>
                  <a:pt x="2008886" y="510286"/>
                  <a:pt x="2012442" y="502158"/>
                </a:cubicBezTo>
                <a:lnTo>
                  <a:pt x="2161794" y="278130"/>
                </a:lnTo>
                <a:lnTo>
                  <a:pt x="2042160" y="278130"/>
                </a:lnTo>
                <a:cubicBezTo>
                  <a:pt x="2033524" y="278130"/>
                  <a:pt x="2027428" y="274828"/>
                  <a:pt x="2023872" y="268224"/>
                </a:cubicBezTo>
                <a:cubicBezTo>
                  <a:pt x="2020316" y="262128"/>
                  <a:pt x="2020824" y="255016"/>
                  <a:pt x="2025396" y="246888"/>
                </a:cubicBezTo>
                <a:lnTo>
                  <a:pt x="2159508" y="16764"/>
                </a:lnTo>
                <a:cubicBezTo>
                  <a:pt x="2164588" y="6604"/>
                  <a:pt x="2175510" y="1524"/>
                  <a:pt x="2192274" y="1524"/>
                </a:cubicBezTo>
                <a:close/>
                <a:moveTo>
                  <a:pt x="493776" y="762"/>
                </a:moveTo>
                <a:lnTo>
                  <a:pt x="608838" y="762"/>
                </a:lnTo>
                <a:lnTo>
                  <a:pt x="598932" y="70866"/>
                </a:lnTo>
                <a:lnTo>
                  <a:pt x="962406" y="70866"/>
                </a:lnTo>
                <a:lnTo>
                  <a:pt x="956310" y="112776"/>
                </a:lnTo>
                <a:cubicBezTo>
                  <a:pt x="954786" y="122428"/>
                  <a:pt x="950468" y="130556"/>
                  <a:pt x="943356" y="137160"/>
                </a:cubicBezTo>
                <a:cubicBezTo>
                  <a:pt x="936244" y="143764"/>
                  <a:pt x="928116" y="147066"/>
                  <a:pt x="918972" y="147066"/>
                </a:cubicBezTo>
                <a:lnTo>
                  <a:pt x="589026" y="147066"/>
                </a:lnTo>
                <a:lnTo>
                  <a:pt x="536448" y="544830"/>
                </a:lnTo>
                <a:lnTo>
                  <a:pt x="678942" y="544830"/>
                </a:lnTo>
                <a:lnTo>
                  <a:pt x="674370" y="576072"/>
                </a:lnTo>
                <a:cubicBezTo>
                  <a:pt x="672846" y="586232"/>
                  <a:pt x="668274" y="594868"/>
                  <a:pt x="660654" y="601980"/>
                </a:cubicBezTo>
                <a:cubicBezTo>
                  <a:pt x="653034" y="609092"/>
                  <a:pt x="644398" y="612648"/>
                  <a:pt x="634746" y="612648"/>
                </a:cubicBezTo>
                <a:lnTo>
                  <a:pt x="527304" y="612648"/>
                </a:lnTo>
                <a:lnTo>
                  <a:pt x="516636" y="697230"/>
                </a:lnTo>
                <a:cubicBezTo>
                  <a:pt x="515620" y="703326"/>
                  <a:pt x="512826" y="708406"/>
                  <a:pt x="508254" y="712470"/>
                </a:cubicBezTo>
                <a:cubicBezTo>
                  <a:pt x="503682" y="716534"/>
                  <a:pt x="498602" y="718566"/>
                  <a:pt x="493014" y="718566"/>
                </a:cubicBezTo>
                <a:lnTo>
                  <a:pt x="363474" y="718566"/>
                </a:lnTo>
                <a:lnTo>
                  <a:pt x="376428" y="612648"/>
                </a:lnTo>
                <a:lnTo>
                  <a:pt x="233172" y="612648"/>
                </a:lnTo>
                <a:lnTo>
                  <a:pt x="239268" y="575310"/>
                </a:lnTo>
                <a:cubicBezTo>
                  <a:pt x="240792" y="566674"/>
                  <a:pt x="244602" y="559435"/>
                  <a:pt x="250698" y="553593"/>
                </a:cubicBezTo>
                <a:cubicBezTo>
                  <a:pt x="256794" y="547751"/>
                  <a:pt x="263906" y="544830"/>
                  <a:pt x="272034" y="544830"/>
                </a:cubicBezTo>
                <a:lnTo>
                  <a:pt x="386334" y="544830"/>
                </a:lnTo>
                <a:lnTo>
                  <a:pt x="438912" y="147066"/>
                </a:lnTo>
                <a:lnTo>
                  <a:pt x="76200" y="147066"/>
                </a:lnTo>
                <a:lnTo>
                  <a:pt x="81534" y="107442"/>
                </a:lnTo>
                <a:cubicBezTo>
                  <a:pt x="83058" y="97282"/>
                  <a:pt x="87503" y="88646"/>
                  <a:pt x="94869" y="81534"/>
                </a:cubicBezTo>
                <a:cubicBezTo>
                  <a:pt x="102235" y="74422"/>
                  <a:pt x="110744" y="70866"/>
                  <a:pt x="120396" y="70866"/>
                </a:cubicBezTo>
                <a:lnTo>
                  <a:pt x="448818" y="70866"/>
                </a:lnTo>
                <a:lnTo>
                  <a:pt x="453390" y="38100"/>
                </a:lnTo>
                <a:cubicBezTo>
                  <a:pt x="454914" y="27432"/>
                  <a:pt x="459613" y="18542"/>
                  <a:pt x="467487" y="11430"/>
                </a:cubicBezTo>
                <a:cubicBezTo>
                  <a:pt x="475361" y="4318"/>
                  <a:pt x="484124" y="762"/>
                  <a:pt x="493776" y="762"/>
                </a:cubicBezTo>
                <a:close/>
                <a:moveTo>
                  <a:pt x="3453384" y="0"/>
                </a:moveTo>
                <a:lnTo>
                  <a:pt x="3579114" y="0"/>
                </a:lnTo>
                <a:lnTo>
                  <a:pt x="3573780" y="39624"/>
                </a:lnTo>
                <a:lnTo>
                  <a:pt x="3934206" y="39624"/>
                </a:lnTo>
                <a:lnTo>
                  <a:pt x="3929634" y="73914"/>
                </a:lnTo>
                <a:cubicBezTo>
                  <a:pt x="3928618" y="81534"/>
                  <a:pt x="3925443" y="87757"/>
                  <a:pt x="3920109" y="92583"/>
                </a:cubicBezTo>
                <a:cubicBezTo>
                  <a:pt x="3914775" y="97409"/>
                  <a:pt x="3908552" y="99822"/>
                  <a:pt x="3901440" y="99822"/>
                </a:cubicBezTo>
                <a:lnTo>
                  <a:pt x="3565398" y="99822"/>
                </a:lnTo>
                <a:lnTo>
                  <a:pt x="3562350" y="125730"/>
                </a:lnTo>
                <a:lnTo>
                  <a:pt x="3897630" y="125730"/>
                </a:lnTo>
                <a:lnTo>
                  <a:pt x="3868674" y="345186"/>
                </a:lnTo>
                <a:cubicBezTo>
                  <a:pt x="3865626" y="368046"/>
                  <a:pt x="3855212" y="387604"/>
                  <a:pt x="3837432" y="403860"/>
                </a:cubicBezTo>
                <a:cubicBezTo>
                  <a:pt x="3819144" y="420624"/>
                  <a:pt x="3799078" y="429006"/>
                  <a:pt x="3777234" y="429006"/>
                </a:cubicBezTo>
                <a:lnTo>
                  <a:pt x="3521964" y="429006"/>
                </a:lnTo>
                <a:lnTo>
                  <a:pt x="3483102" y="718566"/>
                </a:lnTo>
                <a:lnTo>
                  <a:pt x="3332226" y="718566"/>
                </a:lnTo>
                <a:lnTo>
                  <a:pt x="3371088" y="429006"/>
                </a:lnTo>
                <a:lnTo>
                  <a:pt x="3115056" y="429006"/>
                </a:lnTo>
                <a:cubicBezTo>
                  <a:pt x="3093212" y="429006"/>
                  <a:pt x="3075686" y="420624"/>
                  <a:pt x="3062478" y="403860"/>
                </a:cubicBezTo>
                <a:cubicBezTo>
                  <a:pt x="3048762" y="387604"/>
                  <a:pt x="3043428" y="368046"/>
                  <a:pt x="3046476" y="345186"/>
                </a:cubicBezTo>
                <a:lnTo>
                  <a:pt x="3076194" y="125730"/>
                </a:lnTo>
                <a:lnTo>
                  <a:pt x="3226308" y="125730"/>
                </a:lnTo>
                <a:lnTo>
                  <a:pt x="3218688" y="185928"/>
                </a:lnTo>
                <a:lnTo>
                  <a:pt x="3207258" y="268224"/>
                </a:lnTo>
                <a:lnTo>
                  <a:pt x="3198876" y="331470"/>
                </a:lnTo>
                <a:cubicBezTo>
                  <a:pt x="3197352" y="341630"/>
                  <a:pt x="3199638" y="350266"/>
                  <a:pt x="3205734" y="357378"/>
                </a:cubicBezTo>
                <a:cubicBezTo>
                  <a:pt x="3211322" y="364490"/>
                  <a:pt x="3219196" y="368046"/>
                  <a:pt x="3229356" y="368046"/>
                </a:cubicBezTo>
                <a:lnTo>
                  <a:pt x="3379470" y="368046"/>
                </a:lnTo>
                <a:lnTo>
                  <a:pt x="3403092" y="185928"/>
                </a:lnTo>
                <a:lnTo>
                  <a:pt x="3243072" y="185928"/>
                </a:lnTo>
                <a:lnTo>
                  <a:pt x="3250692" y="125730"/>
                </a:lnTo>
                <a:lnTo>
                  <a:pt x="3411474" y="125730"/>
                </a:lnTo>
                <a:lnTo>
                  <a:pt x="3415284" y="99822"/>
                </a:lnTo>
                <a:lnTo>
                  <a:pt x="3054858" y="99822"/>
                </a:lnTo>
                <a:lnTo>
                  <a:pt x="3059430" y="64770"/>
                </a:lnTo>
                <a:cubicBezTo>
                  <a:pt x="3060446" y="57658"/>
                  <a:pt x="3063621" y="51689"/>
                  <a:pt x="3068955" y="46863"/>
                </a:cubicBezTo>
                <a:cubicBezTo>
                  <a:pt x="3074289" y="42037"/>
                  <a:pt x="3080512" y="39624"/>
                  <a:pt x="3087624" y="39624"/>
                </a:cubicBezTo>
                <a:lnTo>
                  <a:pt x="3422904" y="39624"/>
                </a:lnTo>
                <a:lnTo>
                  <a:pt x="3425190" y="25908"/>
                </a:lnTo>
                <a:cubicBezTo>
                  <a:pt x="3426206" y="18288"/>
                  <a:pt x="3429381" y="12065"/>
                  <a:pt x="3434715" y="7239"/>
                </a:cubicBezTo>
                <a:cubicBezTo>
                  <a:pt x="3440049" y="2413"/>
                  <a:pt x="3446272" y="0"/>
                  <a:pt x="3453384" y="0"/>
                </a:cubicBezTo>
                <a:close/>
                <a:moveTo>
                  <a:pt x="1318260" y="0"/>
                </a:moveTo>
                <a:lnTo>
                  <a:pt x="1475232" y="0"/>
                </a:lnTo>
                <a:lnTo>
                  <a:pt x="1466850" y="60960"/>
                </a:lnTo>
                <a:lnTo>
                  <a:pt x="1463802" y="82296"/>
                </a:lnTo>
                <a:lnTo>
                  <a:pt x="1456182" y="137160"/>
                </a:lnTo>
                <a:lnTo>
                  <a:pt x="1538478" y="137160"/>
                </a:lnTo>
                <a:lnTo>
                  <a:pt x="1549146" y="60960"/>
                </a:lnTo>
                <a:lnTo>
                  <a:pt x="1487424" y="60960"/>
                </a:lnTo>
                <a:lnTo>
                  <a:pt x="1495806" y="0"/>
                </a:lnTo>
                <a:lnTo>
                  <a:pt x="1953006" y="0"/>
                </a:lnTo>
                <a:lnTo>
                  <a:pt x="1916430" y="261366"/>
                </a:lnTo>
                <a:cubicBezTo>
                  <a:pt x="1913890" y="281686"/>
                  <a:pt x="1904238" y="299212"/>
                  <a:pt x="1887474" y="313944"/>
                </a:cubicBezTo>
                <a:cubicBezTo>
                  <a:pt x="1871218" y="328676"/>
                  <a:pt x="1852930" y="336042"/>
                  <a:pt x="1832610" y="336042"/>
                </a:cubicBezTo>
                <a:lnTo>
                  <a:pt x="1668018" y="336042"/>
                </a:lnTo>
                <a:lnTo>
                  <a:pt x="1663446" y="367284"/>
                </a:lnTo>
                <a:lnTo>
                  <a:pt x="1901952" y="367284"/>
                </a:lnTo>
                <a:lnTo>
                  <a:pt x="1897380" y="400050"/>
                </a:lnTo>
                <a:cubicBezTo>
                  <a:pt x="1896364" y="408178"/>
                  <a:pt x="1892808" y="414909"/>
                  <a:pt x="1886712" y="420243"/>
                </a:cubicBezTo>
                <a:cubicBezTo>
                  <a:pt x="1880616" y="425577"/>
                  <a:pt x="1873504" y="428244"/>
                  <a:pt x="1865376" y="428244"/>
                </a:cubicBezTo>
                <a:lnTo>
                  <a:pt x="1837182" y="428244"/>
                </a:lnTo>
                <a:lnTo>
                  <a:pt x="1854708" y="718566"/>
                </a:lnTo>
                <a:lnTo>
                  <a:pt x="1795272" y="718566"/>
                </a:lnTo>
                <a:cubicBezTo>
                  <a:pt x="1769364" y="718566"/>
                  <a:pt x="1747139" y="709676"/>
                  <a:pt x="1728597" y="691896"/>
                </a:cubicBezTo>
                <a:cubicBezTo>
                  <a:pt x="1710055" y="674116"/>
                  <a:pt x="1699768" y="651764"/>
                  <a:pt x="1697736" y="624840"/>
                </a:cubicBezTo>
                <a:lnTo>
                  <a:pt x="1686306" y="428244"/>
                </a:lnTo>
                <a:lnTo>
                  <a:pt x="1655064" y="428244"/>
                </a:lnTo>
                <a:lnTo>
                  <a:pt x="1615440" y="718566"/>
                </a:lnTo>
                <a:lnTo>
                  <a:pt x="1458468" y="718566"/>
                </a:lnTo>
                <a:lnTo>
                  <a:pt x="1498092" y="428244"/>
                </a:lnTo>
                <a:lnTo>
                  <a:pt x="1466850" y="428244"/>
                </a:lnTo>
                <a:lnTo>
                  <a:pt x="1396746" y="637794"/>
                </a:lnTo>
                <a:cubicBezTo>
                  <a:pt x="1372870" y="691642"/>
                  <a:pt x="1335786" y="718566"/>
                  <a:pt x="1285494" y="718566"/>
                </a:cubicBezTo>
                <a:lnTo>
                  <a:pt x="1217676" y="718566"/>
                </a:lnTo>
                <a:lnTo>
                  <a:pt x="1315212" y="428244"/>
                </a:lnTo>
                <a:lnTo>
                  <a:pt x="1258824" y="428244"/>
                </a:lnTo>
                <a:lnTo>
                  <a:pt x="1263396" y="395478"/>
                </a:lnTo>
                <a:cubicBezTo>
                  <a:pt x="1264920" y="387350"/>
                  <a:pt x="1268603" y="380619"/>
                  <a:pt x="1274445" y="375285"/>
                </a:cubicBezTo>
                <a:cubicBezTo>
                  <a:pt x="1280287" y="369951"/>
                  <a:pt x="1287272" y="367284"/>
                  <a:pt x="1295400" y="367284"/>
                </a:cubicBezTo>
                <a:lnTo>
                  <a:pt x="1506474" y="367284"/>
                </a:lnTo>
                <a:lnTo>
                  <a:pt x="1511046" y="336042"/>
                </a:lnTo>
                <a:lnTo>
                  <a:pt x="1345692" y="336042"/>
                </a:lnTo>
                <a:cubicBezTo>
                  <a:pt x="1325372" y="336042"/>
                  <a:pt x="1308862" y="328676"/>
                  <a:pt x="1296162" y="313944"/>
                </a:cubicBezTo>
                <a:cubicBezTo>
                  <a:pt x="1283970" y="299212"/>
                  <a:pt x="1279144" y="281686"/>
                  <a:pt x="1281684" y="261366"/>
                </a:cubicBezTo>
                <a:close/>
                <a:moveTo>
                  <a:pt x="1075182" y="0"/>
                </a:moveTo>
                <a:lnTo>
                  <a:pt x="1164336" y="0"/>
                </a:lnTo>
                <a:cubicBezTo>
                  <a:pt x="1182116" y="0"/>
                  <a:pt x="1197356" y="6223"/>
                  <a:pt x="1210056" y="18669"/>
                </a:cubicBezTo>
                <a:cubicBezTo>
                  <a:pt x="1222756" y="31115"/>
                  <a:pt x="1229614" y="46482"/>
                  <a:pt x="1230630" y="64770"/>
                </a:cubicBezTo>
                <a:lnTo>
                  <a:pt x="1232154" y="105918"/>
                </a:lnTo>
                <a:lnTo>
                  <a:pt x="1078992" y="1059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6000" dirty="0">
              <a:solidFill>
                <a:schemeClr val="bg1"/>
              </a:solidFill>
              <a:latin typeface="DOUYU Font" pitchFamily="2" charset="-122"/>
              <a:ea typeface="DOUYU Font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1829" y="366718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</a:rPr>
              <a:t>更多精彩内容请登录</a:t>
            </a:r>
            <a:r>
              <a:rPr lang="zh-CN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www.xinjiaoyu.com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737</Words>
  <Application>Microsoft Office PowerPoint</Application>
  <PresentationFormat>自定义</PresentationFormat>
  <Paragraphs>92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0" baseType="lpstr">
      <vt:lpstr>DOUYU Font</vt:lpstr>
      <vt:lpstr>KaiTi</vt:lpstr>
      <vt:lpstr>zihun159hao-gukesong</vt:lpstr>
      <vt:lpstr>方正博雅宋_GBK</vt:lpstr>
      <vt:lpstr>方正中等线简体</vt:lpstr>
      <vt:lpstr>仿宋</vt:lpstr>
      <vt:lpstr>黑体</vt:lpstr>
      <vt:lpstr>华文黑体</vt:lpstr>
      <vt:lpstr>楷体_GB2312</vt:lpstr>
      <vt:lpstr>宋体</vt:lpstr>
      <vt:lpstr>微软雅黑</vt:lpstr>
      <vt:lpstr>Arial</vt:lpstr>
      <vt:lpstr>Arial Black</vt:lpstr>
      <vt:lpstr>Calibri</vt:lpstr>
      <vt:lpstr>Courier New</vt:lpstr>
      <vt:lpstr>Times New Roman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8290</cp:revision>
  <dcterms:created xsi:type="dcterms:W3CDTF">2014-11-27T01:03:00Z</dcterms:created>
  <dcterms:modified xsi:type="dcterms:W3CDTF">2024-04-13T09:05:49Z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B825556D803E4D82BE8B5E3BC3302CAA_12</vt:lpwstr>
  </property>
</Properties>
</file>