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  <p:sldMasterId id="2147483675" r:id="rId4"/>
  </p:sldMasterIdLst>
  <p:notesMasterIdLst>
    <p:notesMasterId r:id="rId14"/>
  </p:notesMasterIdLst>
  <p:sldIdLst>
    <p:sldId id="294" r:id="rId5"/>
    <p:sldId id="295" r:id="rId6"/>
    <p:sldId id="328" r:id="rId7"/>
    <p:sldId id="300" r:id="rId8"/>
    <p:sldId id="340" r:id="rId9"/>
    <p:sldId id="341" r:id="rId10"/>
    <p:sldId id="342" r:id="rId11"/>
    <p:sldId id="343" r:id="rId12"/>
    <p:sldId id="335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175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image" Target="../media/image3.png"/><Relationship Id="rId4" Type="http://schemas.openxmlformats.org/officeDocument/2006/relationships/tags" Target="../tags/tag13.xml"/><Relationship Id="rId3" Type="http://schemas.openxmlformats.org/officeDocument/2006/relationships/image" Target="../media/image2.png"/><Relationship Id="rId2" Type="http://schemas.openxmlformats.org/officeDocument/2006/relationships/tags" Target="../tags/tag12.xml"/><Relationship Id="rId10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4.xml"/><Relationship Id="rId7" Type="http://schemas.openxmlformats.org/officeDocument/2006/relationships/image" Target="../media/image4.png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image" Target="../media/image6.png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image" Target="../media/image6.png"/><Relationship Id="rId2" Type="http://schemas.openxmlformats.org/officeDocument/2006/relationships/tags" Target="../tags/tag35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image" Target="../media/image7.png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8.png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image" Target="../media/image9.png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image" Target="../media/image6.png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image" Target="../media/image1.png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90.xml"/><Relationship Id="rId7" Type="http://schemas.openxmlformats.org/officeDocument/2006/relationships/image" Target="../media/image2.png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image" Target="../media/image3.png"/><Relationship Id="rId4" Type="http://schemas.openxmlformats.org/officeDocument/2006/relationships/tags" Target="../tags/tag92.xml"/><Relationship Id="rId3" Type="http://schemas.openxmlformats.org/officeDocument/2006/relationships/image" Target="../media/image2.png"/><Relationship Id="rId2" Type="http://schemas.openxmlformats.org/officeDocument/2006/relationships/tags" Target="../tags/tag91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image" Target="../media/image6.png"/><Relationship Id="rId5" Type="http://schemas.openxmlformats.org/officeDocument/2006/relationships/tags" Target="../tags/tag101.xml"/><Relationship Id="rId4" Type="http://schemas.openxmlformats.org/officeDocument/2006/relationships/image" Target="../media/image10.png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image" Target="../media/image6.png"/><Relationship Id="rId5" Type="http://schemas.openxmlformats.org/officeDocument/2006/relationships/tags" Target="../tags/tag110.xml"/><Relationship Id="rId4" Type="http://schemas.openxmlformats.org/officeDocument/2006/relationships/image" Target="../media/image10.png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image" Target="../media/image10.png"/><Relationship Id="rId2" Type="http://schemas.openxmlformats.org/officeDocument/2006/relationships/tags" Target="../tags/tag117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2" Type="http://schemas.openxmlformats.org/officeDocument/2006/relationships/image" Target="../media/image6.png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image" Target="../media/image3.png"/><Relationship Id="rId4" Type="http://schemas.openxmlformats.org/officeDocument/2006/relationships/tags" Target="../tags/tag136.xml"/><Relationship Id="rId3" Type="http://schemas.openxmlformats.org/officeDocument/2006/relationships/image" Target="../media/image2.png"/><Relationship Id="rId2" Type="http://schemas.openxmlformats.org/officeDocument/2006/relationships/tags" Target="../tags/tag135.xml"/><Relationship Id="rId11" Type="http://schemas.openxmlformats.org/officeDocument/2006/relationships/tags" Target="../tags/tag142.xml"/><Relationship Id="rId10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任意多边形 7169"/>
          <p:cNvSpPr/>
          <p:nvPr/>
        </p:nvSpPr>
        <p:spPr bwMode="blackWhite">
          <a:xfrm>
            <a:off x="27517" y="12700"/>
            <a:ext cx="11861800" cy="6780213"/>
          </a:xfrm>
          <a:custGeom>
            <a:avLst/>
            <a:gdLst/>
            <a:ahLst/>
            <a:cxnLst/>
            <a:rect l="l" t="t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  <a:round/>
          </a:ln>
        </p:spPr>
      </p:sp>
      <p:sp>
        <p:nvSpPr>
          <p:cNvPr id="7171" name="标题 7170"/>
          <p:cNvSpPr>
            <a:spLocks noGrp="1"/>
          </p:cNvSpPr>
          <p:nvPr>
            <p:ph type="ctrTitle"/>
          </p:nvPr>
        </p:nvSpPr>
        <p:spPr>
          <a:xfrm>
            <a:off x="1828800" y="1511300"/>
            <a:ext cx="8534400" cy="2273300"/>
          </a:xfrm>
          <a:prstGeom prst="rect">
            <a:avLst/>
          </a:prstGeom>
          <a:noFill/>
          <a:ln>
            <a:noFill/>
            <a:miter lim="800000"/>
          </a:ln>
          <a:effectLst>
            <a:outerShdw dist="45791" dir="2021404" algn="ctr">
              <a:schemeClr val="bg2"/>
            </a:outerShdw>
          </a:effectLst>
        </p:spPr>
        <p:txBody>
          <a:bodyPr anchor="b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ea typeface="宋体" panose="02010600030101010101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7172" name="副标题 7171"/>
          <p:cNvSpPr>
            <a:spLocks noGrp="1"/>
          </p:cNvSpPr>
          <p:nvPr>
            <p:ph type="subTitle" idx="1"/>
          </p:nvPr>
        </p:nvSpPr>
        <p:spPr>
          <a:xfrm>
            <a:off x="2065867" y="4051300"/>
            <a:ext cx="8043333" cy="1003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4572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9144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3716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18288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5pPr>
          </a:lstStyle>
          <a:p>
            <a:pPr lvl="0"/>
            <a:r>
              <a:t>单击此处编辑母版副标题样式</a:t>
            </a:r>
          </a:p>
        </p:txBody>
      </p:sp>
      <p:sp>
        <p:nvSpPr>
          <p:cNvPr id="7173" name="日期占位符 7172"/>
          <p:cNvSpPr>
            <a:spLocks noGrp="1"/>
          </p:cNvSpPr>
          <p:nvPr>
            <p:ph type="dt" sz="half" idx="2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7174" name="页脚占位符 7173"/>
          <p:cNvSpPr>
            <a:spLocks noGrp="1"/>
          </p:cNvSpPr>
          <p:nvPr>
            <p:ph type="ftr" sz="quarter" idx="3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7175" name="灯片编号占位符 7174"/>
          <p:cNvSpPr>
            <a:spLocks noGrp="1"/>
          </p:cNvSpPr>
          <p:nvPr>
            <p:ph type="sldNum" sz="quarter" idx="4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8F39138E-7DF2-469F-9C78-02FC4CC9210C}" type="slidenum">
              <a:rPr sz="1400">
                <a:latin typeface="Comic Sans MS" panose="030F0702030302020204" pitchFamily="66" charset="0"/>
              </a:rPr>
            </a:fld>
            <a:endParaRPr sz="1400">
              <a:latin typeface="Comic Sans MS" panose="030F0702030302020204" pitchFamily="66" charset="0"/>
            </a:endParaRPr>
          </a:p>
        </p:txBody>
      </p:sp>
      <p:grpSp>
        <p:nvGrpSpPr>
          <p:cNvPr id="7176" name="组合 7175"/>
          <p:cNvGrpSpPr/>
          <p:nvPr/>
        </p:nvGrpSpPr>
        <p:grpSpPr>
          <a:xfrm>
            <a:off x="260351" y="234950"/>
            <a:ext cx="5050367" cy="1778000"/>
            <a:chOff x="123" y="148"/>
            <a:chExt cx="2386" cy="1120"/>
          </a:xfrm>
        </p:grpSpPr>
        <p:sp>
          <p:nvSpPr>
            <p:cNvPr id="7177" name="任意多边形 7176"/>
            <p:cNvSpPr/>
            <p:nvPr/>
          </p:nvSpPr>
          <p:spPr>
            <a:xfrm>
              <a:off x="177" y="177"/>
              <a:ext cx="2250" cy="1017"/>
            </a:xfrm>
            <a:custGeom>
              <a:avLst/>
              <a:gdLst/>
              <a:ahLst/>
              <a:cxnLst/>
              <a:rect l="l" t="t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  <a:round/>
            </a:ln>
          </p:spPr>
        </p:sp>
        <p:sp>
          <p:nvSpPr>
            <p:cNvPr id="7178" name="任意多边形 7177"/>
            <p:cNvSpPr/>
            <p:nvPr/>
          </p:nvSpPr>
          <p:spPr>
            <a:xfrm>
              <a:off x="166" y="261"/>
              <a:ext cx="2244" cy="1007"/>
            </a:xfrm>
            <a:custGeom>
              <a:avLst/>
              <a:gdLst/>
              <a:ahLst/>
              <a:cxnLst/>
              <a:rect l="l" t="t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  <a:round/>
            </a:ln>
          </p:spPr>
        </p:sp>
        <p:sp>
          <p:nvSpPr>
            <p:cNvPr id="7179" name="任意多边形 7178"/>
            <p:cNvSpPr/>
            <p:nvPr/>
          </p:nvSpPr>
          <p:spPr>
            <a:xfrm>
              <a:off x="474" y="344"/>
              <a:ext cx="1488" cy="919"/>
            </a:xfrm>
            <a:custGeom>
              <a:avLst/>
              <a:gdLst/>
              <a:ahLst/>
              <a:cxnLst/>
              <a:rect l="l" t="t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  <a:round/>
            </a:ln>
          </p:spPr>
        </p:sp>
        <p:grpSp>
          <p:nvGrpSpPr>
            <p:cNvPr id="7180" name="组合 7179"/>
            <p:cNvGrpSpPr/>
            <p:nvPr/>
          </p:nvGrpSpPr>
          <p:grpSpPr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7181" name="任意多边形 7180"/>
              <p:cNvSpPr/>
              <p:nvPr/>
            </p:nvSpPr>
            <p:spPr>
              <a:xfrm>
                <a:off x="2005" y="934"/>
                <a:ext cx="212" cy="214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82" name="任意多边形 7181"/>
              <p:cNvSpPr/>
              <p:nvPr/>
            </p:nvSpPr>
            <p:spPr>
              <a:xfrm>
                <a:off x="123" y="148"/>
                <a:ext cx="2386" cy="1081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83" name="任意多边形 7182"/>
              <p:cNvSpPr/>
              <p:nvPr/>
            </p:nvSpPr>
            <p:spPr>
              <a:xfrm>
                <a:off x="324" y="158"/>
                <a:ext cx="1686" cy="614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84" name="任意多边形 7183"/>
              <p:cNvSpPr/>
              <p:nvPr/>
            </p:nvSpPr>
            <p:spPr>
              <a:xfrm>
                <a:off x="409" y="251"/>
                <a:ext cx="227" cy="410"/>
              </a:xfrm>
              <a:custGeom>
                <a:avLst/>
                <a:gdLst/>
                <a:ahLst/>
                <a:cxnLst/>
                <a:rect l="l" t="t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85" name="任意多边形 7184"/>
              <p:cNvSpPr/>
              <p:nvPr/>
            </p:nvSpPr>
            <p:spPr>
              <a:xfrm>
                <a:off x="846" y="536"/>
                <a:ext cx="691" cy="364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</p:grpSp>
      </p:grpSp>
      <p:grpSp>
        <p:nvGrpSpPr>
          <p:cNvPr id="7186" name="组合 7185"/>
          <p:cNvGrpSpPr/>
          <p:nvPr/>
        </p:nvGrpSpPr>
        <p:grpSpPr>
          <a:xfrm>
            <a:off x="10553700" y="4368800"/>
            <a:ext cx="990600" cy="1058863"/>
            <a:chOff x="4986" y="2752"/>
            <a:chExt cx="468" cy="667"/>
          </a:xfrm>
        </p:grpSpPr>
        <p:sp>
          <p:nvSpPr>
            <p:cNvPr id="7187" name="任意多边形 7186"/>
            <p:cNvSpPr/>
            <p:nvPr/>
          </p:nvSpPr>
          <p:spPr>
            <a:xfrm rot="7320000">
              <a:off x="4909" y="2936"/>
              <a:ext cx="629" cy="293"/>
            </a:xfrm>
            <a:custGeom>
              <a:avLst/>
              <a:gdLst/>
              <a:ahLst/>
              <a:cxnLst/>
              <a:rect l="l" t="t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  <a:round/>
            </a:ln>
          </p:spPr>
        </p:sp>
        <p:sp>
          <p:nvSpPr>
            <p:cNvPr id="7188" name="任意多边形 7187"/>
            <p:cNvSpPr/>
            <p:nvPr/>
          </p:nvSpPr>
          <p:spPr>
            <a:xfrm rot="7320000">
              <a:off x="4893" y="2923"/>
              <a:ext cx="627" cy="290"/>
            </a:xfrm>
            <a:custGeom>
              <a:avLst/>
              <a:gdLst/>
              <a:ahLst/>
              <a:cxnLst/>
              <a:rect l="l" t="t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  <a:round/>
            </a:ln>
          </p:spPr>
        </p:sp>
        <p:sp>
          <p:nvSpPr>
            <p:cNvPr id="7189" name="任意多边形 7188"/>
            <p:cNvSpPr/>
            <p:nvPr/>
          </p:nvSpPr>
          <p:spPr>
            <a:xfrm rot="7320000">
              <a:off x="5000" y="2912"/>
              <a:ext cx="416" cy="265"/>
            </a:xfrm>
            <a:custGeom>
              <a:avLst/>
              <a:gdLst/>
              <a:ahLst/>
              <a:cxnLst/>
              <a:rect l="l" t="t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  <a:round/>
            </a:ln>
          </p:spPr>
        </p:sp>
        <p:grpSp>
          <p:nvGrpSpPr>
            <p:cNvPr id="7190" name="组合 7189"/>
            <p:cNvGrpSpPr/>
            <p:nvPr/>
          </p:nvGrpSpPr>
          <p:grpSpPr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7191" name="任意多边形 7190"/>
              <p:cNvSpPr/>
              <p:nvPr/>
            </p:nvSpPr>
            <p:spPr>
              <a:xfrm rot="7320000">
                <a:off x="4987" y="3190"/>
                <a:ext cx="59" cy="61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92" name="任意多边形 7191"/>
              <p:cNvSpPr/>
              <p:nvPr/>
            </p:nvSpPr>
            <p:spPr>
              <a:xfrm rot="7320000">
                <a:off x="4887" y="2930"/>
                <a:ext cx="667" cy="311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93" name="任意多边形 7192"/>
              <p:cNvSpPr/>
              <p:nvPr/>
            </p:nvSpPr>
            <p:spPr>
              <a:xfrm rot="7320000">
                <a:off x="5062" y="2997"/>
                <a:ext cx="472" cy="176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94" name="任意多边形 7193"/>
              <p:cNvSpPr/>
              <p:nvPr/>
            </p:nvSpPr>
            <p:spPr>
              <a:xfrm rot="7320000">
                <a:off x="5363" y="2874"/>
                <a:ext cx="63" cy="118"/>
              </a:xfrm>
              <a:custGeom>
                <a:avLst/>
                <a:gdLst/>
                <a:ahLst/>
                <a:cxnLst/>
                <a:rect l="l" t="t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7195" name="任意多边形 7194"/>
              <p:cNvSpPr/>
              <p:nvPr/>
            </p:nvSpPr>
            <p:spPr>
              <a:xfrm rot="7320000">
                <a:off x="5136" y="3000"/>
                <a:ext cx="193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</p:grpSp>
      </p:grpSp>
      <p:sp>
        <p:nvSpPr>
          <p:cNvPr id="7196" name="任意多边形 7195"/>
          <p:cNvSpPr/>
          <p:nvPr/>
        </p:nvSpPr>
        <p:spPr>
          <a:xfrm>
            <a:off x="1202267" y="5054600"/>
            <a:ext cx="9076267" cy="728663"/>
          </a:xfrm>
          <a:custGeom>
            <a:avLst/>
            <a:gdLst/>
            <a:ahLst/>
            <a:cxnLst/>
            <a:rect l="l" t="t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</a:ln>
        </p:spPr>
      </p:sp>
      <p:sp>
        <p:nvSpPr>
          <p:cNvPr id="7197" name="任意多边形 7196"/>
          <p:cNvSpPr/>
          <p:nvPr/>
        </p:nvSpPr>
        <p:spPr>
          <a:xfrm>
            <a:off x="5435600" y="1930400"/>
            <a:ext cx="1185333" cy="381000"/>
          </a:xfrm>
          <a:custGeom>
            <a:avLst/>
            <a:gdLst/>
            <a:ahLst/>
            <a:cxnLst/>
            <a:rect l="l" t="t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</a:ln>
        </p:spPr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>
                <a:latin typeface="Comic Sans MS" panose="030F0702030302020204" pitchFamily="66" charset="0"/>
              </a:rPr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>
                <a:latin typeface="Comic Sans MS" panose="030F0702030302020204" pitchFamily="66" charset="0"/>
              </a:rPr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>
                <a:latin typeface="Comic Sans MS" panose="030F0702030302020204" pitchFamily="66" charset="0"/>
              </a:rPr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71446-B2D7-4C83-BB3F-055172A4DD6E}" type="datetime1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D027-28E6-47B9-980F-B0CDF7A61F8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456527" y="3783089"/>
            <a:ext cx="2735473" cy="3074911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/>
          <a:stretch>
            <a:fillRect/>
          </a:stretch>
        </p:blipFill>
        <p:spPr>
          <a:xfrm rot="10800000">
            <a:off x="0" y="0"/>
            <a:ext cx="2735473" cy="3074911"/>
          </a:xfrm>
          <a:prstGeom prst="rect">
            <a:avLst/>
          </a:prstGeom>
        </p:spPr>
      </p:pic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3552371" y="1823125"/>
            <a:ext cx="5087258" cy="289289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矩形 40"/>
          <p:cNvSpPr/>
          <p:nvPr>
            <p:custDataLst>
              <p:tags r:id="rId9"/>
            </p:custDataLst>
          </p:nvPr>
        </p:nvSpPr>
        <p:spPr>
          <a:xfrm>
            <a:off x="5185229" y="1808610"/>
            <a:ext cx="1799772" cy="570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9DA3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3579742" y="2541283"/>
            <a:ext cx="5030855" cy="876586"/>
          </a:xfrm>
          <a:noFill/>
        </p:spPr>
        <p:txBody>
          <a:bodyPr lIns="90000" tIns="46800" rIns="90000" bIns="0" anchor="b" anchorCtr="0">
            <a:normAutofit/>
          </a:bodyPr>
          <a:lstStyle>
            <a:lvl1pPr algn="ctr">
              <a:lnSpc>
                <a:spcPct val="130000"/>
              </a:lnSpc>
              <a:defRPr sz="4800" spc="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3579742" y="3509848"/>
            <a:ext cx="5030857" cy="87392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30000"/>
              </a:lnSpc>
              <a:buNone/>
              <a:defRPr sz="1400" u="none" strike="noStrike" kern="1200" cap="none" spc="0" normalizeH="0" baseline="0">
                <a:solidFill>
                  <a:schemeClr val="accent1"/>
                </a:solidFill>
                <a:uFillTx/>
                <a:latin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880914" y="5179319"/>
            <a:ext cx="2529965" cy="51836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30000"/>
              </a:lnSpc>
              <a:buNone/>
              <a:defRPr sz="1400" spc="0" baseline="0">
                <a:solidFill>
                  <a:schemeClr val="accent1"/>
                </a:solidFill>
                <a:latin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4880913" y="5753526"/>
            <a:ext cx="2529965" cy="51836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30000"/>
              </a:lnSpc>
              <a:buNone/>
              <a:defRPr sz="1400" spc="0" baseline="0">
                <a:solidFill>
                  <a:schemeClr val="accent1"/>
                </a:solidFill>
                <a:latin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5192274" y="2030825"/>
            <a:ext cx="1691339" cy="169133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20537791">
            <a:off x="4093956" y="2117196"/>
            <a:ext cx="1446018" cy="14163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 rot="20321898" flipH="1">
            <a:off x="6340831" y="1528911"/>
            <a:ext cx="1529998" cy="1498560"/>
          </a:xfrm>
          <a:prstGeom prst="rect">
            <a:avLst/>
          </a:prstGeom>
        </p:spPr>
      </p:pic>
      <p:sp>
        <p:nvSpPr>
          <p:cNvPr id="13" name="任意形状 10"/>
          <p:cNvSpPr/>
          <p:nvPr>
            <p:custDataLst>
              <p:tags r:id="rId10"/>
            </p:custDataLst>
          </p:nvPr>
        </p:nvSpPr>
        <p:spPr>
          <a:xfrm>
            <a:off x="-57786" y="0"/>
            <a:ext cx="12249786" cy="6858000"/>
          </a:xfrm>
          <a:custGeom>
            <a:avLst/>
            <a:gdLst>
              <a:gd name="connsiteX0" fmla="*/ 201707 w 12192001"/>
              <a:gd name="connsiteY0" fmla="*/ 188259 h 6858000"/>
              <a:gd name="connsiteX1" fmla="*/ 201707 w 12192001"/>
              <a:gd name="connsiteY1" fmla="*/ 6669741 h 6858000"/>
              <a:gd name="connsiteX2" fmla="*/ 11967883 w 12192001"/>
              <a:gd name="connsiteY2" fmla="*/ 6669741 h 6858000"/>
              <a:gd name="connsiteX3" fmla="*/ 11967883 w 12192001"/>
              <a:gd name="connsiteY3" fmla="*/ 188259 h 6858000"/>
              <a:gd name="connsiteX4" fmla="*/ 0 w 12192001"/>
              <a:gd name="connsiteY4" fmla="*/ 0 h 6858000"/>
              <a:gd name="connsiteX5" fmla="*/ 12192001 w 12192001"/>
              <a:gd name="connsiteY5" fmla="*/ 0 h 6858000"/>
              <a:gd name="connsiteX6" fmla="*/ 12192001 w 12192001"/>
              <a:gd name="connsiteY6" fmla="*/ 6858000 h 6858000"/>
              <a:gd name="connsiteX7" fmla="*/ 0 w 1219200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6858000">
                <a:moveTo>
                  <a:pt x="201707" y="188259"/>
                </a:moveTo>
                <a:lnTo>
                  <a:pt x="201707" y="6669741"/>
                </a:lnTo>
                <a:lnTo>
                  <a:pt x="11967883" y="6669741"/>
                </a:lnTo>
                <a:lnTo>
                  <a:pt x="11967883" y="188259"/>
                </a:lnTo>
                <a:close/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3583815" y="3819780"/>
            <a:ext cx="5108319" cy="738039"/>
          </a:xfrm>
        </p:spPr>
        <p:txBody>
          <a:bodyPr lIns="101600" tIns="38100" rIns="63500" bIns="38100" anchor="ctr" anchorCtr="0">
            <a:noAutofit/>
          </a:bodyPr>
          <a:lstStyle>
            <a:lvl1pPr algn="ctr">
              <a:lnSpc>
                <a:spcPct val="130000"/>
              </a:lnSpc>
              <a:defRPr sz="3600" u="none" strike="noStrike" kern="1200" cap="none" spc="0" normalizeH="0" baseline="0">
                <a:solidFill>
                  <a:schemeClr val="accent1"/>
                </a:solidFill>
                <a:uFillTx/>
                <a:latin typeface="微软雅黑" panose="020B0503020204020204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3583817" y="4637738"/>
            <a:ext cx="5108318" cy="547322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30000"/>
              </a:lnSpc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636819" y="2857500"/>
            <a:ext cx="3553276" cy="4000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6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6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636819" y="2857500"/>
            <a:ext cx="3553276" cy="4000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5972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2173912" y="1658694"/>
            <a:ext cx="7844176" cy="35406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alpha val="3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1349622">
            <a:off x="9238227" y="4093575"/>
            <a:ext cx="1351203" cy="132343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rot="12479771">
            <a:off x="1688823" y="1326628"/>
            <a:ext cx="1351203" cy="13234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078720" y="4478655"/>
            <a:ext cx="2120265" cy="23837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10800000">
            <a:off x="-10160" y="0"/>
            <a:ext cx="2259965" cy="2540635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636819" y="2857500"/>
            <a:ext cx="3553276" cy="40005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56527" y="3783089"/>
            <a:ext cx="2735473" cy="30749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10800000">
            <a:off x="0" y="0"/>
            <a:ext cx="2735473" cy="3074911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3552371" y="1823125"/>
            <a:ext cx="5087258" cy="2892890"/>
          </a:xfrm>
          <a:prstGeom prst="rect">
            <a:avLst/>
          </a:prstGeom>
          <a:noFill/>
          <a:ln w="38100">
            <a:solidFill>
              <a:schemeClr val="accent2">
                <a:alpha val="3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>
            <p:custDataLst>
              <p:tags r:id="rId9"/>
            </p:custDataLst>
          </p:nvPr>
        </p:nvGrpSpPr>
        <p:grpSpPr>
          <a:xfrm>
            <a:off x="3552371" y="1805851"/>
            <a:ext cx="1131462" cy="1131462"/>
            <a:chOff x="4492171" y="2097770"/>
            <a:chExt cx="950686" cy="950686"/>
          </a:xfrm>
        </p:grpSpPr>
        <p:cxnSp>
          <p:nvCxnSpPr>
            <p:cNvPr id="11" name="直接连接符 10"/>
            <p:cNvCxnSpPr/>
            <p:nvPr>
              <p:custDataLst>
                <p:tags r:id="rId10"/>
              </p:custDataLst>
            </p:nvPr>
          </p:nvCxnSpPr>
          <p:spPr>
            <a:xfrm>
              <a:off x="4492171" y="2112284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1"/>
              </p:custDataLst>
            </p:nvPr>
          </p:nvCxnSpPr>
          <p:spPr>
            <a:xfrm rot="16200000">
              <a:off x="4016828" y="2573113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>
            <p:custDataLst>
              <p:tags r:id="rId12"/>
            </p:custDataLst>
          </p:nvPr>
        </p:nvGrpSpPr>
        <p:grpSpPr>
          <a:xfrm flipH="1" flipV="1">
            <a:off x="7508167" y="3601827"/>
            <a:ext cx="1131462" cy="1131462"/>
            <a:chOff x="4492171" y="2097770"/>
            <a:chExt cx="950686" cy="950686"/>
          </a:xfrm>
        </p:grpSpPr>
        <p:cxnSp>
          <p:nvCxnSpPr>
            <p:cNvPr id="14" name="直接连接符 13"/>
            <p:cNvCxnSpPr/>
            <p:nvPr>
              <p:custDataLst>
                <p:tags r:id="rId13"/>
              </p:custDataLst>
            </p:nvPr>
          </p:nvCxnSpPr>
          <p:spPr>
            <a:xfrm>
              <a:off x="4492171" y="2112284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4"/>
              </p:custDataLst>
            </p:nvPr>
          </p:nvCxnSpPr>
          <p:spPr>
            <a:xfrm rot="16200000">
              <a:off x="4016828" y="2573113"/>
              <a:ext cx="95068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3587486" y="2506670"/>
            <a:ext cx="5030255" cy="1525800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None/>
              <a:defRPr kumimoji="0" lang="zh-CN" altLang="en-US" sz="72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10800000">
            <a:off x="-635" y="0"/>
            <a:ext cx="1494790" cy="16808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36819" y="2857500"/>
            <a:ext cx="3553276" cy="4000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10800000">
            <a:off x="-635" y="0"/>
            <a:ext cx="1494790" cy="16808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36819" y="2857500"/>
            <a:ext cx="3553276" cy="4000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10800000">
            <a:off x="-635" y="0"/>
            <a:ext cx="1494790" cy="1680845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636819" y="2857500"/>
            <a:ext cx="3553276" cy="4000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6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Body Level One…"/>
          <p:cNvSpPr txBox="1"/>
          <p:nvPr>
            <p:ph type="body" idx="1" hasCustomPrompt="1"/>
          </p:nvPr>
        </p:nvSpPr>
        <p:spPr>
          <a:xfrm>
            <a:off x="717550" y="787400"/>
            <a:ext cx="10763250" cy="5283200"/>
          </a:xfrm>
          <a:prstGeom prst="rect">
            <a:avLst/>
          </a:prstGeom>
        </p:spPr>
        <p:txBody>
          <a:bodyPr anchor="ctr"/>
          <a:lstStyle>
            <a:lvl1pPr marL="27305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54610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81915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109220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136525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5977627" y="6523583"/>
            <a:ext cx="226619" cy="230683"/>
          </a:xfrm>
          <a:prstGeom prst="rect">
            <a:avLst/>
          </a:prstGeom>
        </p:spPr>
        <p:txBody>
          <a:bodyPr anchor="ctr"/>
          <a:lstStyle>
            <a:lvl1pPr defTabSz="825500">
              <a:defRPr sz="1200">
                <a:solidFill>
                  <a:srgbClr val="EBEBEB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03249" y="5919524"/>
            <a:ext cx="10985502" cy="31849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18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03248" y="1287496"/>
            <a:ext cx="10985503" cy="2324101"/>
          </a:xfrm>
          <a:prstGeom prst="rect">
            <a:avLst/>
          </a:prstGeom>
        </p:spPr>
        <p:txBody>
          <a:bodyPr anchor="b"/>
          <a:lstStyle>
            <a:lvl1pPr>
              <a:defRPr sz="58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03250" y="3598433"/>
            <a:ext cx="10985500" cy="9525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  <a:lvl2pPr marL="0" indent="2286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2pPr>
            <a:lvl3pPr marL="0" indent="4572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3pPr>
            <a:lvl4pPr marL="0" indent="6858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4pPr>
            <a:lvl5pPr marL="0" indent="9144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5pPr>
          </a:lstStyle>
          <a:p>
            <a:r>
              <a:t>Presentation Subtitle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003874" y="6540499"/>
            <a:ext cx="184252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lack and white photo of light and shadows on a building"/>
          <p:cNvSpPr/>
          <p:nvPr>
            <p:ph type="pic" idx="21"/>
          </p:nvPr>
        </p:nvSpPr>
        <p:spPr>
          <a:xfrm>
            <a:off x="0" y="-63500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603845" y="553069"/>
            <a:ext cx="10984310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18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603250" y="5804955"/>
            <a:ext cx="10985500" cy="57234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  <a:lvl2pPr marL="0" indent="2286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2pPr>
            <a:lvl3pPr marL="0" indent="4572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3pPr>
            <a:lvl4pPr marL="0" indent="6858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4pPr>
            <a:lvl5pPr marL="0" indent="9144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5pPr>
          </a:lstStyle>
          <a:p>
            <a:r>
              <a:t>Presentation Subtitle 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03250" y="3530288"/>
            <a:ext cx="4889500" cy="269120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  <a:lvl2pPr marL="0" indent="2286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2pPr>
            <a:lvl3pPr marL="0" indent="4572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3pPr>
            <a:lvl4pPr marL="0" indent="6858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4pPr>
            <a:lvl5pPr marL="0" indent="91440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5pPr>
          </a:lstStyle>
          <a:p>
            <a:r>
              <a:t>Slide Subtitle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4" name="Black and white photo of shadows cast on a concrete structure"/>
          <p:cNvSpPr/>
          <p:nvPr>
            <p:ph type="pic" idx="21"/>
          </p:nvPr>
        </p:nvSpPr>
        <p:spPr>
          <a:xfrm>
            <a:off x="4635326" y="631825"/>
            <a:ext cx="8378831" cy="5594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6000750" y="6542616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03250" y="11229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603250" y="11229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603250" y="2124252"/>
            <a:ext cx="4889500" cy="412800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63" name="Close-up black and white photo of intricate building architecture"/>
          <p:cNvSpPr/>
          <p:nvPr>
            <p:ph type="pic" idx="22"/>
          </p:nvPr>
        </p:nvSpPr>
        <p:spPr>
          <a:xfrm>
            <a:off x="6096000" y="-670983"/>
            <a:ext cx="5461000" cy="81999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03248" y="2266950"/>
            <a:ext cx="10985503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6000750" y="6542616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603250" y="4762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03250" y="11229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03250" y="4762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03250" y="11229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ct val="180000"/>
              </a:spcBef>
              <a:buSzTx/>
              <a:buNone/>
              <a:defRPr sz="2750" spc="-55"/>
            </a:lvl1pPr>
            <a:lvl2pPr marL="0" indent="228600" defTabSz="825500">
              <a:lnSpc>
                <a:spcPct val="100000"/>
              </a:lnSpc>
              <a:spcBef>
                <a:spcPct val="180000"/>
              </a:spcBef>
              <a:buSzTx/>
              <a:buNone/>
              <a:defRPr sz="2750" spc="-55"/>
            </a:lvl2pPr>
            <a:lvl3pPr marL="0" indent="457200" defTabSz="825500">
              <a:lnSpc>
                <a:spcPct val="100000"/>
              </a:lnSpc>
              <a:spcBef>
                <a:spcPct val="180000"/>
              </a:spcBef>
              <a:buSzTx/>
              <a:buNone/>
              <a:defRPr sz="2750" spc="-55"/>
            </a:lvl3pPr>
            <a:lvl4pPr marL="0" indent="685800" defTabSz="825500">
              <a:lnSpc>
                <a:spcPct val="100000"/>
              </a:lnSpc>
              <a:spcBef>
                <a:spcPct val="180000"/>
              </a:spcBef>
              <a:buSzTx/>
              <a:buNone/>
              <a:defRPr sz="2750" spc="-55"/>
            </a:lvl4pPr>
            <a:lvl5pPr marL="0" indent="914400" defTabSz="825500">
              <a:lnSpc>
                <a:spcPct val="100000"/>
              </a:lnSpc>
              <a:spcBef>
                <a:spcPct val="180000"/>
              </a:spcBef>
              <a:buSzTx/>
              <a:buNone/>
              <a:defRPr sz="2750" spc="-55"/>
            </a:lvl5pPr>
          </a:lstStyle>
          <a:p>
            <a:r>
              <a:t>Agenda Topics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ct val="0"/>
              </a:spcBef>
              <a:buSzTx/>
              <a:buNone/>
              <a:defRPr sz="58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ct val="0"/>
              </a:spcBef>
              <a:buSzTx/>
              <a:buNone/>
              <a:defRPr sz="58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ct val="0"/>
              </a:spcBef>
              <a:buSzTx/>
              <a:buNone/>
              <a:defRPr sz="58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ct val="0"/>
              </a:spcBef>
              <a:buSzTx/>
              <a:buNone/>
              <a:defRPr sz="58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ct val="0"/>
              </a:spcBef>
              <a:buSzTx/>
              <a:buNone/>
              <a:defRPr sz="58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ct val="0"/>
              </a:spcBef>
              <a:buSzTx/>
              <a:buNone/>
              <a:defRPr sz="2750" b="1"/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03250" y="467629"/>
            <a:ext cx="10985500" cy="367953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ct val="0"/>
              </a:spcBef>
              <a:buSzTx/>
              <a:buNone/>
              <a:defRPr sz="12500" b="1" spc="-250"/>
            </a:lvl1pPr>
            <a:lvl2pPr marL="0" indent="228600" algn="ctr">
              <a:lnSpc>
                <a:spcPct val="80000"/>
              </a:lnSpc>
              <a:spcBef>
                <a:spcPct val="0"/>
              </a:spcBef>
              <a:buSzTx/>
              <a:buNone/>
              <a:defRPr sz="12500" b="1" spc="-250"/>
            </a:lvl2pPr>
            <a:lvl3pPr marL="0" indent="457200" algn="ctr">
              <a:lnSpc>
                <a:spcPct val="80000"/>
              </a:lnSpc>
              <a:spcBef>
                <a:spcPct val="0"/>
              </a:spcBef>
              <a:buSzTx/>
              <a:buNone/>
              <a:defRPr sz="12500" b="1" spc="-250"/>
            </a:lvl3pPr>
            <a:lvl4pPr marL="0" indent="685800" algn="ctr">
              <a:lnSpc>
                <a:spcPct val="80000"/>
              </a:lnSpc>
              <a:spcBef>
                <a:spcPct val="0"/>
              </a:spcBef>
              <a:buSzTx/>
              <a:buNone/>
              <a:defRPr sz="12500" b="1" spc="-250"/>
            </a:lvl4pPr>
            <a:lvl5pPr marL="0" indent="914400" algn="ctr">
              <a:lnSpc>
                <a:spcPct val="80000"/>
              </a:lnSpc>
              <a:spcBef>
                <a:spcPct val="0"/>
              </a:spcBef>
              <a:buSzTx/>
              <a:buNone/>
              <a:defRPr sz="12500" b="1" spc="-250"/>
            </a:lvl5pPr>
          </a:lstStyle>
          <a:p>
            <a:r>
              <a:t>100%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40413" y="5337727"/>
            <a:ext cx="100746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ct val="0"/>
              </a:spcBef>
              <a:buSzTx/>
              <a:buNone/>
              <a:defRPr sz="18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 anchor="ctr"/>
          <a:lstStyle>
            <a:lvl1pPr marL="319405" indent="-234950">
              <a:spcBef>
                <a:spcPct val="0"/>
              </a:spcBef>
              <a:buSzTx/>
              <a:buNone/>
              <a:defRPr sz="425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05" indent="-6350">
              <a:spcBef>
                <a:spcPct val="0"/>
              </a:spcBef>
              <a:buSzTx/>
              <a:buNone/>
              <a:defRPr sz="425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05" indent="222250">
              <a:spcBef>
                <a:spcPct val="0"/>
              </a:spcBef>
              <a:buSzTx/>
              <a:buNone/>
              <a:defRPr sz="425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05" indent="450850">
              <a:spcBef>
                <a:spcPct val="0"/>
              </a:spcBef>
              <a:buSzTx/>
              <a:buNone/>
              <a:defRPr sz="425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05" indent="679450">
              <a:spcBef>
                <a:spcPct val="0"/>
              </a:spcBef>
              <a:buSzTx/>
              <a:buNone/>
              <a:defRPr sz="425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black and white photo of a futuristic apartment building under a cloudy sky"/>
          <p:cNvSpPr/>
          <p:nvPr>
            <p:ph type="pic" idx="21"/>
          </p:nvPr>
        </p:nvSpPr>
        <p:spPr>
          <a:xfrm>
            <a:off x="-60401" y="635000"/>
            <a:ext cx="8420101" cy="5613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25" name="Black and white photo of the outside of a modern office building "/>
          <p:cNvSpPr/>
          <p:nvPr>
            <p:ph type="pic" sz="quarter" idx="22"/>
          </p:nvPr>
        </p:nvSpPr>
        <p:spPr>
          <a:xfrm>
            <a:off x="7721600" y="635000"/>
            <a:ext cx="4051300" cy="270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26" name="Black and white photo of lattice-like, modern architecture on a building"/>
          <p:cNvSpPr/>
          <p:nvPr>
            <p:ph type="pic" sz="half" idx="23"/>
          </p:nvPr>
        </p:nvSpPr>
        <p:spPr>
          <a:xfrm>
            <a:off x="7905750" y="2438400"/>
            <a:ext cx="3683000" cy="4914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black and white photo of a modern building"/>
          <p:cNvSpPr/>
          <p:nvPr>
            <p:ph type="pic" idx="21"/>
          </p:nvPr>
        </p:nvSpPr>
        <p:spPr>
          <a:xfrm>
            <a:off x="0" y="-63500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lide Number"/>
          <p:cNvSpPr txBox="1"/>
          <p:nvPr>
            <p:ph type="sldNum" sz="quarter" idx="2"/>
          </p:nvPr>
        </p:nvSpPr>
        <p:spPr>
          <a:xfrm>
            <a:off x="11330127" y="6417937"/>
            <a:ext cx="252274" cy="241955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Body Level One…"/>
          <p:cNvSpPr txBox="1"/>
          <p:nvPr>
            <p:ph type="body" idx="1" hasCustomPrompt="1"/>
          </p:nvPr>
        </p:nvSpPr>
        <p:spPr>
          <a:xfrm>
            <a:off x="717550" y="787400"/>
            <a:ext cx="10763250" cy="5283200"/>
          </a:xfrm>
          <a:prstGeom prst="rect">
            <a:avLst/>
          </a:prstGeom>
        </p:spPr>
        <p:txBody>
          <a:bodyPr anchor="ctr"/>
          <a:lstStyle>
            <a:lvl1pPr marL="27305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54610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81915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109220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1365250" indent="-273050" defTabSz="825500">
              <a:lnSpc>
                <a:spcPct val="100000"/>
              </a:lnSpc>
              <a:spcBef>
                <a:spcPct val="590000"/>
              </a:spcBef>
              <a:buSzPct val="75000"/>
              <a:defRPr sz="23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5977627" y="6523583"/>
            <a:ext cx="226619" cy="230683"/>
          </a:xfrm>
          <a:prstGeom prst="rect">
            <a:avLst/>
          </a:prstGeom>
        </p:spPr>
        <p:txBody>
          <a:bodyPr anchor="ctr"/>
          <a:lstStyle>
            <a:lvl1pPr defTabSz="825500">
              <a:defRPr sz="1200">
                <a:solidFill>
                  <a:srgbClr val="EBEBEB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Attribution"/>
          <p:cNvSpPr txBox="1"/>
          <p:nvPr>
            <p:ph type="body" sz="quarter" idx="21" hasCustomPrompt="1"/>
          </p:nvPr>
        </p:nvSpPr>
        <p:spPr>
          <a:xfrm>
            <a:off x="635000" y="5577543"/>
            <a:ext cx="10922000" cy="416307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ct val="0"/>
              </a:spcBef>
              <a:buSzTx/>
              <a:buNone/>
              <a:defRPr sz="2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Attribution</a:t>
            </a:r>
          </a:p>
        </p:txBody>
      </p:sp>
      <p:sp>
        <p:nvSpPr>
          <p:cNvPr id="165" name="Body Level One…"/>
          <p:cNvSpPr txBox="1"/>
          <p:nvPr>
            <p:ph type="body" sz="half" idx="1" hasCustomPrompt="1"/>
          </p:nvPr>
        </p:nvSpPr>
        <p:spPr>
          <a:xfrm>
            <a:off x="635000" y="2329685"/>
            <a:ext cx="10922000" cy="2197101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ct val="0"/>
              </a:spcBef>
              <a:buSzTx/>
              <a:buNone/>
              <a:defRPr sz="42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228600" algn="ctr" defTabSz="2438400">
              <a:lnSpc>
                <a:spcPct val="80000"/>
              </a:lnSpc>
              <a:spcBef>
                <a:spcPct val="0"/>
              </a:spcBef>
              <a:buSzTx/>
              <a:buNone/>
              <a:defRPr sz="42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457200" algn="ctr" defTabSz="2438400">
              <a:lnSpc>
                <a:spcPct val="80000"/>
              </a:lnSpc>
              <a:spcBef>
                <a:spcPct val="0"/>
              </a:spcBef>
              <a:buSzTx/>
              <a:buNone/>
              <a:defRPr sz="42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685800" algn="ctr" defTabSz="2438400">
              <a:lnSpc>
                <a:spcPct val="80000"/>
              </a:lnSpc>
              <a:spcBef>
                <a:spcPct val="0"/>
              </a:spcBef>
              <a:buSzTx/>
              <a:buNone/>
              <a:defRPr sz="42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914400" algn="ctr" defTabSz="2438400">
              <a:lnSpc>
                <a:spcPct val="80000"/>
              </a:lnSpc>
              <a:spcBef>
                <a:spcPct val="0"/>
              </a:spcBef>
              <a:buSzTx/>
              <a:buNone/>
              <a:defRPr sz="42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“Notable Quote”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66" name="Slide Number"/>
          <p:cNvSpPr txBox="1"/>
          <p:nvPr>
            <p:ph type="sldNum" sz="quarter" idx="2"/>
          </p:nvPr>
        </p:nvSpPr>
        <p:spPr>
          <a:xfrm>
            <a:off x="5988812" y="6540500"/>
            <a:ext cx="208027" cy="233554"/>
          </a:xfrm>
          <a:prstGeom prst="rect">
            <a:avLst/>
          </a:prstGeom>
        </p:spPr>
        <p:txBody>
          <a:bodyPr/>
          <a:lstStyle>
            <a:lvl1pPr defTabSz="825500">
              <a:defRPr sz="1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7" Type="http://schemas.openxmlformats.org/officeDocument/2006/relationships/theme" Target="../theme/theme2.xml"/><Relationship Id="rId26" Type="http://schemas.openxmlformats.org/officeDocument/2006/relationships/tags" Target="../tags/tag148.xml"/><Relationship Id="rId25" Type="http://schemas.openxmlformats.org/officeDocument/2006/relationships/tags" Target="../tags/tag147.xml"/><Relationship Id="rId24" Type="http://schemas.openxmlformats.org/officeDocument/2006/relationships/tags" Target="../tags/tag146.xml"/><Relationship Id="rId23" Type="http://schemas.openxmlformats.org/officeDocument/2006/relationships/tags" Target="../tags/tag145.xml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slideLayout" Target="../slideLayouts/slideLayout25.xml"/><Relationship Id="rId2" Type="http://schemas.openxmlformats.org/officeDocument/2006/relationships/slideLayout" Target="../slideLayouts/slideLayout7.xml"/><Relationship Id="rId19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2" Type="http://schemas.openxmlformats.org/officeDocument/2006/relationships/theme" Target="../theme/theme3.xml"/><Relationship Id="rId21" Type="http://schemas.openxmlformats.org/officeDocument/2006/relationships/image" Target="file:///D:\qq&#25991;&#20214;\712321467\Image\C2C\Image2\%7b75232B38-A165-1FB7-499C-2E1C792CACB5%7d.png" TargetMode="External"/><Relationship Id="rId20" Type="http://schemas.openxmlformats.org/officeDocument/2006/relationships/image" Target="../media/image14.png"/><Relationship Id="rId2" Type="http://schemas.openxmlformats.org/officeDocument/2006/relationships/slideLayout" Target="../slideLayouts/slideLayout27.xml"/><Relationship Id="rId19" Type="http://schemas.openxmlformats.org/officeDocument/2006/relationships/image" Target="../media/image13.png"/><Relationship Id="rId18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任意多边形 6145"/>
          <p:cNvSpPr/>
          <p:nvPr/>
        </p:nvSpPr>
        <p:spPr>
          <a:xfrm rot="18420000">
            <a:off x="10370609" y="-15081"/>
            <a:ext cx="1549400" cy="2084387"/>
          </a:xfrm>
          <a:custGeom>
            <a:avLst/>
            <a:gdLst/>
            <a:ahLst/>
            <a:cxnLst/>
            <a:rect l="l" t="t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  <a:round/>
          </a:ln>
        </p:spPr>
      </p:sp>
      <p:sp>
        <p:nvSpPr>
          <p:cNvPr id="6147" name="标题 6146"/>
          <p:cNvSpPr>
            <a:spLocks noGrp="1"/>
          </p:cNvSpPr>
          <p:nvPr>
            <p:ph type="title"/>
          </p:nvPr>
        </p:nvSpPr>
        <p:spPr>
          <a:xfrm>
            <a:off x="914400" y="152400"/>
            <a:ext cx="9160933" cy="1600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6148" name="文本占位符 6147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261600" cy="3657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6149" name="日期占位符 6148"/>
          <p:cNvSpPr>
            <a:spLocks noGrp="1"/>
          </p:cNvSpPr>
          <p:nvPr>
            <p:ph type="dt" sz="half" idx="2"/>
          </p:nvPr>
        </p:nvSpPr>
        <p:spPr>
          <a:xfrm>
            <a:off x="1828800" y="6248400"/>
            <a:ext cx="2540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6150" name="页脚占位符 6149"/>
          <p:cNvSpPr>
            <a:spLocks noGrp="1"/>
          </p:cNvSpPr>
          <p:nvPr>
            <p:ph type="ftr" sz="quarter" idx="3"/>
          </p:nvPr>
        </p:nvSpPr>
        <p:spPr>
          <a:xfrm>
            <a:off x="4741333" y="6248400"/>
            <a:ext cx="3860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6151" name="灯片编号占位符 6150"/>
          <p:cNvSpPr>
            <a:spLocks noGrp="1"/>
          </p:cNvSpPr>
          <p:nvPr>
            <p:ph type="sldNum" sz="quarter" idx="4"/>
          </p:nvPr>
        </p:nvSpPr>
        <p:spPr>
          <a:xfrm>
            <a:off x="8957733" y="6248400"/>
            <a:ext cx="2540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F72B2334-AEBD-4EFA-A5C3-84A143FF8B34}" type="slidenum">
              <a:rPr sz="1400">
                <a:latin typeface="Comic Sans MS" panose="030F0702030302020204" pitchFamily="66" charset="0"/>
              </a:rPr>
            </a:fld>
            <a:endParaRPr sz="1400">
              <a:latin typeface="Comic Sans MS" panose="030F0702030302020204" pitchFamily="66" charset="0"/>
            </a:endParaRPr>
          </a:p>
        </p:txBody>
      </p:sp>
      <p:sp>
        <p:nvSpPr>
          <p:cNvPr id="6152" name="任意多边形 6151"/>
          <p:cNvSpPr/>
          <p:nvPr/>
        </p:nvSpPr>
        <p:spPr>
          <a:xfrm rot="18420000">
            <a:off x="10487025" y="24607"/>
            <a:ext cx="1553633" cy="2097087"/>
          </a:xfrm>
          <a:custGeom>
            <a:avLst/>
            <a:gdLst/>
            <a:ahLst/>
            <a:cxnLst/>
            <a:rect l="l" t="t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  <a:round/>
          </a:ln>
        </p:spPr>
      </p:sp>
      <p:sp>
        <p:nvSpPr>
          <p:cNvPr id="6153" name="任意多边形 6152"/>
          <p:cNvSpPr/>
          <p:nvPr/>
        </p:nvSpPr>
        <p:spPr>
          <a:xfrm rot="18420000">
            <a:off x="10441517" y="192088"/>
            <a:ext cx="1367367" cy="1571625"/>
          </a:xfrm>
          <a:custGeom>
            <a:avLst/>
            <a:gdLst/>
            <a:ahLst/>
            <a:cxnLst/>
            <a:rect l="l" t="t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  <a:round/>
          </a:ln>
        </p:spPr>
      </p:sp>
      <p:grpSp>
        <p:nvGrpSpPr>
          <p:cNvPr id="6154" name="组合 6153"/>
          <p:cNvGrpSpPr/>
          <p:nvPr/>
        </p:nvGrpSpPr>
        <p:grpSpPr>
          <a:xfrm>
            <a:off x="10584" y="5540375"/>
            <a:ext cx="2379133" cy="1246188"/>
            <a:chOff x="5" y="3490"/>
            <a:chExt cx="1124" cy="785"/>
          </a:xfrm>
        </p:grpSpPr>
        <p:sp>
          <p:nvSpPr>
            <p:cNvPr id="6155" name="任意多边形 6154"/>
            <p:cNvSpPr/>
            <p:nvPr/>
          </p:nvSpPr>
          <p:spPr>
            <a:xfrm>
              <a:off x="24" y="3505"/>
              <a:ext cx="1089" cy="649"/>
            </a:xfrm>
            <a:custGeom>
              <a:avLst/>
              <a:gdLst/>
              <a:ahLst/>
              <a:cxnLst/>
              <a:rect l="l" t="t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  <a:round/>
            </a:ln>
          </p:spPr>
        </p:sp>
        <p:sp>
          <p:nvSpPr>
            <p:cNvPr id="6156" name="任意多边形 6155"/>
            <p:cNvSpPr/>
            <p:nvPr/>
          </p:nvSpPr>
          <p:spPr>
            <a:xfrm>
              <a:off x="1022" y="3582"/>
              <a:ext cx="71" cy="129"/>
            </a:xfrm>
            <a:custGeom>
              <a:avLst/>
              <a:gdLst/>
              <a:ahLst/>
              <a:cxnLst/>
              <a:rect l="l" t="t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round/>
            </a:ln>
          </p:spPr>
        </p:sp>
        <p:sp>
          <p:nvSpPr>
            <p:cNvPr id="6157" name="任意多边形 6156"/>
            <p:cNvSpPr/>
            <p:nvPr/>
          </p:nvSpPr>
          <p:spPr>
            <a:xfrm>
              <a:off x="20" y="3774"/>
              <a:ext cx="792" cy="410"/>
            </a:xfrm>
            <a:custGeom>
              <a:avLst/>
              <a:gdLst/>
              <a:ahLst/>
              <a:cxnLst/>
              <a:rect l="l" t="t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  <a:round/>
            </a:ln>
          </p:spPr>
        </p:sp>
        <p:sp>
          <p:nvSpPr>
            <p:cNvPr id="6158" name="任意多边形 6157"/>
            <p:cNvSpPr/>
            <p:nvPr/>
          </p:nvSpPr>
          <p:spPr>
            <a:xfrm>
              <a:off x="129" y="3808"/>
              <a:ext cx="525" cy="374"/>
            </a:xfrm>
            <a:custGeom>
              <a:avLst/>
              <a:gdLst/>
              <a:ahLst/>
              <a:cxnLst/>
              <a:rect l="l" t="t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  <a:round/>
            </a:ln>
          </p:spPr>
        </p:sp>
        <p:sp>
          <p:nvSpPr>
            <p:cNvPr id="6159" name="任意多边形 6158"/>
            <p:cNvSpPr/>
            <p:nvPr/>
          </p:nvSpPr>
          <p:spPr>
            <a:xfrm>
              <a:off x="485" y="3532"/>
              <a:ext cx="135" cy="121"/>
            </a:xfrm>
            <a:custGeom>
              <a:avLst/>
              <a:gdLst/>
              <a:ahLst/>
              <a:cxnLst/>
              <a:rect l="l" t="t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  <a:round/>
            </a:ln>
          </p:spPr>
        </p:sp>
        <p:sp>
          <p:nvSpPr>
            <p:cNvPr id="6160" name="任意多边形 6159"/>
            <p:cNvSpPr/>
            <p:nvPr/>
          </p:nvSpPr>
          <p:spPr>
            <a:xfrm>
              <a:off x="641" y="4163"/>
              <a:ext cx="76" cy="112"/>
            </a:xfrm>
            <a:custGeom>
              <a:avLst/>
              <a:gdLst/>
              <a:ahLst/>
              <a:cxnLst/>
              <a:rect l="l" t="t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  <a:round/>
            </a:ln>
          </p:spPr>
        </p:sp>
        <p:sp>
          <p:nvSpPr>
            <p:cNvPr id="6161" name="任意多边形 6160"/>
            <p:cNvSpPr/>
            <p:nvPr/>
          </p:nvSpPr>
          <p:spPr>
            <a:xfrm>
              <a:off x="504" y="3607"/>
              <a:ext cx="193" cy="383"/>
            </a:xfrm>
            <a:custGeom>
              <a:avLst/>
              <a:gdLst/>
              <a:ahLst/>
              <a:cxnLst/>
              <a:rect l="l" t="t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  <a:round/>
            </a:ln>
          </p:spPr>
        </p:sp>
        <p:sp>
          <p:nvSpPr>
            <p:cNvPr id="6162" name="任意多边形 6161"/>
            <p:cNvSpPr/>
            <p:nvPr/>
          </p:nvSpPr>
          <p:spPr>
            <a:xfrm>
              <a:off x="668" y="3590"/>
              <a:ext cx="364" cy="174"/>
            </a:xfrm>
            <a:custGeom>
              <a:avLst/>
              <a:gdLst/>
              <a:ahLst/>
              <a:cxnLst/>
              <a:rect l="l" t="t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  <a:round/>
            </a:ln>
          </p:spPr>
        </p:sp>
        <p:sp>
          <p:nvSpPr>
            <p:cNvPr id="6163" name="任意多边形 6162"/>
            <p:cNvSpPr/>
            <p:nvPr/>
          </p:nvSpPr>
          <p:spPr>
            <a:xfrm>
              <a:off x="347" y="3693"/>
              <a:ext cx="156" cy="67"/>
            </a:xfrm>
            <a:custGeom>
              <a:avLst/>
              <a:gdLst/>
              <a:ahLst/>
              <a:cxnLst/>
              <a:rect l="l" t="t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round/>
            </a:ln>
          </p:spPr>
        </p:sp>
        <p:grpSp>
          <p:nvGrpSpPr>
            <p:cNvPr id="6164" name="组合 6163"/>
            <p:cNvGrpSpPr/>
            <p:nvPr/>
          </p:nvGrpSpPr>
          <p:grpSpPr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6165" name="组合 6164"/>
              <p:cNvGrpSpPr/>
              <p:nvPr/>
            </p:nvGrpSpPr>
            <p:grpSpPr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166" name="任意多边形 6165"/>
                <p:cNvSpPr/>
                <p:nvPr/>
              </p:nvSpPr>
              <p:spPr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67" name="任意多边形 6166"/>
                <p:cNvSpPr/>
                <p:nvPr/>
              </p:nvSpPr>
              <p:spPr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68" name="任意多边形 6167"/>
                <p:cNvSpPr/>
                <p:nvPr/>
              </p:nvSpPr>
              <p:spPr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</p:grpSp>
          <p:sp>
            <p:nvSpPr>
              <p:cNvPr id="6169" name="任意多边形 6168"/>
              <p:cNvSpPr/>
              <p:nvPr/>
            </p:nvSpPr>
            <p:spPr>
              <a:xfrm>
                <a:off x="76" y="3732"/>
                <a:ext cx="59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6170" name="任意多边形 6169"/>
              <p:cNvSpPr/>
              <p:nvPr/>
            </p:nvSpPr>
            <p:spPr>
              <a:xfrm>
                <a:off x="260" y="3886"/>
                <a:ext cx="244" cy="148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sp>
            <p:nvSpPr>
              <p:cNvPr id="6171" name="任意多边形 6170"/>
              <p:cNvSpPr/>
              <p:nvPr/>
            </p:nvSpPr>
            <p:spPr>
              <a:xfrm>
                <a:off x="565" y="3680"/>
                <a:ext cx="107" cy="238"/>
              </a:xfrm>
              <a:custGeom>
                <a:avLst/>
                <a:gdLst/>
                <a:ahLst/>
                <a:cxnLst/>
                <a:rect l="l" t="t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grpSp>
            <p:nvGrpSpPr>
              <p:cNvPr id="6172" name="组合 6171"/>
              <p:cNvGrpSpPr/>
              <p:nvPr/>
            </p:nvGrpSpPr>
            <p:grpSpPr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173" name="任意多边形 6172"/>
                <p:cNvSpPr/>
                <p:nvPr/>
              </p:nvSpPr>
              <p:spPr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74" name="任意多边形 6173"/>
                <p:cNvSpPr/>
                <p:nvPr/>
              </p:nvSpPr>
              <p:spPr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75" name="任意多边形 6174"/>
                <p:cNvSpPr/>
                <p:nvPr/>
              </p:nvSpPr>
              <p:spPr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76" name="任意多边形 6175"/>
                <p:cNvSpPr/>
                <p:nvPr/>
              </p:nvSpPr>
              <p:spPr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77" name="任意多边形 6176"/>
                <p:cNvSpPr/>
                <p:nvPr/>
              </p:nvSpPr>
              <p:spPr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78" name="任意多边形 6177"/>
                <p:cNvSpPr/>
                <p:nvPr/>
              </p:nvSpPr>
              <p:spPr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79" name="任意多边形 6178"/>
                <p:cNvSpPr/>
                <p:nvPr/>
              </p:nvSpPr>
              <p:spPr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80" name="任意多边形 6179"/>
                <p:cNvSpPr/>
                <p:nvPr/>
              </p:nvSpPr>
              <p:spPr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</p:grpSp>
        </p:grpSp>
      </p:grpSp>
      <p:grpSp>
        <p:nvGrpSpPr>
          <p:cNvPr id="6181" name="组合 6180"/>
          <p:cNvGrpSpPr/>
          <p:nvPr/>
        </p:nvGrpSpPr>
        <p:grpSpPr>
          <a:xfrm>
            <a:off x="11573933" y="2116138"/>
            <a:ext cx="514351" cy="4308475"/>
            <a:chOff x="5468" y="1333"/>
            <a:chExt cx="243" cy="2714"/>
          </a:xfrm>
        </p:grpSpPr>
        <p:sp>
          <p:nvSpPr>
            <p:cNvPr id="6182" name="任意多边形 6181"/>
            <p:cNvSpPr/>
            <p:nvPr/>
          </p:nvSpPr>
          <p:spPr>
            <a:xfrm flipH="1">
              <a:off x="5468" y="2620"/>
              <a:ext cx="205" cy="1427"/>
            </a:xfrm>
            <a:custGeom>
              <a:avLst/>
              <a:gdLst/>
              <a:ahLst/>
              <a:cxnLst/>
              <a:rect l="l" t="t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  <a:round/>
            </a:ln>
          </p:spPr>
        </p:sp>
        <p:sp>
          <p:nvSpPr>
            <p:cNvPr id="6183" name="任意多边形 6182"/>
            <p:cNvSpPr/>
            <p:nvPr/>
          </p:nvSpPr>
          <p:spPr>
            <a:xfrm flipH="1">
              <a:off x="5506" y="1333"/>
              <a:ext cx="205" cy="1633"/>
            </a:xfrm>
            <a:custGeom>
              <a:avLst/>
              <a:gdLst/>
              <a:ahLst/>
              <a:cxnLst/>
              <a:rect l="l" t="t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  <a:round/>
            </a:ln>
          </p:spPr>
        </p:sp>
      </p:grpSp>
      <p:grpSp>
        <p:nvGrpSpPr>
          <p:cNvPr id="6184" name="组合 6183"/>
          <p:cNvGrpSpPr/>
          <p:nvPr/>
        </p:nvGrpSpPr>
        <p:grpSpPr>
          <a:xfrm>
            <a:off x="9757833" y="90488"/>
            <a:ext cx="2844800" cy="1911350"/>
            <a:chOff x="4610" y="57"/>
            <a:chExt cx="1344" cy="1204"/>
          </a:xfrm>
        </p:grpSpPr>
        <p:grpSp>
          <p:nvGrpSpPr>
            <p:cNvPr id="6185" name="组合 6184"/>
            <p:cNvGrpSpPr/>
            <p:nvPr/>
          </p:nvGrpSpPr>
          <p:grpSpPr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186" name="任意多边形 6185"/>
              <p:cNvSpPr/>
              <p:nvPr/>
            </p:nvSpPr>
            <p:spPr>
              <a:xfrm rot="18420000">
                <a:off x="5430" y="1086"/>
                <a:ext cx="62" cy="288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  <a:round/>
              </a:ln>
            </p:spPr>
          </p:sp>
          <p:grpSp>
            <p:nvGrpSpPr>
              <p:cNvPr id="6187" name="组合 6186"/>
              <p:cNvGrpSpPr/>
              <p:nvPr/>
            </p:nvGrpSpPr>
            <p:grpSpPr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188" name="任意多边形 6187"/>
                <p:cNvSpPr/>
                <p:nvPr/>
              </p:nvSpPr>
              <p:spPr>
                <a:xfrm rot="18420000">
                  <a:off x="4966" y="71"/>
                  <a:ext cx="153" cy="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89" name="任意多边形 6188"/>
                <p:cNvSpPr/>
                <p:nvPr/>
              </p:nvSpPr>
              <p:spPr>
                <a:xfrm rot="18420000">
                  <a:off x="5048" y="332"/>
                  <a:ext cx="269" cy="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90" name="任意多边形 6189"/>
                <p:cNvSpPr/>
                <p:nvPr/>
              </p:nvSpPr>
              <p:spPr>
                <a:xfrm rot="18420000">
                  <a:off x="4858" y="182"/>
                  <a:ext cx="505" cy="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91" name="任意多边形 6190"/>
                <p:cNvSpPr/>
                <p:nvPr/>
              </p:nvSpPr>
              <p:spPr>
                <a:xfrm rot="18420000">
                  <a:off x="4903" y="-19"/>
                  <a:ext cx="758" cy="1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92" name="任意多边形 6191"/>
                <p:cNvSpPr/>
                <p:nvPr/>
              </p:nvSpPr>
              <p:spPr>
                <a:xfrm rot="18420000">
                  <a:off x="5297" y="897"/>
                  <a:ext cx="169" cy="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93" name="任意多边形 6192"/>
                <p:cNvSpPr/>
                <p:nvPr/>
              </p:nvSpPr>
              <p:spPr>
                <a:xfrm rot="18420000">
                  <a:off x="5253" y="806"/>
                  <a:ext cx="181" cy="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94" name="任意多边形 6193"/>
                <p:cNvSpPr/>
                <p:nvPr/>
              </p:nvSpPr>
              <p:spPr>
                <a:xfrm rot="18420000">
                  <a:off x="4985" y="210"/>
                  <a:ext cx="181" cy="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  <p:sp>
              <p:nvSpPr>
                <p:cNvPr id="6195" name="任意多边形 6194"/>
                <p:cNvSpPr/>
                <p:nvPr/>
              </p:nvSpPr>
              <p:spPr>
                <a:xfrm rot="18420000">
                  <a:off x="4948" y="142"/>
                  <a:ext cx="179" cy="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  <a:round/>
                </a:ln>
              </p:spPr>
            </p:sp>
          </p:grpSp>
        </p:grpSp>
        <p:cxnSp>
          <p:nvCxnSpPr>
            <p:cNvPr id="6196" name="直接连接符 6195"/>
            <p:cNvCxnSpPr/>
            <p:nvPr/>
          </p:nvCxnSpPr>
          <p:spPr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miter lim="800000"/>
            </a:ln>
          </p:spPr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hf sldNum="0" hdr="0" dt="0"/>
  <p:txStyles>
    <p:titleStyle>
      <a:lvl1pPr mar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effectLst/>
          <a:latin typeface="Comic Sans MS" panose="030F0702030302020204" pitchFamily="66" charset="0"/>
          <a:ea typeface="宋体" panose="02010600030101010101" pitchFamily="2" charset="-122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effectLst/>
          <a:latin typeface="Comic Sans MS" panose="030F0702030302020204" pitchFamily="66" charset="0"/>
          <a:ea typeface="宋体" panose="02010600030101010101" pitchFamily="2" charset="-122"/>
        </a:defRPr>
      </a:lvl1pPr>
      <a:lvl2pPr marL="742950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effectLst/>
          <a:latin typeface="Comic Sans MS" panose="030F0702030302020204" pitchFamily="66" charset="0"/>
          <a:ea typeface="宋体" panose="02010600030101010101" pitchFamily="2" charset="-122"/>
        </a:defRPr>
      </a:lvl2pPr>
      <a:lvl3pPr marL="11430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effectLst/>
          <a:latin typeface="Comic Sans MS" panose="030F0702030302020204" pitchFamily="66" charset="0"/>
          <a:ea typeface="宋体" panose="02010600030101010101" pitchFamily="2" charset="-122"/>
        </a:defRPr>
      </a:lvl3pPr>
      <a:lvl4pPr marL="16002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effectLst/>
          <a:latin typeface="Comic Sans MS" panose="030F0702030302020204" pitchFamily="66" charset="0"/>
          <a:ea typeface="宋体" panose="02010600030101010101" pitchFamily="2" charset="-122"/>
        </a:defRPr>
      </a:lvl4pPr>
      <a:lvl5pPr marL="20574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effectLst/>
          <a:latin typeface="Comic Sans MS" panose="030F0702030302020204" pitchFamily="66" charset="0"/>
          <a:ea typeface="宋体" panose="02010600030101010101" pitchFamily="2" charset="-122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603250" y="476250"/>
            <a:ext cx="10985500" cy="71658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000750" y="6540499"/>
            <a:ext cx="184253" cy="187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900"/>
            </a:lvl1pPr>
          </a:lstStyle>
          <a:p>
            <a:fld id="{86CB4B4D-7CA3-9044-876B-883B54F8677D}" type="slidenum">
              <a:rPr/>
            </a:fld>
            <a:endParaRPr/>
          </a:p>
        </p:txBody>
      </p:sp>
      <p:pic>
        <p:nvPicPr>
          <p:cNvPr id="5" name="图片 1073743875" descr="学科网 zxxk.com"/>
          <p:cNvPicPr>
            <a:picLocks noChangeAspect="1"/>
          </p:cNvPicPr>
          <p:nvPr/>
        </p:nvPicPr>
        <p:blipFill>
          <a:blip r:embed="rId20" r:link="rId21"/>
          <a:stretch>
            <a:fillRect/>
          </a:stretch>
        </p:blipFill>
        <p:spPr>
          <a:xfrm>
            <a:off x="419100" y="182563"/>
            <a:ext cx="4763" cy="4763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</p:sldLayoutIdLst>
  <p:transition spd="med"/>
  <p:txStyles>
    <p:titleStyle>
      <a:lvl1pPr marL="0" marR="0" indent="0" algn="l" defTabSz="12192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425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400" rtl="0" latinLnBrk="0">
        <a:lnSpc>
          <a:spcPct val="80000"/>
        </a:lnSpc>
        <a:spcBef>
          <a:spcPct val="0"/>
        </a:spcBef>
        <a:spcAft>
          <a:spcPct val="0"/>
        </a:spcAft>
        <a:buClrTx/>
        <a:buSzTx/>
        <a:buFontTx/>
        <a:buNone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6096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200" rtl="0" latinLnBrk="0">
        <a:lnSpc>
          <a:spcPct val="90000"/>
        </a:lnSpc>
        <a:spcBef>
          <a:spcPct val="450000"/>
        </a:spcBef>
        <a:spcAft>
          <a:spcPct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52.xml"/><Relationship Id="rId7" Type="http://schemas.openxmlformats.org/officeDocument/2006/relationships/image" Target="../media/image15.png"/><Relationship Id="rId6" Type="http://schemas.microsoft.com/office/2007/relationships/media" Target="../media/media1.mp4"/><Relationship Id="rId5" Type="http://schemas.openxmlformats.org/officeDocument/2006/relationships/video" Target="../media/media1.mp4"/><Relationship Id="rId4" Type="http://schemas.openxmlformats.org/officeDocument/2006/relationships/image" Target="../media/image3.png"/><Relationship Id="rId3" Type="http://schemas.openxmlformats.org/officeDocument/2006/relationships/tags" Target="../tags/tag151.xml"/><Relationship Id="rId2" Type="http://schemas.openxmlformats.org/officeDocument/2006/relationships/image" Target="../media/image2.png"/><Relationship Id="rId1" Type="http://schemas.openxmlformats.org/officeDocument/2006/relationships/tags" Target="../tags/tag15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image" Target="../media/image3.png"/><Relationship Id="rId3" Type="http://schemas.openxmlformats.org/officeDocument/2006/relationships/tags" Target="../tags/tag154.xml"/><Relationship Id="rId2" Type="http://schemas.openxmlformats.org/officeDocument/2006/relationships/image" Target="../media/image2.png"/><Relationship Id="rId1" Type="http://schemas.openxmlformats.org/officeDocument/2006/relationships/tags" Target="../tags/tag15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3" Type="http://schemas.openxmlformats.org/officeDocument/2006/relationships/tags" Target="../tags/tag159.xml"/><Relationship Id="rId2" Type="http://schemas.openxmlformats.org/officeDocument/2006/relationships/image" Target="../media/image2.png"/><Relationship Id="rId1" Type="http://schemas.openxmlformats.org/officeDocument/2006/relationships/tags" Target="../tags/tag158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5.xml"/><Relationship Id="rId4" Type="http://schemas.openxmlformats.org/officeDocument/2006/relationships/image" Target="../media/image3.png"/><Relationship Id="rId3" Type="http://schemas.openxmlformats.org/officeDocument/2006/relationships/tags" Target="../tags/tag164.xml"/><Relationship Id="rId2" Type="http://schemas.openxmlformats.org/officeDocument/2006/relationships/image" Target="../media/image2.png"/><Relationship Id="rId1" Type="http://schemas.openxmlformats.org/officeDocument/2006/relationships/tags" Target="../tags/tag16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8.xml"/><Relationship Id="rId4" Type="http://schemas.openxmlformats.org/officeDocument/2006/relationships/image" Target="../media/image3.png"/><Relationship Id="rId3" Type="http://schemas.openxmlformats.org/officeDocument/2006/relationships/tags" Target="../tags/tag167.xml"/><Relationship Id="rId2" Type="http://schemas.openxmlformats.org/officeDocument/2006/relationships/image" Target="../media/image2.png"/><Relationship Id="rId1" Type="http://schemas.openxmlformats.org/officeDocument/2006/relationships/tags" Target="../tags/tag166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71.xml"/><Relationship Id="rId4" Type="http://schemas.openxmlformats.org/officeDocument/2006/relationships/image" Target="../media/image3.png"/><Relationship Id="rId3" Type="http://schemas.openxmlformats.org/officeDocument/2006/relationships/tags" Target="../tags/tag170.xml"/><Relationship Id="rId2" Type="http://schemas.openxmlformats.org/officeDocument/2006/relationships/image" Target="../media/image2.png"/><Relationship Id="rId1" Type="http://schemas.openxmlformats.org/officeDocument/2006/relationships/tags" Target="../tags/tag16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74.xml"/><Relationship Id="rId4" Type="http://schemas.openxmlformats.org/officeDocument/2006/relationships/image" Target="../media/image3.png"/><Relationship Id="rId3" Type="http://schemas.openxmlformats.org/officeDocument/2006/relationships/tags" Target="../tags/tag173.xml"/><Relationship Id="rId2" Type="http://schemas.openxmlformats.org/officeDocument/2006/relationships/image" Target="../media/image2.png"/><Relationship Id="rId1" Type="http://schemas.openxmlformats.org/officeDocument/2006/relationships/tags" Target="../tags/tag17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556000" y="2667952"/>
            <a:ext cx="5080000" cy="1260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ctr"/>
            <a:r>
              <a:rPr lang="en-US" sz="4000" b="0">
                <a:latin typeface="Times New Roman" panose="02020603050405020304" pitchFamily="18" charset="0"/>
                <a:ea typeface="宋体" panose="02010600030101010101" pitchFamily="2" charset="-122"/>
              </a:rPr>
              <a:t>7. </a:t>
            </a:r>
            <a:r>
              <a:rPr lang="zh-CN" sz="4000" b="0">
                <a:latin typeface="Times New Roman" panose="02020603050405020304" pitchFamily="18" charset="0"/>
                <a:ea typeface="宋体" panose="02010600030101010101" pitchFamily="2" charset="-122"/>
              </a:rPr>
              <a:t>状语从句</a:t>
            </a:r>
            <a:r>
              <a:rPr lang="zh-CN" sz="3600" b="0">
                <a:latin typeface="Times New Roman" panose="02020603050405020304" pitchFamily="18" charset="0"/>
                <a:ea typeface="宋体" panose="02010600030101010101" pitchFamily="2" charset="-122"/>
              </a:rPr>
              <a:t></a:t>
            </a:r>
            <a:endParaRPr lang="zh-CN" altLang="en-US" sz="36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91005" y="4999990"/>
            <a:ext cx="795337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/>
            <a:r>
              <a:rPr lang="zh-CN" sz="200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常见的状语从句有时间状语从句、原因状语从句、条件状语从句、结果状语从句、让步状语从句等，在书面表达中恰当使用状语从句，可以丰富句子结构，准确传达意义。</a:t>
            </a:r>
            <a:endParaRPr lang="zh-CN" altLang="en-US" sz="2000"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pic>
        <p:nvPicPr>
          <p:cNvPr id="175" name="Westlife - No Matter What - Boyzone, with Lyrics,.mp4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5564" y="-14752"/>
            <a:ext cx="12244454" cy="688750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8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964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7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15745" y="564515"/>
            <a:ext cx="1056767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No matter what they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tell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us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w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hat we believe it's true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No matter where they take us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w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e'll find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our own way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back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4515" name="文本占位符 64514"/>
          <p:cNvSpPr/>
          <p:nvPr>
            <p:custDataLst>
              <p:tags r:id="rId5"/>
            </p:custDataLst>
          </p:nvPr>
        </p:nvSpPr>
        <p:spPr>
          <a:xfrm>
            <a:off x="1764665" y="231775"/>
            <a:ext cx="7924165" cy="517525"/>
          </a:xfrm>
          <a:prstGeom prst="rect">
            <a:avLst/>
          </a:prstGeom>
          <a:noFill/>
          <a:ln>
            <a:miter lim="800000"/>
          </a:ln>
        </p:spPr>
        <p:txBody>
          <a:bodyPr vert="horz" lIns="101600" tIns="0" rIns="82550" bIns="0" rtlCol="0">
            <a:noAutofit/>
          </a:bodyPr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Adverbial clauses of concession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15745" y="2251075"/>
            <a:ext cx="1100582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spcBef>
                <a:spcPct val="50000"/>
              </a:spcBef>
            </a:pPr>
            <a:r>
              <a:rPr lang="en-US" altLang="zh-CN" sz="3200">
                <a:solidFill>
                  <a:schemeClr val="dk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3. _____________________________________________ (</a:t>
            </a:r>
            <a:r>
              <a:rPr lang="zh-CN" altLang="en-US" sz="3200">
                <a:solidFill>
                  <a:schemeClr val="dk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无论他多少次遇到危险</a:t>
            </a:r>
            <a:r>
              <a:rPr lang="en-US" altLang="zh-CN" sz="3200">
                <a:solidFill>
                  <a:schemeClr val="dk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), he never gave up hope.</a:t>
            </a:r>
            <a:endParaRPr lang="en-US" altLang="zh-CN" sz="3200">
              <a:solidFill>
                <a:schemeClr val="dk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lvl="0">
              <a:spcBef>
                <a:spcPct val="50000"/>
              </a:spcBef>
            </a:pPr>
            <a:endParaRPr lang="zh-CN" altLang="en-US" sz="3200">
              <a:solidFill>
                <a:schemeClr val="dk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04695" y="2132965"/>
            <a:ext cx="91382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32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However</a:t>
            </a:r>
            <a:r>
              <a:rPr lang="en-US" sz="32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 No matter how </a:t>
            </a:r>
            <a:r>
              <a:rPr lang="en-US" sz="32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many times</a:t>
            </a:r>
            <a:r>
              <a:rPr lang="en-US" sz="32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he met danger  </a:t>
            </a:r>
            <a:endParaRPr lang="en-US" sz="320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64561" name="表格 64560"/>
          <p:cNvGraphicFramePr/>
          <p:nvPr>
            <p:custDataLst>
              <p:tags r:id="rId6"/>
            </p:custDataLst>
          </p:nvPr>
        </p:nvGraphicFramePr>
        <p:xfrm>
          <a:off x="1515745" y="3467735"/>
          <a:ext cx="9291955" cy="2997200"/>
        </p:xfrm>
        <a:graphic>
          <a:graphicData uri="http://schemas.openxmlformats.org/drawingml/2006/table">
            <a:tbl>
              <a:tblPr/>
              <a:tblGrid>
                <a:gridCol w="1104265"/>
                <a:gridCol w="4323715"/>
                <a:gridCol w="3863975"/>
              </a:tblGrid>
              <a:tr h="579120">
                <a:tc>
                  <a:txBody>
                    <a:bodyPr>
                      <a:spAutoFit/>
                    </a:bodyPr>
                    <a:p>
                      <a:pPr marL="0" lvl="0" indent="0">
                        <a:buNone/>
                      </a:pPr>
                      <a:endParaRPr sz="3200" b="1"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28575" cap="sq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marL="0" lvl="0" indent="0">
                        <a:buNone/>
                      </a:pPr>
                      <a:r>
                        <a:rPr sz="3200" b="1"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-ever</a:t>
                      </a:r>
                      <a:endParaRPr sz="3200" b="1"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28575" cap="sq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marL="0" lvl="0" indent="0">
                        <a:buNone/>
                      </a:pPr>
                      <a:endParaRPr sz="3200" b="1"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28575" cap="sq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2418080">
                <a:tc>
                  <a:txBody>
                    <a:bodyPr>
                      <a:spAutoFit/>
                    </a:bodyPr>
                    <a:p>
                      <a:pPr marL="0" lvl="0" indent="0">
                        <a:buNone/>
                      </a:pPr>
                      <a:endParaRPr lang="en-US" altLang="zh-CN" sz="3200" b="1"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  <a:p>
                      <a:pPr marL="0" lvl="0" indent="0">
                        <a:buNone/>
                      </a:pPr>
                      <a:endParaRPr lang="en-US" altLang="zh-CN" sz="3200" b="1"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Times New Roman" panose="02020603050405020304" pitchFamily="18" charset="0"/>
                          <a:ea typeface="微软雅黑" panose="020B0503020204020204" charset="-122"/>
                        </a:rPr>
                        <a:t>form</a:t>
                      </a:r>
                      <a:endParaRPr lang="en-US" altLang="zh-CN" sz="3200" b="1"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</a:txBody>
                  <a:tcPr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marL="0" lvl="0" indent="0">
                        <a:buNone/>
                      </a:pPr>
                      <a:endParaRPr sz="3200" b="1"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marL="0" lvl="0" indent="0">
                        <a:buNone/>
                      </a:pPr>
                      <a:endParaRPr sz="32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635250" y="4403725"/>
            <a:ext cx="408622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0" indent="0">
              <a:buNone/>
            </a:pPr>
            <a:r>
              <a:rPr sz="32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whoever, whomever, whatever, whichever,</a:t>
            </a:r>
            <a:endParaRPr sz="32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sz="32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whenever, wherever, however</a:t>
            </a:r>
            <a:endParaRPr lang="zh-CN" altLang="en-US" sz="32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84035" y="3394710"/>
            <a:ext cx="37604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0" indent="0">
              <a:buNone/>
            </a:pPr>
            <a:r>
              <a:rPr sz="32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no matter -</a:t>
            </a:r>
            <a:endParaRPr lang="zh-CN" altLang="en-US" sz="32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49440" y="4036695"/>
            <a:ext cx="482536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0" indent="0">
              <a:buNone/>
            </a:pPr>
            <a:r>
              <a:rPr sz="32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no matter</a:t>
            </a:r>
            <a:r>
              <a:rPr sz="32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who/ whom/what/which/</a:t>
            </a:r>
            <a:endParaRPr sz="32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sz="32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when/where/how</a:t>
            </a:r>
            <a:endParaRPr sz="32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sz="32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no matter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w</a:t>
            </a:r>
            <a:r>
              <a:rPr sz="32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hether</a:t>
            </a:r>
            <a:endParaRPr sz="3200" b="1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sz="32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no matter</a:t>
            </a:r>
            <a:r>
              <a:rPr sz="32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if</a:t>
            </a:r>
            <a:endParaRPr lang="zh-CN" altLang="en-US" sz="3200" b="1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211" name="Whenever , wherever , however 一般只可以引导让步状语从句。…"/>
          <p:cNvSpPr txBox="1"/>
          <p:nvPr/>
        </p:nvSpPr>
        <p:spPr>
          <a:xfrm>
            <a:off x="722630" y="-72390"/>
            <a:ext cx="10746740" cy="241427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normAutofit/>
          </a:bodyPr>
          <a:lstStyle/>
          <a:p>
            <a:pPr marL="914400" indent="-914400" algn="just" defTabSz="2194560">
              <a:lnSpc>
                <a:spcPct val="110000"/>
              </a:lnSpc>
              <a:buSzPct val="40000"/>
              <a:buBlip>
                <a:blip r:embed="rId5"/>
              </a:buBlip>
              <a:defRPr sz="7200" b="1" spc="-144"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rPr lang="en-US" altLang="zh-CN" sz="40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Attention</a:t>
            </a:r>
            <a:r>
              <a:rPr lang="zh-CN" altLang="en-US" sz="40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3200" b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200" b="0" u="sng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no matter +</a:t>
            </a:r>
            <a:r>
              <a:rPr lang="zh-CN" altLang="en-US" sz="3200" b="0" u="sng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疑问词</a:t>
            </a:r>
            <a:r>
              <a:rPr sz="3200" b="0" u="sng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sz="3200" b="0" u="sng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只引导让步状语从句。</a:t>
            </a:r>
            <a:endParaRPr sz="3200" b="0" u="sng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914400" indent="-914400" algn="just" defTabSz="2194560">
              <a:lnSpc>
                <a:spcPct val="110000"/>
              </a:lnSpc>
              <a:buSzPct val="40000"/>
              <a:buBlip>
                <a:blip r:embed="rId5"/>
              </a:buBlip>
              <a:defRPr sz="7200" b="1" spc="-144"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rPr lang="zh-CN" sz="3200" b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疑问词</a:t>
            </a:r>
            <a:r>
              <a:rPr lang="en-US" altLang="zh-CN" sz="3200" b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+ever </a:t>
            </a:r>
            <a:r>
              <a:rPr lang="zh-CN" altLang="en-US" sz="32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，可引导让步状语从句</a:t>
            </a:r>
            <a:r>
              <a:rPr lang="en-US" altLang="zh-CN" sz="32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&amp;</a:t>
            </a:r>
            <a:r>
              <a:rPr lang="zh-CN" altLang="en-US" sz="32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名词性从句。</a:t>
            </a:r>
            <a:endParaRPr sz="3200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914400" indent="-914400" algn="just" defTabSz="2194560">
              <a:lnSpc>
                <a:spcPct val="110000"/>
              </a:lnSpc>
              <a:buSzPct val="40000"/>
              <a:buBlip>
                <a:blip r:embed="rId5"/>
              </a:buBlip>
              <a:defRPr sz="7200" b="1" spc="-144"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endParaRPr sz="3200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14" name="No matter who comes to the party, he will receive a gift."/>
          <p:cNvSpPr txBox="1"/>
          <p:nvPr>
            <p:custDataLst>
              <p:tags r:id="rId6"/>
            </p:custDataLst>
          </p:nvPr>
        </p:nvSpPr>
        <p:spPr>
          <a:xfrm>
            <a:off x="597895" y="1049419"/>
            <a:ext cx="11322020" cy="1640959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normAutofit/>
          </a:bodyPr>
          <a:lstStyle>
            <a:lvl1pPr algn="just">
              <a:lnSpc>
                <a:spcPct val="110000"/>
              </a:lnSpc>
              <a:defRPr sz="8000" spc="-159"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rPr lang="en-US" sz="4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1. _____________</a:t>
            </a:r>
            <a:r>
              <a:rPr sz="4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sz="4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(</a:t>
            </a:r>
            <a:r>
              <a:rPr lang="zh-CN" altLang="en-US" sz="4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无论谁</a:t>
            </a:r>
            <a:r>
              <a:rPr lang="en-US" sz="4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) </a:t>
            </a:r>
            <a:r>
              <a:rPr sz="3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comes to the party, he will receive a gift.</a:t>
            </a:r>
            <a:r>
              <a:rPr sz="4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endParaRPr sz="40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" name="No matter who comes to the party, he will receive a gift."/>
          <p:cNvSpPr txBox="1"/>
          <p:nvPr>
            <p:custDataLst>
              <p:tags r:id="rId7"/>
            </p:custDataLst>
          </p:nvPr>
        </p:nvSpPr>
        <p:spPr>
          <a:xfrm>
            <a:off x="598212" y="2032081"/>
            <a:ext cx="11322020" cy="1640959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normAutofit/>
          </a:bodyPr>
          <a:lstStyle>
            <a:lvl1pPr algn="just">
              <a:lnSpc>
                <a:spcPct val="110000"/>
              </a:lnSpc>
              <a:defRPr sz="8000" spc="-159"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 lvl="0">
              <a:spcBef>
                <a:spcPct val="50000"/>
              </a:spcBef>
            </a:pPr>
            <a:r>
              <a:rPr lang="en-US" sz="3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2. ______________ </a:t>
            </a:r>
            <a:r>
              <a:rPr sz="32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2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32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无论谁</a:t>
            </a:r>
            <a:r>
              <a:rPr lang="en-US" sz="32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sz="32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comes </a:t>
            </a:r>
            <a:r>
              <a:rPr lang="en-US" sz="32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here </a:t>
            </a:r>
            <a:r>
              <a:rPr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will receive a gift.</a:t>
            </a:r>
            <a:endParaRPr sz="32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96645" y="1577975"/>
            <a:ext cx="73348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32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No matter who</a:t>
            </a:r>
            <a:endParaRPr sz="32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/ Whoever</a:t>
            </a:r>
            <a:endParaRPr lang="en-US" sz="32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6645" y="249872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4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W</a:t>
            </a:r>
            <a:r>
              <a:rPr sz="4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ho</a:t>
            </a:r>
            <a:r>
              <a:rPr lang="en-US" sz="4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ever</a:t>
            </a:r>
            <a:endParaRPr lang="en-US" sz="40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43" name="Sarah hopes to become a friend of ________________ shares her interests.…"/>
          <p:cNvSpPr txBox="1"/>
          <p:nvPr/>
        </p:nvSpPr>
        <p:spPr>
          <a:xfrm>
            <a:off x="456565" y="1577975"/>
            <a:ext cx="11957050" cy="6584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3050" indent="-273050" algn="l" defTabSz="825500" rtl="0" eaLnBrk="1" latinLnBrk="0" hangingPunct="1">
              <a:lnSpc>
                <a:spcPct val="100000"/>
              </a:lnSpc>
              <a:spcBef>
                <a:spcPct val="590000"/>
              </a:spcBef>
              <a:buSzPct val="75000"/>
              <a:buFont typeface="Arial" panose="020B0604020202020204" pitchFamily="34" charset="0"/>
              <a:buChar char="•"/>
              <a:defRPr sz="2300" kern="12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546100" indent="-273050" algn="l" defTabSz="825500" rtl="0" eaLnBrk="1" latinLnBrk="0" hangingPunct="1">
              <a:lnSpc>
                <a:spcPct val="100000"/>
              </a:lnSpc>
              <a:spcBef>
                <a:spcPct val="590000"/>
              </a:spcBef>
              <a:buSzPct val="75000"/>
              <a:buFont typeface="Arial" panose="020B0604020202020204" pitchFamily="34" charset="0"/>
              <a:buChar char="•"/>
              <a:defRPr sz="2300" kern="12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819150" indent="-273050" algn="l" defTabSz="825500" rtl="0" eaLnBrk="1" latinLnBrk="0" hangingPunct="1">
              <a:lnSpc>
                <a:spcPct val="100000"/>
              </a:lnSpc>
              <a:spcBef>
                <a:spcPct val="590000"/>
              </a:spcBef>
              <a:buSzPct val="75000"/>
              <a:buFont typeface="Arial" panose="020B0604020202020204" pitchFamily="34" charset="0"/>
              <a:buChar char="•"/>
              <a:defRPr sz="2300" kern="12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1092200" indent="-273050" algn="l" defTabSz="825500" rtl="0" eaLnBrk="1" latinLnBrk="0" hangingPunct="1">
              <a:lnSpc>
                <a:spcPct val="100000"/>
              </a:lnSpc>
              <a:spcBef>
                <a:spcPct val="590000"/>
              </a:spcBef>
              <a:buSzPct val="75000"/>
              <a:buFont typeface="Arial" panose="020B0604020202020204" pitchFamily="34" charset="0"/>
              <a:buChar char="•"/>
              <a:defRPr sz="2300" kern="12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1365250" indent="-273050" algn="l" defTabSz="825500" rtl="0" eaLnBrk="1" latinLnBrk="0" hangingPunct="1">
              <a:lnSpc>
                <a:spcPct val="100000"/>
              </a:lnSpc>
              <a:spcBef>
                <a:spcPct val="590000"/>
              </a:spcBef>
              <a:buSzPct val="75000"/>
              <a:buFont typeface="Arial" panose="020B0604020202020204" pitchFamily="34" charset="0"/>
              <a:buChar char="•"/>
              <a:defRPr sz="2300" kern="12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718185" fontAlgn="auto">
              <a:lnSpc>
                <a:spcPct val="150000"/>
              </a:lnSpc>
              <a:spcBef>
                <a:spcPts val="0"/>
              </a:spcBef>
              <a:buNone/>
              <a:defRPr sz="7915">
                <a:effectLst>
                  <a:outerShdw blurRad="44196" dist="22098" dir="5400000" rotWithShape="0">
                    <a:srgbClr val="000000"/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rPr lang="en-US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1.</a:t>
            </a:r>
            <a:r>
              <a:rPr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Sarah hopes to become a friend of_____________ shares her interests.</a:t>
            </a:r>
            <a:endParaRPr sz="32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 algn="just" defTabSz="718185" fontAlgn="auto">
              <a:lnSpc>
                <a:spcPct val="150000"/>
              </a:lnSpc>
              <a:spcBef>
                <a:spcPts val="0"/>
              </a:spcBef>
              <a:buNone/>
              <a:defRPr sz="7915">
                <a:effectLst>
                  <a:outerShdw blurRad="44196" dist="22098" dir="5400000" rotWithShape="0">
                    <a:srgbClr val="000000"/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rPr lang="en-US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2.</a:t>
            </a:r>
            <a:r>
              <a:rPr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____________________asks him for help, he is always ready to help.</a:t>
            </a:r>
            <a:endParaRPr sz="32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 algn="just" defTabSz="718185" fontAlgn="auto">
              <a:lnSpc>
                <a:spcPct val="150000"/>
              </a:lnSpc>
              <a:spcBef>
                <a:spcPts val="0"/>
              </a:spcBef>
              <a:buNone/>
              <a:defRPr sz="7915">
                <a:effectLst>
                  <a:outerShdw blurRad="44196" dist="22098" dir="5400000" rotWithShape="0">
                    <a:srgbClr val="000000"/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rPr lang="en-US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3.</a:t>
            </a:r>
            <a:r>
              <a:rPr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My friend Julia brought out all her dresses and told me to take  _______________ suited me best.</a:t>
            </a:r>
            <a:endParaRPr sz="32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44" name="whoever"/>
          <p:cNvSpPr txBox="1"/>
          <p:nvPr/>
        </p:nvSpPr>
        <p:spPr>
          <a:xfrm>
            <a:off x="7000225" y="3585739"/>
            <a:ext cx="1517650" cy="542925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defTabSz="825500">
              <a:defRPr sz="9100" b="1">
                <a:solidFill>
                  <a:srgbClr val="FFFB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sz="32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whoever</a:t>
            </a:r>
            <a:endParaRPr sz="32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47" name="Whoever / No matter who"/>
          <p:cNvSpPr txBox="1"/>
          <p:nvPr/>
        </p:nvSpPr>
        <p:spPr>
          <a:xfrm>
            <a:off x="722786" y="4128752"/>
            <a:ext cx="4526915" cy="542925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defTabSz="825500">
              <a:defRPr sz="9100" b="1">
                <a:solidFill>
                  <a:srgbClr val="FFFB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sz="32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Whoever / No matter who</a:t>
            </a:r>
            <a:endParaRPr sz="32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48" name="whichever"/>
          <p:cNvSpPr txBox="1"/>
          <p:nvPr/>
        </p:nvSpPr>
        <p:spPr>
          <a:xfrm>
            <a:off x="803431" y="5594696"/>
            <a:ext cx="2127250" cy="542925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defTabSz="825500">
              <a:defRPr sz="9100" b="1">
                <a:solidFill>
                  <a:srgbClr val="FFFB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Bahnschrift SemiBold SemiConden" charset="0"/>
              </a:rPr>
              <a:t>whichever</a:t>
            </a:r>
            <a:endParaRPr sz="32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Bahnschrift SemiBold SemiConden" charset="0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11" grpId="0"/>
      <p:bldP spid="244" grpId="0"/>
      <p:bldP spid="247" grpId="0"/>
      <p:bldP spid="2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87070" y="292735"/>
            <a:ext cx="11162665" cy="61239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0">
                <a:latin typeface="Times New Roman" panose="02020603050405020304" pitchFamily="18" charset="0"/>
                <a:ea typeface="宋体" panose="02010600030101010101" pitchFamily="2" charset="-122"/>
              </a:rPr>
              <a:t>一、例句赏析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1. I was about to give up __________ an idea occurred to me __________ I could work with my roommate Tim.</a:t>
            </a:r>
            <a:r>
              <a:rPr lang="zh-CN" sz="2800" b="0">
                <a:latin typeface="Times New Roman" panose="02020603050405020304" pitchFamily="18" charset="0"/>
                <a:ea typeface="宋体" panose="02010600030101010101" pitchFamily="2" charset="-122"/>
              </a:rPr>
              <a:t>我正打算放弃时，突然想到我可以和我的室友蒂姆一起工作。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2. I didn’t realize I was so happy __________ she said those words.</a:t>
            </a:r>
            <a:r>
              <a:rPr lang="zh-CN" sz="2800" b="0">
                <a:latin typeface="Times New Roman" panose="02020603050405020304" pitchFamily="18" charset="0"/>
                <a:ea typeface="宋体" panose="02010600030101010101" pitchFamily="2" charset="-122"/>
              </a:rPr>
              <a:t>直到她说了那些话，我才意识到自己是多么地幸福。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3. </a:t>
            </a:r>
            <a:r>
              <a:rPr lang="en-US" sz="2800" b="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</a:rPr>
              <a:t>No sooner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 had she turned around __________ she saw Harry Potter standing there.</a:t>
            </a:r>
            <a:r>
              <a:rPr lang="zh-CN" sz="2800" b="0">
                <a:latin typeface="Times New Roman" panose="02020603050405020304" pitchFamily="18" charset="0"/>
                <a:ea typeface="宋体" panose="02010600030101010101" pitchFamily="2" charset="-122"/>
              </a:rPr>
              <a:t>她刚一转过身来，就看到哈利波特站在那里。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4. I had no confidence at all, __________ no one had ever made it.</a:t>
            </a:r>
            <a:r>
              <a:rPr lang="zh-CN" sz="2800" b="0">
                <a:latin typeface="Times New Roman" panose="02020603050405020304" pitchFamily="18" charset="0"/>
                <a:ea typeface="宋体" panose="02010600030101010101" pitchFamily="2" charset="-122"/>
              </a:rPr>
              <a:t>我没有信心，因为没有人做到过。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5. “I’ll lend you my bike ________________ you promise to return it today.”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he said.</a:t>
            </a:r>
            <a:r>
              <a:rPr lang="zh-CN" sz="2800" b="0">
                <a:latin typeface="Times New Roman" panose="02020603050405020304" pitchFamily="18" charset="0"/>
                <a:ea typeface="宋体" panose="02010600030101010101" pitchFamily="2" charset="-122"/>
              </a:rPr>
              <a:t>“只有你承诺今天把自行车还回来，我才会借给你。”他说。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87070" y="944245"/>
            <a:ext cx="11162665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6.__________ no one noticed that I disappeared, I might need to spend the night in the ditch.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如果没有人注意到我不见了，我可能要在水沟里过一晚了。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7.She was __________ ashamed __________ she apologized to me repeatedly.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她是如此的愧疚，不停地向我道歉。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8.Lily made __________ great progress __________ she was praised.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Lily取得了如此大的进步，受到了表扬。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9.__________ he always finished his run long after the other children, he did always finish.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尽管他总是落后于其他孩子很久才跑完，但是他都是跑完了的。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102995" y="151130"/>
            <a:ext cx="11162665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二、翻译练习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1.当他出现在人们的视线中时，观众们爆发出雷鸣般的欢呼和掌声。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2.Susan刚一下车，就看到她的好朋友Lily在冲她挥手。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3.直到她打电话来告诉我她已经安全到家，我才如释重负地松了口气。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46200" y="964565"/>
            <a:ext cx="1037018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When he </a:t>
            </a:r>
            <a:r>
              <a:rPr lang="en-US" sz="28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</a:rPr>
              <a:t>came into sight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the audience </a:t>
            </a:r>
            <a:r>
              <a:rPr lang="en-US" sz="28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</a:rPr>
              <a:t>burst into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thunderous cheer</a:t>
            </a:r>
            <a:r>
              <a:rPr lang="en-US" sz="28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and applau</a:t>
            </a:r>
            <a:r>
              <a:rPr lang="en-US" sz="28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</a:rPr>
              <a:t>se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en-US" altLang="en-US" sz="28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46200" y="2240280"/>
            <a:ext cx="108216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Susan had hardly(no sooner) got off the bus when(than) she saw her good friend Lily waving to her.</a:t>
            </a:r>
            <a:endParaRPr lang="en-US" altLang="en-US" sz="28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48410" y="3065780"/>
            <a:ext cx="1078103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800" b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Hardly(No sooner) had Susan got off the bus when(than) she saw her   good friend Lily waving to her.</a:t>
            </a:r>
            <a:endParaRPr lang="en-US" altLang="en-US" sz="2800" b="0">
              <a:solidFill>
                <a:srgbClr val="0070C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48410" y="5629910"/>
            <a:ext cx="105168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Not until she called and got me informed that she had got home safely did I breathe a sigh of relief.</a:t>
            </a:r>
            <a:endParaRPr lang="en-US" altLang="en-US" sz="2800" b="0">
              <a:solidFill>
                <a:srgbClr val="0070C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48410" y="4565650"/>
            <a:ext cx="105168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 I didn’t breathe a sigh of relief 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until she called and got me informed that she had got home safely.</a:t>
            </a:r>
            <a:endParaRPr lang="en-US" altLang="en-US" sz="28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585595" cy="1783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57790" y="4682490"/>
            <a:ext cx="1932305" cy="217551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585595" y="835025"/>
            <a:ext cx="111626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4.如果我们不尽快找到它，它可能会被冻死。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 indent="0"/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5.他变得如此的担心和焦虑，开始大声呼救。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6.尽管她很忙，她还是说到做到，带孩子们去了游乐园。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3990" y="1476375"/>
            <a:ext cx="97409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If we didn’t find it as soon as possible, he could be frozen to death.</a:t>
            </a:r>
            <a:endParaRPr lang="en-US" altLang="en-US" sz="28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5595" y="2475865"/>
            <a:ext cx="98742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He became so worried and anxious that he began to scream for help.</a:t>
            </a:r>
            <a:endParaRPr lang="en-US" altLang="en-US" sz="28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65605" y="3581400"/>
            <a:ext cx="878395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Although she was very busy, she kept her word and took the kids to the amusement park.</a:t>
            </a:r>
            <a:endParaRPr lang="en-US" altLang="en-US" sz="28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65605" y="4604385"/>
            <a:ext cx="878395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Busy as </a:t>
            </a:r>
            <a:r>
              <a:rPr lang="en-US" sz="2800" b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she was, she kept her word and took the kids to the amusement park.</a:t>
            </a:r>
            <a:endParaRPr lang="en-US" altLang="en-US" sz="2800" b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2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6*i*2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6*i*7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6*i*8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3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3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UNIT_BK_DARK_LIGHT" val="2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TYPE" val="i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d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VALUE" val="495*440"/>
  <p:tag name="KSO_WM_UNIT_TYPE" val="d"/>
  <p:tag name="KSO_WM_UNIT_INDEX" val="1"/>
  <p:tag name="KSO_WM_UNIT_SUPPORT_UNIT_TYPE" val="[&quot;all&quot;]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d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VALUE" val="604*536"/>
  <p:tag name="KSO_WM_UNIT_TYPE" val="d"/>
  <p:tag name="KSO_WM_UNIT_INDEX" val="2"/>
  <p:tag name="KSO_WM_UNIT_SUPPORT_UNIT_TYPE" val="[&quot;all&quot;]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3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0245"/>
</p:tagLst>
</file>

<file path=ppt/tags/tag14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0245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TEMPLATE_SUBCATEGORY" val="0"/>
  <p:tag name="KSO_WM_TAG_VERSION" val="1.0"/>
  <p:tag name="KSO_WM_BEAUTIFY_FLAG" val="#wm#"/>
  <p:tag name="KSO_WM_TEMPLATE_CATEGORY" val="custom"/>
  <p:tag name="KSO_WM_TEMPLATE_INDEX" val="20200245"/>
  <p:tag name="KSO_WM_TEMPLATE_THUMBS_INDEX" val="1、4、5、7、8、9、10、11、12、13、15"/>
  <p:tag name="KSO_WM_UNIT_SHOW_EDIT_AREA_INDICATION" val="0"/>
  <p:tag name="KSO_WM_TEMPLATE_MASTER_TYPE" val="1"/>
  <p:tag name="KSO_WM_TEMPLATE_COLOR_TYPE" val="1"/>
  <p:tag name="KSO_WM_TEMPLATE_MASTER_THUMB_INDEX" val="12"/>
</p:tagLst>
</file>

<file path=ppt/tags/tag149.xml><?xml version="1.0" encoding="utf-8"?>
<p:tagLst xmlns:p="http://schemas.openxmlformats.org/presentationml/2006/main">
  <p:tag name="KSO_WM_SLIDE_ID" val="custom20200245_1"/>
  <p:tag name="KSO_WM_TEMPLATE_SUBCATEGORY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0245"/>
  <p:tag name="KSO_WM_SLIDE_TYPE" val="title"/>
  <p:tag name="KSO_WM_SLIDE_SUBTYPE" val="pureTxt"/>
  <p:tag name="KSO_WM_TEMPLATE_THUMBS_INDEX" val="1、4、5、7、8、9、10、11、12、13、15"/>
  <p:tag name="KSO_WM_SLIDE_LAYOUT" val="a_b_f_k"/>
  <p:tag name="KSO_WM_SLIDE_LAYOUT_CNT" val="1_1_2_1"/>
  <p:tag name="KSO_WM_SLIDE_COVER_HASPICTURE" val="2"/>
  <p:tag name="KSO_WM_TEMPLATE_MASTER_TYPE" val="1"/>
  <p:tag name="KSO_WM_TEMPLATE_COLOR_TYPE" val="1"/>
  <p:tag name="KSO_WM_TEMPLATE_MASTER_THUMB_INDEX" val="1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15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6.xml><?xml version="1.0" encoding="utf-8"?>
<p:tagLst xmlns:p="http://schemas.openxmlformats.org/presentationml/2006/main">
  <p:tag name="TABLE_ENDDRAG_ORIGIN_RECT" val="731*229"/>
  <p:tag name="TABLE_ENDDRAG_RECT" val="119*262*731*229"/>
</p:tagLst>
</file>

<file path=ppt/tags/tag15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1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16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16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1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17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75.xml><?xml version="1.0" encoding="utf-8"?>
<p:tagLst xmlns:p="http://schemas.openxmlformats.org/presentationml/2006/main">
  <p:tag name="commondata" val="eyJoZGlkIjoiODhmZTNmYWMxMTc0ZWVlNWU5NWJhMWE3ZTNjM2U4MDkifQ=="/>
</p:tagLst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200"/>
      </a:hlink>
      <a:folHlink>
        <a:srgbClr val="703DFF"/>
      </a:folHlink>
    </a:clrScheme>
    <a:fontScheme name="Crayons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336600"/>
        </a:dk1>
        <a:lt1>
          <a:srgbClr val="FFFFFF"/>
        </a:lt1>
        <a:dk2>
          <a:srgbClr val="8080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00"/>
        </a:hlink>
        <a:folHlink>
          <a:srgbClr val="CCFF33"/>
        </a:folHlink>
      </a:clrScheme>
      <a:clrMap bg1="dk1" tx1="lt2" bg2="dk2" tx2="lt1" accent1="accent1" accent2="accent2" accent3="accent3" accent4="accent4" accent5="accent5" accent6="accent6" hlink="hlink" folHlink="folHlink"/>
    </a:extraClrScheme>
    <a:extraClrScheme>
      <a:clrScheme name="Crayons 5">
        <a:dk1>
          <a:srgbClr val="003366"/>
        </a:dk1>
        <a:lt1>
          <a:srgbClr val="FFFFFF"/>
        </a:lt1>
        <a:dk2>
          <a:srgbClr val="808080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00FF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000066"/>
        </a:dk1>
        <a:lt1>
          <a:srgbClr val="FFFFFF"/>
        </a:lt1>
        <a:dk2>
          <a:srgbClr val="6666FF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FFCC00"/>
        </a:folHlink>
      </a:clrScheme>
      <a:clrMap bg1="dk1" tx1="lt2" bg2="dk2" tx2="lt1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00"/>
        </a:hlink>
        <a:folHlink>
          <a:srgbClr val="FF3300"/>
        </a:folHlink>
      </a:clrScheme>
      <a:clrMap bg1="dk2" tx1="lt2" bg2="dk1" tx2="lt1" accent1="accent1" accent2="accent2" accent3="accent3" accent4="accent4" accent5="accent5" accent6="accent6" hlink="hlink" folHlink="folHlink"/>
    </a:extraClrScheme>
    <a:extraClrScheme>
      <a:clrScheme name="Crayons 8">
        <a:dk1>
          <a:srgbClr val="800000"/>
        </a:dk1>
        <a:lt1>
          <a:srgbClr val="FFFFFF"/>
        </a:lt1>
        <a:dk2>
          <a:srgbClr val="FF33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66CC"/>
        </a:hlink>
        <a:folHlink>
          <a:srgbClr val="FFCC00"/>
        </a:folHlink>
      </a:clrScheme>
      <a:clrMap bg1="dk1" tx1="lt1" bg2="dk2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E3DEEC"/>
      </a:dk2>
      <a:lt2>
        <a:srgbClr val="F7F4FB"/>
      </a:lt2>
      <a:accent1>
        <a:srgbClr val="725CA2"/>
      </a:accent1>
      <a:accent2>
        <a:srgbClr val="7B6792"/>
      </a:accent2>
      <a:accent3>
        <a:srgbClr val="837284"/>
      </a:accent3>
      <a:accent4>
        <a:srgbClr val="8E7D79"/>
      </a:accent4>
      <a:accent5>
        <a:srgbClr val="96886B"/>
      </a:accent5>
      <a:accent6>
        <a:srgbClr val="A1935F"/>
      </a:accent6>
      <a:hlink>
        <a:srgbClr val="5DCAFB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2_DynamicDark">
  <a:themeElements>
    <a:clrScheme name="32_DynamicDark">
      <a:dk1>
        <a:srgbClr val="BE00FF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2894</Words>
  <Application>WPS 演示</Application>
  <PresentationFormat>宽屏</PresentationFormat>
  <Paragraphs>112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9</vt:i4>
      </vt:variant>
    </vt:vector>
  </HeadingPairs>
  <TitlesOfParts>
    <vt:vector size="36" baseType="lpstr">
      <vt:lpstr>Arial</vt:lpstr>
      <vt:lpstr>宋体</vt:lpstr>
      <vt:lpstr>Wingdings</vt:lpstr>
      <vt:lpstr>Comic Sans MS</vt:lpstr>
      <vt:lpstr>微软雅黑</vt:lpstr>
      <vt:lpstr>汉仪旗黑-85S</vt:lpstr>
      <vt:lpstr>黑体</vt:lpstr>
      <vt:lpstr>Helvetica Neue Medium</vt:lpstr>
      <vt:lpstr>Helvetica Neue</vt:lpstr>
      <vt:lpstr>Calibri</vt:lpstr>
      <vt:lpstr>Graphik Medium</vt:lpstr>
      <vt:lpstr>Segoe Print</vt:lpstr>
      <vt:lpstr>Graphik Semibold</vt:lpstr>
      <vt:lpstr>Graphik</vt:lpstr>
      <vt:lpstr>American Typewriter</vt:lpstr>
      <vt:lpstr>Times New Roman</vt:lpstr>
      <vt:lpstr>Arial Black</vt:lpstr>
      <vt:lpstr>Arial Rounded MT Bold</vt:lpstr>
      <vt:lpstr>Bahnschrift SemiBold SemiConden</vt:lpstr>
      <vt:lpstr>Bahnschrift</vt:lpstr>
      <vt:lpstr>Bradley Hand ITC TT-Bold</vt:lpstr>
      <vt:lpstr>Arial Unicode MS</vt:lpstr>
      <vt:lpstr>Bradley Hand ITC</vt:lpstr>
      <vt:lpstr>汉仪旗黑-85S</vt:lpstr>
      <vt:lpstr>Crayons</vt:lpstr>
      <vt:lpstr>2_Office 主题​​</vt:lpstr>
      <vt:lpstr>32_DynamicDark</vt:lpstr>
      <vt:lpstr>Unit 6. Using language Adverbial clauses with  -ever and no matter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黄菊</dc:creator>
  <cp:lastModifiedBy>從偂苡葔</cp:lastModifiedBy>
  <cp:revision>57</cp:revision>
  <dcterms:created xsi:type="dcterms:W3CDTF">2023-08-09T12:44:00Z</dcterms:created>
  <dcterms:modified xsi:type="dcterms:W3CDTF">2024-05-29T08:16:07Z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66E67863C62F4F7EBD2C8AD61D137EB2_13</vt:lpwstr>
  </property>
  <property fmtid="{D5CDD505-2E9C-101B-9397-08002B2CF9AE}" pid="3" name="KSOProductBuildVer">
    <vt:lpwstr>2052-12.1.0.16729</vt:lpwstr>
  </property>
</Properties>
</file>