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353" r:id="rId2"/>
    <p:sldId id="1935" r:id="rId3"/>
    <p:sldId id="1881" r:id="rId4"/>
    <p:sldId id="1627" r:id="rId5"/>
    <p:sldId id="2456" r:id="rId6"/>
    <p:sldId id="2457" r:id="rId7"/>
    <p:sldId id="2870" r:id="rId8"/>
    <p:sldId id="2876" r:id="rId9"/>
    <p:sldId id="2458" r:id="rId10"/>
    <p:sldId id="2834" r:id="rId11"/>
    <p:sldId id="2835" r:id="rId12"/>
    <p:sldId id="2459" r:id="rId13"/>
    <p:sldId id="2877" r:id="rId14"/>
    <p:sldId id="2365" r:id="rId15"/>
  </p:sldIdLst>
  <p:sldSz cx="12190413" cy="6859588"/>
  <p:notesSz cx="6858000" cy="9144000"/>
  <p:custDataLst>
    <p:tags r:id="rId18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757"/>
    <a:srgbClr val="466886"/>
    <a:srgbClr val="353636"/>
    <a:srgbClr val="AD6B15"/>
    <a:srgbClr val="7C6922"/>
    <a:srgbClr val="20253C"/>
    <a:srgbClr val="8E6C00"/>
    <a:srgbClr val="BC8F00"/>
    <a:srgbClr val="E2AC00"/>
    <a:srgbClr val="006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6318" autoAdjust="0"/>
  </p:normalViewPr>
  <p:slideViewPr>
    <p:cSldViewPr showGuides="1">
      <p:cViewPr varScale="1">
        <p:scale>
          <a:sx n="109" d="100"/>
          <a:sy n="109" d="100"/>
        </p:scale>
        <p:origin x="516" y="84"/>
      </p:cViewPr>
      <p:guideLst>
        <p:guide orient="horz" pos="216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840" y="72"/>
      </p:cViewPr>
      <p:guideLst>
        <p:guide orient="horz" pos="2880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5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9" name="矩形 8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6" name="矩形 5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5059588"/>
            <a:ext cx="12190413" cy="18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550590" y="5059588"/>
            <a:ext cx="914401" cy="414999"/>
            <a:chOff x="645458" y="3594847"/>
            <a:chExt cx="914401" cy="414999"/>
          </a:xfrm>
        </p:grpSpPr>
        <p:sp>
          <p:nvSpPr>
            <p:cNvPr id="4" name="矩形 3"/>
            <p:cNvSpPr/>
            <p:nvPr/>
          </p:nvSpPr>
          <p:spPr>
            <a:xfrm>
              <a:off x="645458" y="3594847"/>
              <a:ext cx="914401" cy="4149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08095" y="3667060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77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知识过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1290419"/>
            <a:ext cx="12188013" cy="5569169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  <p:sp>
        <p:nvSpPr>
          <p:cNvPr id="13" name="矩形 12"/>
          <p:cNvSpPr/>
          <p:nvPr userDrawn="1"/>
        </p:nvSpPr>
        <p:spPr>
          <a:xfrm>
            <a:off x="292187" y="799665"/>
            <a:ext cx="2276694" cy="229041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4" name="矩形 13"/>
          <p:cNvSpPr/>
          <p:nvPr userDrawn="1"/>
        </p:nvSpPr>
        <p:spPr>
          <a:xfrm>
            <a:off x="0" y="505364"/>
            <a:ext cx="2351008" cy="46035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392" y="473869"/>
            <a:ext cx="2279585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</a:rPr>
              <a:t>知识过关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871" y="677813"/>
            <a:ext cx="148629" cy="1572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8159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课时精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" y="1"/>
            <a:ext cx="12190412" cy="6859589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19231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能力拓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1290419"/>
            <a:ext cx="12188013" cy="5569169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  <p:sp>
        <p:nvSpPr>
          <p:cNvPr id="12" name="矩形 11"/>
          <p:cNvSpPr/>
          <p:nvPr userDrawn="1"/>
        </p:nvSpPr>
        <p:spPr>
          <a:xfrm>
            <a:off x="292187" y="799665"/>
            <a:ext cx="2276694" cy="229041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3" name="矩形 12"/>
          <p:cNvSpPr/>
          <p:nvPr userDrawn="1"/>
        </p:nvSpPr>
        <p:spPr>
          <a:xfrm>
            <a:off x="0" y="505364"/>
            <a:ext cx="2351008" cy="46035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文本框 32"/>
          <p:cNvSpPr txBox="1"/>
          <p:nvPr userDrawn="1"/>
        </p:nvSpPr>
        <p:spPr>
          <a:xfrm>
            <a:off x="499392" y="473869"/>
            <a:ext cx="2279585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</a:rPr>
              <a:t>能力拓展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217871" y="677813"/>
            <a:ext cx="148629" cy="1572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807194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3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794" y="0"/>
            <a:ext cx="12192000" cy="685800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图片13"/>
          <p:cNvPicPr>
            <a:picLocks noChangeAspect="1"/>
          </p:cNvPicPr>
          <p:nvPr userDrawn="1"/>
        </p:nvPicPr>
        <p:blipFill>
          <a:blip r:embed="rId16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1241"/>
            <a:ext cx="12190413" cy="6857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406" y="0"/>
            <a:ext cx="12189600" cy="68565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2" b="23812"/>
          <a:stretch/>
        </p:blipFill>
        <p:spPr>
          <a:xfrm>
            <a:off x="406" y="1743076"/>
            <a:ext cx="12189600" cy="33718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36879" y="2709714"/>
            <a:ext cx="11916654" cy="1309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文言文阅读</a:t>
            </a:r>
            <a:r>
              <a:rPr lang="en-US" altLang="zh-CN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•</a:t>
            </a: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教材文言文复习</a:t>
            </a:r>
          </a:p>
        </p:txBody>
      </p:sp>
      <p:sp>
        <p:nvSpPr>
          <p:cNvPr id="17" name="副标题 2">
            <a:extLst>
              <a:ext uri="{FF2B5EF4-FFF2-40B4-BE49-F238E27FC236}">
                <a16:creationId xmlns="" xmlns:a16="http://schemas.microsoft.com/office/drawing/2014/main" id="{52C4449A-F464-4D7F-BEC9-4DBC80644CF4}"/>
              </a:ext>
            </a:extLst>
          </p:cNvPr>
          <p:cNvSpPr txBox="1">
            <a:spLocks/>
          </p:cNvSpPr>
          <p:nvPr/>
        </p:nvSpPr>
        <p:spPr>
          <a:xfrm>
            <a:off x="5208862" y="1575147"/>
            <a:ext cx="1772689" cy="460576"/>
          </a:xfrm>
          <a:prstGeom prst="roundRect">
            <a:avLst>
              <a:gd name="adj" fmla="val 50000"/>
            </a:avLst>
          </a:prstGeom>
          <a:solidFill>
            <a:srgbClr val="8EB4E3"/>
          </a:solidFill>
          <a:ln>
            <a:solidFill>
              <a:srgbClr val="8EB4E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 smtClean="0"/>
              <a:t>板块五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3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2061642"/>
            <a:ext cx="3142878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3475211"/>
            <a:ext cx="12190413" cy="338437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9233" y="3493295"/>
            <a:ext cx="12235788" cy="3366293"/>
          </a:xfrm>
          <a:prstGeom prst="rect">
            <a:avLst/>
          </a:prstGeom>
          <a:solidFill>
            <a:srgbClr val="BAD5F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100103" y="2022733"/>
            <a:ext cx="83957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4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</a:rPr>
              <a:t>《〈老子〉八章》《季氏将伐颛臾》</a:t>
            </a:r>
          </a:p>
        </p:txBody>
      </p:sp>
      <p:sp>
        <p:nvSpPr>
          <p:cNvPr id="9" name="矩形 8"/>
          <p:cNvSpPr/>
          <p:nvPr/>
        </p:nvSpPr>
        <p:spPr>
          <a:xfrm>
            <a:off x="478582" y="1929394"/>
            <a:ext cx="2592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5400" dirty="0"/>
              <a:t>学</a:t>
            </a:r>
            <a:r>
              <a:rPr lang="zh-CN" altLang="en-US" sz="5400" dirty="0" smtClean="0"/>
              <a:t>案</a:t>
            </a:r>
            <a:r>
              <a:rPr lang="en-US" altLang="zh-CN" sz="5400" dirty="0" smtClean="0"/>
              <a:t>41</a:t>
            </a:r>
            <a:endParaRPr lang="zh-CN" alt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99429" y="985275"/>
            <a:ext cx="11376523" cy="32904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429" y="1241"/>
            <a:ext cx="1447305" cy="191658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386622" y="1255026"/>
            <a:ext cx="1448837" cy="4616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复习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任务</a:t>
            </a:r>
            <a:endParaRPr lang="en-US" altLang="zh-CN" sz="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0630" y="2301692"/>
            <a:ext cx="10505063" cy="11367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梳理并积累两文中的文言基础知识，重点掌握多义实词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容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患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kern="100" dirty="0" smtClean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背诵课文。</a:t>
            </a:r>
            <a:endParaRPr lang="zh-CN" altLang="zh-CN" sz="10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621482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通假字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请指出下列句中的通假字，并解释意思。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正善治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故能蔽不新成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知者不博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20155" y="267915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正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10830" y="267915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政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97449" y="267915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为政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20155" y="394661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蔽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10830" y="394661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敝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06974" y="395614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破旧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20155" y="524557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知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10830" y="524557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智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006974" y="524557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智慧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  <p:bldP spid="11" grpId="0"/>
      <p:bldP spid="12" grpId="0"/>
      <p:bldP spid="13" grpId="0"/>
      <p:bldP spid="9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77466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古今异义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请写出下列加颜色词语的古义。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季氏将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有事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于颛臾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今义：泛指有事情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陈力就列，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不能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者止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今义：办不到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19987" y="2395752"/>
            <a:ext cx="902811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用兵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49177" y="4330028"/>
            <a:ext cx="1620957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没有能力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53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05458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多义实词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请解释下列加颜色词的意思。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容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故强为之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容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方正之不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容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屈原列传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整顿衣裳起敛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容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琵琶行并序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可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容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一人居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项脊轩志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女为悦己者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容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史记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刺客列传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修饰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面容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54831" y="2296716"/>
            <a:ext cx="198002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描述，形容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91150" y="2961193"/>
            <a:ext cx="1502334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容纳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39957" y="3603266"/>
            <a:ext cx="198002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脸色，神色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31110" y="4265315"/>
            <a:ext cx="902811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容许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5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867142"/>
            <a:ext cx="11520000" cy="335474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患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寡而患不均：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由是则可以辟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而有不为也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鱼我所欲也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时有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疟疾者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晋书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桓石虔传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生病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此数者用兵之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赤壁之战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禁忌，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忌讳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93976" y="1502292"/>
            <a:ext cx="198002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忧虑，担心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130480" y="2145090"/>
            <a:ext cx="198002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忧患，灾祸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3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627524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力就列：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情表》：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所以饰后宫、充下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谏逐客书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俯仰之间，已为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迹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兰亭集序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非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诗何以展其义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古代文论选段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广行无部伍行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史记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李将军列传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读</a:t>
            </a:r>
            <a:r>
              <a:rPr lang="en-US" altLang="zh-CN" sz="2800" kern="100" dirty="0" err="1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zhèn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，名词，交战时的战斗队列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38740" y="1243624"/>
            <a:ext cx="4852610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陈列，这里是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施展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的意思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54846" y="1888299"/>
            <a:ext cx="198002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陈述，陈说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99262" y="2675921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古时指台阶及台阶下的地方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760408" y="3319572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陈旧的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011645" y="3814217"/>
            <a:ext cx="902811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铺陈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7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17426"/>
            <a:ext cx="11520000" cy="658639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词类活用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掌握下列加颜色词的活用类型，并解释意思。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形容词作动词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水善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利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万物而不争：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曲则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全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形容词作名词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后世必为子孙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忧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使动用法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则修文德以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而不能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既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既来之，则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安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34966" y="218649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帮助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68059" y="2810183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保全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296419" y="407786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忧虑的事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690320" y="5201885"/>
            <a:ext cx="341632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均为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使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到来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80842" y="5868541"/>
            <a:ext cx="198002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使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安定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95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05458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特殊句式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掌握下列句子的句式类型，并指出标志词。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如是倒装句请调整语序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宾语前置句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无乃尔是过与：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____________________________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何以伐为：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状语后置句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龟玉毁于椟中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而谋动干戈于邦内：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474" y="2278456"/>
            <a:ext cx="114153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       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标志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词：是。语序为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无乃过尔与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也是固定句式，表推测，标志词：无乃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8474" y="3569267"/>
            <a:ext cx="11415364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标志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词：以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介词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、何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疑问代词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。语序为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以何伐为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8474" y="4836498"/>
            <a:ext cx="11415364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标志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词：于。语序为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于椟中毁</a:t>
            </a:r>
            <a:r>
              <a:rPr lang="en-US" altLang="zh-CN" sz="2800" kern="100" dirty="0" smtClean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于邦内动干戈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6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77466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名句默写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补写出下列句子中的空缺部分。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《〈老子〉八章》中，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两句阐明了水最接近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道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的原因。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《〈老子〉八章》中，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一句阐明了稀缺物品使人行为不轨。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《〈老子〉八章》中，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两句阐明了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只有虚无，才能保证道物始终不变，不再顺化而成新的后天之物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99062" y="1898576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水善利万物而不争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8255446" y="189857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处众人之所恶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755629" y="3175556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难得之货令人行妨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702671" y="446206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夫唯不盈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6564416" y="4462061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故能蔽不新成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029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4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56587"/>
            <a:ext cx="11520000" cy="198789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小刚在发表国旗下讲话的时候，说：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过度追崇对外物的享受，会让我们陷入物欲的深渊不可自拔。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之后又引用《老子》中的两句话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加以说明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5206" y="2811358"/>
            <a:ext cx="11520000" cy="335474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(5)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孟子在《寡人之于国也》中提醒统治者不怨天尤人，那么天下的百姓都会来归顺了；而孔子在《季氏将伐颛臾》中提到使别国人民归顺本国的做法是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(6)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《季氏将伐颛臾》中，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两句说明孔子认为不公正、不安定会导致社会动荡。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5206" y="2113017"/>
            <a:ext cx="11520000" cy="69523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五色令人目盲　五音令人耳聋</a:t>
            </a:r>
            <a:r>
              <a:rPr lang="en-US" altLang="zh-CN" sz="2800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五音令人耳聋　五味令人口爽　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06774" y="4244035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故远人不服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4583038" y="4227135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则修文德以来之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4837191" y="4865682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不患寡而患不均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7986493" y="4875297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不患贫而患不安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004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7318"/>
            <a:ext cx="11520000" cy="69523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7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成语积累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811830"/>
              </p:ext>
            </p:extLst>
          </p:nvPr>
        </p:nvGraphicFramePr>
        <p:xfrm>
          <a:off x="478583" y="765498"/>
          <a:ext cx="11233248" cy="5760720"/>
        </p:xfrm>
        <a:graphic>
          <a:graphicData uri="http://schemas.openxmlformats.org/drawingml/2006/table">
            <a:tbl>
              <a:tblPr/>
              <a:tblGrid>
                <a:gridCol w="2016223"/>
                <a:gridCol w="9217025"/>
              </a:tblGrid>
              <a:tr h="2720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成语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释义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8231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①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最高境界的善行，就像水一样，滋养万物而不与万物相争。多用来称赞道德完美的人。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173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②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颜色又杂又多，使人眼花。形容事物错综复杂，令人分辨不清。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16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③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形容嫌疑、误会像冰化了一样，一下子就消除了。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16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④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真实的话未经加工，所以不美妙动听。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16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⑤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形容集团、国家等分裂瓦解。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16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⑥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祸乱发生在家里，泛指内部发生祸乱。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873849" y="179266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上善若水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73849" y="3115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目迷五色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73849" y="402479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涣然冰释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873849" y="469122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信言不美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73849" y="533046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分崩离析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73849" y="593940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祸起萧墙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690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406" y="0"/>
            <a:ext cx="12189600" cy="685655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2" b="23812"/>
          <a:stretch/>
        </p:blipFill>
        <p:spPr>
          <a:xfrm>
            <a:off x="406" y="1743076"/>
            <a:ext cx="12189600" cy="33718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006974" y="2711102"/>
            <a:ext cx="3934206" cy="718692"/>
          </a:xfrm>
          <a:custGeom>
            <a:avLst/>
            <a:gdLst/>
            <a:ahLst/>
            <a:cxnLst/>
            <a:rect l="l" t="t" r="r" b="b"/>
            <a:pathLst>
              <a:path w="3934206" h="718692">
                <a:moveTo>
                  <a:pt x="2298192" y="585978"/>
                </a:moveTo>
                <a:lnTo>
                  <a:pt x="2289048" y="639318"/>
                </a:lnTo>
                <a:cubicBezTo>
                  <a:pt x="2288032" y="646430"/>
                  <a:pt x="2284730" y="652526"/>
                  <a:pt x="2279142" y="657606"/>
                </a:cubicBezTo>
                <a:cubicBezTo>
                  <a:pt x="2274062" y="662178"/>
                  <a:pt x="2268220" y="664972"/>
                  <a:pt x="2261616" y="665988"/>
                </a:cubicBezTo>
                <a:lnTo>
                  <a:pt x="1983486" y="688848"/>
                </a:lnTo>
                <a:lnTo>
                  <a:pt x="1991106" y="643128"/>
                </a:lnTo>
                <a:cubicBezTo>
                  <a:pt x="1992630" y="633984"/>
                  <a:pt x="1996694" y="626110"/>
                  <a:pt x="2003298" y="619506"/>
                </a:cubicBezTo>
                <a:cubicBezTo>
                  <a:pt x="2009394" y="613918"/>
                  <a:pt x="2016760" y="610616"/>
                  <a:pt x="2025396" y="609600"/>
                </a:cubicBezTo>
                <a:close/>
                <a:moveTo>
                  <a:pt x="3620262" y="463296"/>
                </a:moveTo>
                <a:lnTo>
                  <a:pt x="3771138" y="463296"/>
                </a:lnTo>
                <a:lnTo>
                  <a:pt x="3843528" y="718566"/>
                </a:lnTo>
                <a:lnTo>
                  <a:pt x="3810762" y="718566"/>
                </a:lnTo>
                <a:cubicBezTo>
                  <a:pt x="3741166" y="718566"/>
                  <a:pt x="3690874" y="679196"/>
                  <a:pt x="3659886" y="600456"/>
                </a:cubicBezTo>
                <a:close/>
                <a:moveTo>
                  <a:pt x="3112770" y="463296"/>
                </a:moveTo>
                <a:lnTo>
                  <a:pt x="3263646" y="463296"/>
                </a:lnTo>
                <a:lnTo>
                  <a:pt x="3179064" y="614934"/>
                </a:lnTo>
                <a:cubicBezTo>
                  <a:pt x="3135376" y="684022"/>
                  <a:pt x="3077972" y="718566"/>
                  <a:pt x="3006852" y="718566"/>
                </a:cubicBezTo>
                <a:lnTo>
                  <a:pt x="2971800" y="718566"/>
                </a:lnTo>
                <a:close/>
                <a:moveTo>
                  <a:pt x="2391918" y="344424"/>
                </a:moveTo>
                <a:lnTo>
                  <a:pt x="2542794" y="344424"/>
                </a:lnTo>
                <a:lnTo>
                  <a:pt x="2504694" y="625602"/>
                </a:lnTo>
                <a:cubicBezTo>
                  <a:pt x="2503170" y="632714"/>
                  <a:pt x="2504440" y="638810"/>
                  <a:pt x="2508504" y="643890"/>
                </a:cubicBezTo>
                <a:cubicBezTo>
                  <a:pt x="2512060" y="648970"/>
                  <a:pt x="2517394" y="651510"/>
                  <a:pt x="2524506" y="651510"/>
                </a:cubicBezTo>
                <a:lnTo>
                  <a:pt x="2669286" y="651510"/>
                </a:lnTo>
                <a:cubicBezTo>
                  <a:pt x="2675890" y="651510"/>
                  <a:pt x="2682494" y="648970"/>
                  <a:pt x="2689098" y="643890"/>
                </a:cubicBezTo>
                <a:cubicBezTo>
                  <a:pt x="2694686" y="638810"/>
                  <a:pt x="2698242" y="632714"/>
                  <a:pt x="2699766" y="625602"/>
                </a:cubicBezTo>
                <a:lnTo>
                  <a:pt x="2728722" y="410718"/>
                </a:lnTo>
                <a:lnTo>
                  <a:pt x="2550414" y="410718"/>
                </a:lnTo>
                <a:lnTo>
                  <a:pt x="2559558" y="344424"/>
                </a:lnTo>
                <a:lnTo>
                  <a:pt x="2882646" y="344424"/>
                </a:lnTo>
                <a:lnTo>
                  <a:pt x="2843022" y="636270"/>
                </a:lnTo>
                <a:cubicBezTo>
                  <a:pt x="2839974" y="658622"/>
                  <a:pt x="2829814" y="677926"/>
                  <a:pt x="2812542" y="694182"/>
                </a:cubicBezTo>
                <a:cubicBezTo>
                  <a:pt x="2795778" y="709930"/>
                  <a:pt x="2776728" y="717804"/>
                  <a:pt x="2755392" y="717804"/>
                </a:cubicBezTo>
                <a:lnTo>
                  <a:pt x="2420112" y="717804"/>
                </a:lnTo>
                <a:cubicBezTo>
                  <a:pt x="2398776" y="717804"/>
                  <a:pt x="2381504" y="709930"/>
                  <a:pt x="2368296" y="694182"/>
                </a:cubicBezTo>
                <a:cubicBezTo>
                  <a:pt x="2355088" y="677926"/>
                  <a:pt x="2349754" y="658622"/>
                  <a:pt x="2352294" y="636270"/>
                </a:cubicBezTo>
                <a:close/>
                <a:moveTo>
                  <a:pt x="1687068" y="198120"/>
                </a:moveTo>
                <a:lnTo>
                  <a:pt x="1676400" y="275082"/>
                </a:lnTo>
                <a:lnTo>
                  <a:pt x="1739646" y="275082"/>
                </a:lnTo>
                <a:cubicBezTo>
                  <a:pt x="1744218" y="275082"/>
                  <a:pt x="1748790" y="273304"/>
                  <a:pt x="1753362" y="269748"/>
                </a:cubicBezTo>
                <a:cubicBezTo>
                  <a:pt x="1757426" y="265684"/>
                  <a:pt x="1759712" y="261112"/>
                  <a:pt x="1760220" y="256032"/>
                </a:cubicBezTo>
                <a:lnTo>
                  <a:pt x="1768602" y="198120"/>
                </a:lnTo>
                <a:close/>
                <a:moveTo>
                  <a:pt x="1447800" y="198120"/>
                </a:moveTo>
                <a:lnTo>
                  <a:pt x="1439418" y="256032"/>
                </a:lnTo>
                <a:cubicBezTo>
                  <a:pt x="1438910" y="261112"/>
                  <a:pt x="1440180" y="265684"/>
                  <a:pt x="1443228" y="269748"/>
                </a:cubicBezTo>
                <a:cubicBezTo>
                  <a:pt x="1446784" y="273304"/>
                  <a:pt x="1450848" y="275082"/>
                  <a:pt x="1455420" y="275082"/>
                </a:cubicBezTo>
                <a:lnTo>
                  <a:pt x="1519428" y="275082"/>
                </a:lnTo>
                <a:lnTo>
                  <a:pt x="1530096" y="198120"/>
                </a:lnTo>
                <a:close/>
                <a:moveTo>
                  <a:pt x="3553968" y="185928"/>
                </a:moveTo>
                <a:lnTo>
                  <a:pt x="3529584" y="368046"/>
                </a:lnTo>
                <a:lnTo>
                  <a:pt x="3679698" y="368046"/>
                </a:lnTo>
                <a:cubicBezTo>
                  <a:pt x="3689350" y="368046"/>
                  <a:pt x="3698240" y="364490"/>
                  <a:pt x="3706368" y="357378"/>
                </a:cubicBezTo>
                <a:cubicBezTo>
                  <a:pt x="3713988" y="350266"/>
                  <a:pt x="3718560" y="341630"/>
                  <a:pt x="3720084" y="331470"/>
                </a:cubicBezTo>
                <a:lnTo>
                  <a:pt x="3739134" y="185928"/>
                </a:lnTo>
                <a:close/>
                <a:moveTo>
                  <a:pt x="679704" y="176784"/>
                </a:moveTo>
                <a:lnTo>
                  <a:pt x="813816" y="176784"/>
                </a:lnTo>
                <a:cubicBezTo>
                  <a:pt x="818388" y="176784"/>
                  <a:pt x="822325" y="178308"/>
                  <a:pt x="825627" y="181356"/>
                </a:cubicBezTo>
                <a:cubicBezTo>
                  <a:pt x="828929" y="184404"/>
                  <a:pt x="830834" y="188468"/>
                  <a:pt x="831342" y="193548"/>
                </a:cubicBezTo>
                <a:lnTo>
                  <a:pt x="876300" y="718566"/>
                </a:lnTo>
                <a:lnTo>
                  <a:pt x="851916" y="718566"/>
                </a:lnTo>
                <a:cubicBezTo>
                  <a:pt x="815340" y="718566"/>
                  <a:pt x="784479" y="706628"/>
                  <a:pt x="759333" y="682752"/>
                </a:cubicBezTo>
                <a:cubicBezTo>
                  <a:pt x="734187" y="658876"/>
                  <a:pt x="719836" y="627888"/>
                  <a:pt x="716280" y="589788"/>
                </a:cubicBezTo>
                <a:close/>
                <a:moveTo>
                  <a:pt x="230886" y="176784"/>
                </a:moveTo>
                <a:lnTo>
                  <a:pt x="340614" y="176784"/>
                </a:lnTo>
                <a:lnTo>
                  <a:pt x="197358" y="579882"/>
                </a:lnTo>
                <a:cubicBezTo>
                  <a:pt x="183134" y="621030"/>
                  <a:pt x="158877" y="654431"/>
                  <a:pt x="124587" y="680085"/>
                </a:cubicBezTo>
                <a:cubicBezTo>
                  <a:pt x="90297" y="705739"/>
                  <a:pt x="53594" y="718566"/>
                  <a:pt x="14478" y="718566"/>
                </a:cubicBezTo>
                <a:lnTo>
                  <a:pt x="0" y="718566"/>
                </a:lnTo>
                <a:lnTo>
                  <a:pt x="178308" y="206502"/>
                </a:lnTo>
                <a:cubicBezTo>
                  <a:pt x="182372" y="194818"/>
                  <a:pt x="189230" y="186944"/>
                  <a:pt x="198882" y="182880"/>
                </a:cubicBezTo>
                <a:cubicBezTo>
                  <a:pt x="208534" y="178816"/>
                  <a:pt x="219202" y="176784"/>
                  <a:pt x="230886" y="176784"/>
                </a:cubicBezTo>
                <a:close/>
                <a:moveTo>
                  <a:pt x="1010412" y="137160"/>
                </a:moveTo>
                <a:lnTo>
                  <a:pt x="1219200" y="137160"/>
                </a:lnTo>
                <a:lnTo>
                  <a:pt x="1149858" y="642366"/>
                </a:lnTo>
                <a:cubicBezTo>
                  <a:pt x="1149350" y="645922"/>
                  <a:pt x="1150366" y="648716"/>
                  <a:pt x="1152906" y="650748"/>
                </a:cubicBezTo>
                <a:cubicBezTo>
                  <a:pt x="1154938" y="652780"/>
                  <a:pt x="1157986" y="653542"/>
                  <a:pt x="1162050" y="653034"/>
                </a:cubicBezTo>
                <a:lnTo>
                  <a:pt x="1197102" y="649224"/>
                </a:lnTo>
                <a:lnTo>
                  <a:pt x="1188720" y="709422"/>
                </a:lnTo>
                <a:lnTo>
                  <a:pt x="1047750" y="718566"/>
                </a:lnTo>
                <a:cubicBezTo>
                  <a:pt x="1029462" y="719582"/>
                  <a:pt x="1014984" y="714502"/>
                  <a:pt x="1004316" y="703326"/>
                </a:cubicBezTo>
                <a:cubicBezTo>
                  <a:pt x="993140" y="691642"/>
                  <a:pt x="988822" y="676910"/>
                  <a:pt x="991362" y="659130"/>
                </a:cubicBezTo>
                <a:lnTo>
                  <a:pt x="1056132" y="193548"/>
                </a:lnTo>
                <a:lnTo>
                  <a:pt x="1040892" y="193548"/>
                </a:lnTo>
                <a:cubicBezTo>
                  <a:pt x="1030732" y="193548"/>
                  <a:pt x="1022477" y="189738"/>
                  <a:pt x="1016127" y="182118"/>
                </a:cubicBezTo>
                <a:cubicBezTo>
                  <a:pt x="1009777" y="174498"/>
                  <a:pt x="1007110" y="165354"/>
                  <a:pt x="1008126" y="154686"/>
                </a:cubicBezTo>
                <a:close/>
                <a:moveTo>
                  <a:pt x="1706118" y="60960"/>
                </a:moveTo>
                <a:lnTo>
                  <a:pt x="1695450" y="137160"/>
                </a:lnTo>
                <a:lnTo>
                  <a:pt x="1776984" y="137160"/>
                </a:lnTo>
                <a:lnTo>
                  <a:pt x="1787652" y="60960"/>
                </a:lnTo>
                <a:close/>
                <a:moveTo>
                  <a:pt x="2626614" y="1524"/>
                </a:moveTo>
                <a:lnTo>
                  <a:pt x="2753106" y="1524"/>
                </a:lnTo>
                <a:lnTo>
                  <a:pt x="2748534" y="31242"/>
                </a:lnTo>
                <a:lnTo>
                  <a:pt x="2938272" y="31242"/>
                </a:lnTo>
                <a:lnTo>
                  <a:pt x="2931414" y="85344"/>
                </a:lnTo>
                <a:cubicBezTo>
                  <a:pt x="2930398" y="91440"/>
                  <a:pt x="2927604" y="96647"/>
                  <a:pt x="2923032" y="100965"/>
                </a:cubicBezTo>
                <a:cubicBezTo>
                  <a:pt x="2918460" y="105283"/>
                  <a:pt x="2913380" y="107442"/>
                  <a:pt x="2907792" y="107442"/>
                </a:cubicBezTo>
                <a:lnTo>
                  <a:pt x="2739390" y="107442"/>
                </a:lnTo>
                <a:lnTo>
                  <a:pt x="2723388" y="230124"/>
                </a:lnTo>
                <a:lnTo>
                  <a:pt x="2901696" y="230124"/>
                </a:lnTo>
                <a:lnTo>
                  <a:pt x="2891790" y="296418"/>
                </a:lnTo>
                <a:cubicBezTo>
                  <a:pt x="2891282" y="300482"/>
                  <a:pt x="2889631" y="303911"/>
                  <a:pt x="2886837" y="306705"/>
                </a:cubicBezTo>
                <a:cubicBezTo>
                  <a:pt x="2884043" y="309499"/>
                  <a:pt x="2880614" y="310896"/>
                  <a:pt x="2876550" y="310896"/>
                </a:cubicBezTo>
                <a:lnTo>
                  <a:pt x="2388870" y="310896"/>
                </a:lnTo>
                <a:lnTo>
                  <a:pt x="2396490" y="257556"/>
                </a:lnTo>
                <a:cubicBezTo>
                  <a:pt x="2397506" y="249936"/>
                  <a:pt x="2400808" y="243459"/>
                  <a:pt x="2406396" y="238125"/>
                </a:cubicBezTo>
                <a:cubicBezTo>
                  <a:pt x="2411984" y="232791"/>
                  <a:pt x="2418334" y="230124"/>
                  <a:pt x="2425446" y="230124"/>
                </a:cubicBezTo>
                <a:lnTo>
                  <a:pt x="2577846" y="230124"/>
                </a:lnTo>
                <a:lnTo>
                  <a:pt x="2593848" y="107442"/>
                </a:lnTo>
                <a:lnTo>
                  <a:pt x="2410206" y="107442"/>
                </a:lnTo>
                <a:lnTo>
                  <a:pt x="2417826" y="51816"/>
                </a:lnTo>
                <a:cubicBezTo>
                  <a:pt x="2418334" y="45720"/>
                  <a:pt x="2420620" y="40767"/>
                  <a:pt x="2424684" y="36957"/>
                </a:cubicBezTo>
                <a:cubicBezTo>
                  <a:pt x="2428748" y="33147"/>
                  <a:pt x="2433320" y="31242"/>
                  <a:pt x="2438400" y="31242"/>
                </a:cubicBezTo>
                <a:lnTo>
                  <a:pt x="2603754" y="31242"/>
                </a:lnTo>
                <a:lnTo>
                  <a:pt x="2605278" y="22098"/>
                </a:lnTo>
                <a:cubicBezTo>
                  <a:pt x="2606294" y="16002"/>
                  <a:pt x="2608834" y="11049"/>
                  <a:pt x="2612898" y="7239"/>
                </a:cubicBezTo>
                <a:cubicBezTo>
                  <a:pt x="2616962" y="3429"/>
                  <a:pt x="2621534" y="1524"/>
                  <a:pt x="2626614" y="1524"/>
                </a:cubicBezTo>
                <a:close/>
                <a:moveTo>
                  <a:pt x="2192274" y="1524"/>
                </a:moveTo>
                <a:lnTo>
                  <a:pt x="2280666" y="1524"/>
                </a:lnTo>
                <a:lnTo>
                  <a:pt x="2161032" y="208788"/>
                </a:lnTo>
                <a:cubicBezTo>
                  <a:pt x="2155444" y="218948"/>
                  <a:pt x="2157476" y="224028"/>
                  <a:pt x="2167128" y="224028"/>
                </a:cubicBezTo>
                <a:lnTo>
                  <a:pt x="2194560" y="224028"/>
                </a:lnTo>
                <a:lnTo>
                  <a:pt x="2257044" y="118110"/>
                </a:lnTo>
                <a:cubicBezTo>
                  <a:pt x="2263648" y="108458"/>
                  <a:pt x="2271268" y="103632"/>
                  <a:pt x="2279904" y="103632"/>
                </a:cubicBezTo>
                <a:lnTo>
                  <a:pt x="2383536" y="103632"/>
                </a:lnTo>
                <a:lnTo>
                  <a:pt x="2189226" y="418338"/>
                </a:lnTo>
                <a:cubicBezTo>
                  <a:pt x="2189226" y="418846"/>
                  <a:pt x="2189226" y="419100"/>
                  <a:pt x="2189226" y="419100"/>
                </a:cubicBezTo>
                <a:cubicBezTo>
                  <a:pt x="2188718" y="419100"/>
                  <a:pt x="2188464" y="419100"/>
                  <a:pt x="2188464" y="419100"/>
                </a:cubicBezTo>
                <a:cubicBezTo>
                  <a:pt x="2188464" y="419100"/>
                  <a:pt x="2188464" y="419354"/>
                  <a:pt x="2188464" y="419862"/>
                </a:cubicBezTo>
                <a:cubicBezTo>
                  <a:pt x="2186432" y="422910"/>
                  <a:pt x="2185416" y="425704"/>
                  <a:pt x="2185416" y="428244"/>
                </a:cubicBezTo>
                <a:cubicBezTo>
                  <a:pt x="2185416" y="430784"/>
                  <a:pt x="2187956" y="431800"/>
                  <a:pt x="2193036" y="431292"/>
                </a:cubicBezTo>
                <a:lnTo>
                  <a:pt x="2308098" y="419862"/>
                </a:lnTo>
                <a:cubicBezTo>
                  <a:pt x="2313686" y="419862"/>
                  <a:pt x="2318004" y="421386"/>
                  <a:pt x="2321052" y="424434"/>
                </a:cubicBezTo>
                <a:cubicBezTo>
                  <a:pt x="2324100" y="428498"/>
                  <a:pt x="2325116" y="433578"/>
                  <a:pt x="2324100" y="439674"/>
                </a:cubicBezTo>
                <a:lnTo>
                  <a:pt x="2307336" y="505968"/>
                </a:lnTo>
                <a:lnTo>
                  <a:pt x="2030730" y="534924"/>
                </a:lnTo>
                <a:cubicBezTo>
                  <a:pt x="2022602" y="535432"/>
                  <a:pt x="2016506" y="532130"/>
                  <a:pt x="2012442" y="525018"/>
                </a:cubicBezTo>
                <a:cubicBezTo>
                  <a:pt x="2008886" y="517906"/>
                  <a:pt x="2008886" y="510286"/>
                  <a:pt x="2012442" y="502158"/>
                </a:cubicBezTo>
                <a:lnTo>
                  <a:pt x="2161794" y="278130"/>
                </a:lnTo>
                <a:lnTo>
                  <a:pt x="2042160" y="278130"/>
                </a:lnTo>
                <a:cubicBezTo>
                  <a:pt x="2033524" y="278130"/>
                  <a:pt x="2027428" y="274828"/>
                  <a:pt x="2023872" y="268224"/>
                </a:cubicBezTo>
                <a:cubicBezTo>
                  <a:pt x="2020316" y="262128"/>
                  <a:pt x="2020824" y="255016"/>
                  <a:pt x="2025396" y="246888"/>
                </a:cubicBezTo>
                <a:lnTo>
                  <a:pt x="2159508" y="16764"/>
                </a:lnTo>
                <a:cubicBezTo>
                  <a:pt x="2164588" y="6604"/>
                  <a:pt x="2175510" y="1524"/>
                  <a:pt x="2192274" y="1524"/>
                </a:cubicBezTo>
                <a:close/>
                <a:moveTo>
                  <a:pt x="493776" y="762"/>
                </a:moveTo>
                <a:lnTo>
                  <a:pt x="608838" y="762"/>
                </a:lnTo>
                <a:lnTo>
                  <a:pt x="598932" y="70866"/>
                </a:lnTo>
                <a:lnTo>
                  <a:pt x="962406" y="70866"/>
                </a:lnTo>
                <a:lnTo>
                  <a:pt x="956310" y="112776"/>
                </a:lnTo>
                <a:cubicBezTo>
                  <a:pt x="954786" y="122428"/>
                  <a:pt x="950468" y="130556"/>
                  <a:pt x="943356" y="137160"/>
                </a:cubicBezTo>
                <a:cubicBezTo>
                  <a:pt x="936244" y="143764"/>
                  <a:pt x="928116" y="147066"/>
                  <a:pt x="918972" y="147066"/>
                </a:cubicBezTo>
                <a:lnTo>
                  <a:pt x="589026" y="147066"/>
                </a:lnTo>
                <a:lnTo>
                  <a:pt x="536448" y="544830"/>
                </a:lnTo>
                <a:lnTo>
                  <a:pt x="678942" y="544830"/>
                </a:lnTo>
                <a:lnTo>
                  <a:pt x="674370" y="576072"/>
                </a:lnTo>
                <a:cubicBezTo>
                  <a:pt x="672846" y="586232"/>
                  <a:pt x="668274" y="594868"/>
                  <a:pt x="660654" y="601980"/>
                </a:cubicBezTo>
                <a:cubicBezTo>
                  <a:pt x="653034" y="609092"/>
                  <a:pt x="644398" y="612648"/>
                  <a:pt x="634746" y="612648"/>
                </a:cubicBezTo>
                <a:lnTo>
                  <a:pt x="527304" y="612648"/>
                </a:lnTo>
                <a:lnTo>
                  <a:pt x="516636" y="697230"/>
                </a:lnTo>
                <a:cubicBezTo>
                  <a:pt x="515620" y="703326"/>
                  <a:pt x="512826" y="708406"/>
                  <a:pt x="508254" y="712470"/>
                </a:cubicBezTo>
                <a:cubicBezTo>
                  <a:pt x="503682" y="716534"/>
                  <a:pt x="498602" y="718566"/>
                  <a:pt x="493014" y="718566"/>
                </a:cubicBezTo>
                <a:lnTo>
                  <a:pt x="363474" y="718566"/>
                </a:lnTo>
                <a:lnTo>
                  <a:pt x="376428" y="612648"/>
                </a:lnTo>
                <a:lnTo>
                  <a:pt x="233172" y="612648"/>
                </a:lnTo>
                <a:lnTo>
                  <a:pt x="239268" y="575310"/>
                </a:lnTo>
                <a:cubicBezTo>
                  <a:pt x="240792" y="566674"/>
                  <a:pt x="244602" y="559435"/>
                  <a:pt x="250698" y="553593"/>
                </a:cubicBezTo>
                <a:cubicBezTo>
                  <a:pt x="256794" y="547751"/>
                  <a:pt x="263906" y="544830"/>
                  <a:pt x="272034" y="544830"/>
                </a:cubicBezTo>
                <a:lnTo>
                  <a:pt x="386334" y="544830"/>
                </a:lnTo>
                <a:lnTo>
                  <a:pt x="438912" y="147066"/>
                </a:lnTo>
                <a:lnTo>
                  <a:pt x="76200" y="147066"/>
                </a:lnTo>
                <a:lnTo>
                  <a:pt x="81534" y="107442"/>
                </a:lnTo>
                <a:cubicBezTo>
                  <a:pt x="83058" y="97282"/>
                  <a:pt x="87503" y="88646"/>
                  <a:pt x="94869" y="81534"/>
                </a:cubicBezTo>
                <a:cubicBezTo>
                  <a:pt x="102235" y="74422"/>
                  <a:pt x="110744" y="70866"/>
                  <a:pt x="120396" y="70866"/>
                </a:cubicBezTo>
                <a:lnTo>
                  <a:pt x="448818" y="70866"/>
                </a:lnTo>
                <a:lnTo>
                  <a:pt x="453390" y="38100"/>
                </a:lnTo>
                <a:cubicBezTo>
                  <a:pt x="454914" y="27432"/>
                  <a:pt x="459613" y="18542"/>
                  <a:pt x="467487" y="11430"/>
                </a:cubicBezTo>
                <a:cubicBezTo>
                  <a:pt x="475361" y="4318"/>
                  <a:pt x="484124" y="762"/>
                  <a:pt x="493776" y="762"/>
                </a:cubicBezTo>
                <a:close/>
                <a:moveTo>
                  <a:pt x="3453384" y="0"/>
                </a:moveTo>
                <a:lnTo>
                  <a:pt x="3579114" y="0"/>
                </a:lnTo>
                <a:lnTo>
                  <a:pt x="3573780" y="39624"/>
                </a:lnTo>
                <a:lnTo>
                  <a:pt x="3934206" y="39624"/>
                </a:lnTo>
                <a:lnTo>
                  <a:pt x="3929634" y="73914"/>
                </a:lnTo>
                <a:cubicBezTo>
                  <a:pt x="3928618" y="81534"/>
                  <a:pt x="3925443" y="87757"/>
                  <a:pt x="3920109" y="92583"/>
                </a:cubicBezTo>
                <a:cubicBezTo>
                  <a:pt x="3914775" y="97409"/>
                  <a:pt x="3908552" y="99822"/>
                  <a:pt x="3901440" y="99822"/>
                </a:cubicBezTo>
                <a:lnTo>
                  <a:pt x="3565398" y="99822"/>
                </a:lnTo>
                <a:lnTo>
                  <a:pt x="3562350" y="125730"/>
                </a:lnTo>
                <a:lnTo>
                  <a:pt x="3897630" y="125730"/>
                </a:lnTo>
                <a:lnTo>
                  <a:pt x="3868674" y="345186"/>
                </a:lnTo>
                <a:cubicBezTo>
                  <a:pt x="3865626" y="368046"/>
                  <a:pt x="3855212" y="387604"/>
                  <a:pt x="3837432" y="403860"/>
                </a:cubicBezTo>
                <a:cubicBezTo>
                  <a:pt x="3819144" y="420624"/>
                  <a:pt x="3799078" y="429006"/>
                  <a:pt x="3777234" y="429006"/>
                </a:cubicBezTo>
                <a:lnTo>
                  <a:pt x="3521964" y="429006"/>
                </a:lnTo>
                <a:lnTo>
                  <a:pt x="3483102" y="718566"/>
                </a:lnTo>
                <a:lnTo>
                  <a:pt x="3332226" y="718566"/>
                </a:lnTo>
                <a:lnTo>
                  <a:pt x="3371088" y="429006"/>
                </a:lnTo>
                <a:lnTo>
                  <a:pt x="3115056" y="429006"/>
                </a:lnTo>
                <a:cubicBezTo>
                  <a:pt x="3093212" y="429006"/>
                  <a:pt x="3075686" y="420624"/>
                  <a:pt x="3062478" y="403860"/>
                </a:cubicBezTo>
                <a:cubicBezTo>
                  <a:pt x="3048762" y="387604"/>
                  <a:pt x="3043428" y="368046"/>
                  <a:pt x="3046476" y="345186"/>
                </a:cubicBezTo>
                <a:lnTo>
                  <a:pt x="3076194" y="125730"/>
                </a:lnTo>
                <a:lnTo>
                  <a:pt x="3226308" y="125730"/>
                </a:lnTo>
                <a:lnTo>
                  <a:pt x="3218688" y="185928"/>
                </a:lnTo>
                <a:lnTo>
                  <a:pt x="3207258" y="268224"/>
                </a:lnTo>
                <a:lnTo>
                  <a:pt x="3198876" y="331470"/>
                </a:lnTo>
                <a:cubicBezTo>
                  <a:pt x="3197352" y="341630"/>
                  <a:pt x="3199638" y="350266"/>
                  <a:pt x="3205734" y="357378"/>
                </a:cubicBezTo>
                <a:cubicBezTo>
                  <a:pt x="3211322" y="364490"/>
                  <a:pt x="3219196" y="368046"/>
                  <a:pt x="3229356" y="368046"/>
                </a:cubicBezTo>
                <a:lnTo>
                  <a:pt x="3379470" y="368046"/>
                </a:lnTo>
                <a:lnTo>
                  <a:pt x="3403092" y="185928"/>
                </a:lnTo>
                <a:lnTo>
                  <a:pt x="3243072" y="185928"/>
                </a:lnTo>
                <a:lnTo>
                  <a:pt x="3250692" y="125730"/>
                </a:lnTo>
                <a:lnTo>
                  <a:pt x="3411474" y="125730"/>
                </a:lnTo>
                <a:lnTo>
                  <a:pt x="3415284" y="99822"/>
                </a:lnTo>
                <a:lnTo>
                  <a:pt x="3054858" y="99822"/>
                </a:lnTo>
                <a:lnTo>
                  <a:pt x="3059430" y="64770"/>
                </a:lnTo>
                <a:cubicBezTo>
                  <a:pt x="3060446" y="57658"/>
                  <a:pt x="3063621" y="51689"/>
                  <a:pt x="3068955" y="46863"/>
                </a:cubicBezTo>
                <a:cubicBezTo>
                  <a:pt x="3074289" y="42037"/>
                  <a:pt x="3080512" y="39624"/>
                  <a:pt x="3087624" y="39624"/>
                </a:cubicBezTo>
                <a:lnTo>
                  <a:pt x="3422904" y="39624"/>
                </a:lnTo>
                <a:lnTo>
                  <a:pt x="3425190" y="25908"/>
                </a:lnTo>
                <a:cubicBezTo>
                  <a:pt x="3426206" y="18288"/>
                  <a:pt x="3429381" y="12065"/>
                  <a:pt x="3434715" y="7239"/>
                </a:cubicBezTo>
                <a:cubicBezTo>
                  <a:pt x="3440049" y="2413"/>
                  <a:pt x="3446272" y="0"/>
                  <a:pt x="3453384" y="0"/>
                </a:cubicBezTo>
                <a:close/>
                <a:moveTo>
                  <a:pt x="1318260" y="0"/>
                </a:moveTo>
                <a:lnTo>
                  <a:pt x="1475232" y="0"/>
                </a:lnTo>
                <a:lnTo>
                  <a:pt x="1466850" y="60960"/>
                </a:lnTo>
                <a:lnTo>
                  <a:pt x="1463802" y="82296"/>
                </a:lnTo>
                <a:lnTo>
                  <a:pt x="1456182" y="137160"/>
                </a:lnTo>
                <a:lnTo>
                  <a:pt x="1538478" y="137160"/>
                </a:lnTo>
                <a:lnTo>
                  <a:pt x="1549146" y="60960"/>
                </a:lnTo>
                <a:lnTo>
                  <a:pt x="1487424" y="60960"/>
                </a:lnTo>
                <a:lnTo>
                  <a:pt x="1495806" y="0"/>
                </a:lnTo>
                <a:lnTo>
                  <a:pt x="1953006" y="0"/>
                </a:lnTo>
                <a:lnTo>
                  <a:pt x="1916430" y="261366"/>
                </a:lnTo>
                <a:cubicBezTo>
                  <a:pt x="1913890" y="281686"/>
                  <a:pt x="1904238" y="299212"/>
                  <a:pt x="1887474" y="313944"/>
                </a:cubicBezTo>
                <a:cubicBezTo>
                  <a:pt x="1871218" y="328676"/>
                  <a:pt x="1852930" y="336042"/>
                  <a:pt x="1832610" y="336042"/>
                </a:cubicBezTo>
                <a:lnTo>
                  <a:pt x="1668018" y="336042"/>
                </a:lnTo>
                <a:lnTo>
                  <a:pt x="1663446" y="367284"/>
                </a:lnTo>
                <a:lnTo>
                  <a:pt x="1901952" y="367284"/>
                </a:lnTo>
                <a:lnTo>
                  <a:pt x="1897380" y="400050"/>
                </a:lnTo>
                <a:cubicBezTo>
                  <a:pt x="1896364" y="408178"/>
                  <a:pt x="1892808" y="414909"/>
                  <a:pt x="1886712" y="420243"/>
                </a:cubicBezTo>
                <a:cubicBezTo>
                  <a:pt x="1880616" y="425577"/>
                  <a:pt x="1873504" y="428244"/>
                  <a:pt x="1865376" y="428244"/>
                </a:cubicBezTo>
                <a:lnTo>
                  <a:pt x="1837182" y="428244"/>
                </a:lnTo>
                <a:lnTo>
                  <a:pt x="1854708" y="718566"/>
                </a:lnTo>
                <a:lnTo>
                  <a:pt x="1795272" y="718566"/>
                </a:lnTo>
                <a:cubicBezTo>
                  <a:pt x="1769364" y="718566"/>
                  <a:pt x="1747139" y="709676"/>
                  <a:pt x="1728597" y="691896"/>
                </a:cubicBezTo>
                <a:cubicBezTo>
                  <a:pt x="1710055" y="674116"/>
                  <a:pt x="1699768" y="651764"/>
                  <a:pt x="1697736" y="624840"/>
                </a:cubicBezTo>
                <a:lnTo>
                  <a:pt x="1686306" y="428244"/>
                </a:lnTo>
                <a:lnTo>
                  <a:pt x="1655064" y="428244"/>
                </a:lnTo>
                <a:lnTo>
                  <a:pt x="1615440" y="718566"/>
                </a:lnTo>
                <a:lnTo>
                  <a:pt x="1458468" y="718566"/>
                </a:lnTo>
                <a:lnTo>
                  <a:pt x="1498092" y="428244"/>
                </a:lnTo>
                <a:lnTo>
                  <a:pt x="1466850" y="428244"/>
                </a:lnTo>
                <a:lnTo>
                  <a:pt x="1396746" y="637794"/>
                </a:lnTo>
                <a:cubicBezTo>
                  <a:pt x="1372870" y="691642"/>
                  <a:pt x="1335786" y="718566"/>
                  <a:pt x="1285494" y="718566"/>
                </a:cubicBezTo>
                <a:lnTo>
                  <a:pt x="1217676" y="718566"/>
                </a:lnTo>
                <a:lnTo>
                  <a:pt x="1315212" y="428244"/>
                </a:lnTo>
                <a:lnTo>
                  <a:pt x="1258824" y="428244"/>
                </a:lnTo>
                <a:lnTo>
                  <a:pt x="1263396" y="395478"/>
                </a:lnTo>
                <a:cubicBezTo>
                  <a:pt x="1264920" y="387350"/>
                  <a:pt x="1268603" y="380619"/>
                  <a:pt x="1274445" y="375285"/>
                </a:cubicBezTo>
                <a:cubicBezTo>
                  <a:pt x="1280287" y="369951"/>
                  <a:pt x="1287272" y="367284"/>
                  <a:pt x="1295400" y="367284"/>
                </a:cubicBezTo>
                <a:lnTo>
                  <a:pt x="1506474" y="367284"/>
                </a:lnTo>
                <a:lnTo>
                  <a:pt x="1511046" y="336042"/>
                </a:lnTo>
                <a:lnTo>
                  <a:pt x="1345692" y="336042"/>
                </a:lnTo>
                <a:cubicBezTo>
                  <a:pt x="1325372" y="336042"/>
                  <a:pt x="1308862" y="328676"/>
                  <a:pt x="1296162" y="313944"/>
                </a:cubicBezTo>
                <a:cubicBezTo>
                  <a:pt x="1283970" y="299212"/>
                  <a:pt x="1279144" y="281686"/>
                  <a:pt x="1281684" y="261366"/>
                </a:cubicBezTo>
                <a:close/>
                <a:moveTo>
                  <a:pt x="1075182" y="0"/>
                </a:moveTo>
                <a:lnTo>
                  <a:pt x="1164336" y="0"/>
                </a:lnTo>
                <a:cubicBezTo>
                  <a:pt x="1182116" y="0"/>
                  <a:pt x="1197356" y="6223"/>
                  <a:pt x="1210056" y="18669"/>
                </a:cubicBezTo>
                <a:cubicBezTo>
                  <a:pt x="1222756" y="31115"/>
                  <a:pt x="1229614" y="46482"/>
                  <a:pt x="1230630" y="64770"/>
                </a:cubicBezTo>
                <a:lnTo>
                  <a:pt x="1232154" y="105918"/>
                </a:lnTo>
                <a:lnTo>
                  <a:pt x="1078992" y="1059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kumimoji="1" lang="zh-CN" altLang="en-US" sz="6000" dirty="0">
              <a:solidFill>
                <a:schemeClr val="bg1"/>
              </a:solidFill>
              <a:latin typeface="DOUYU Font" pitchFamily="2" charset="-122"/>
              <a:ea typeface="DOUYU Font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41829" y="3667189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charset="-122"/>
              </a:rPr>
              <a:t>更多精彩内容请登录</a:t>
            </a:r>
            <a:r>
              <a:rPr lang="zh-CN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www.xinjiaoyu.com</a:t>
            </a:r>
            <a:endParaRPr lang="zh-CN" alt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heme/theme1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1781</TotalTime>
  <Words>1015</Words>
  <Application>Microsoft Office PowerPoint</Application>
  <PresentationFormat>自定义</PresentationFormat>
  <Paragraphs>133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0" baseType="lpstr">
      <vt:lpstr>DOUYU Font</vt:lpstr>
      <vt:lpstr>KaiTi</vt:lpstr>
      <vt:lpstr>zihun159hao-gukesong</vt:lpstr>
      <vt:lpstr>方正中等线_GBK</vt:lpstr>
      <vt:lpstr>方正中等线简体</vt:lpstr>
      <vt:lpstr>仿宋_GB2312</vt:lpstr>
      <vt:lpstr>黑体</vt:lpstr>
      <vt:lpstr>华文黑体</vt:lpstr>
      <vt:lpstr>楷体_GB2312</vt:lpstr>
      <vt:lpstr>宋体</vt:lpstr>
      <vt:lpstr>微软雅黑</vt:lpstr>
      <vt:lpstr>Arial</vt:lpstr>
      <vt:lpstr>Calibri</vt:lpstr>
      <vt:lpstr>Courier New</vt:lpstr>
      <vt:lpstr>Times New Roman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9611</cp:revision>
  <dcterms:created xsi:type="dcterms:W3CDTF">2014-11-27T01:03:00Z</dcterms:created>
  <dcterms:modified xsi:type="dcterms:W3CDTF">2024-03-16T01:40:53Z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B825556D803E4D82BE8B5E3BC3302CAA_12</vt:lpwstr>
  </property>
</Properties>
</file>