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353" r:id="rId2"/>
    <p:sldId id="1935" r:id="rId3"/>
    <p:sldId id="1881" r:id="rId4"/>
    <p:sldId id="2423" r:id="rId5"/>
    <p:sldId id="1627" r:id="rId6"/>
    <p:sldId id="2456" r:id="rId7"/>
    <p:sldId id="2457" r:id="rId8"/>
    <p:sldId id="2458" r:id="rId9"/>
    <p:sldId id="2834" r:id="rId10"/>
    <p:sldId id="2835" r:id="rId11"/>
    <p:sldId id="2836" r:id="rId12"/>
    <p:sldId id="2459" r:id="rId13"/>
    <p:sldId id="2840" r:id="rId14"/>
    <p:sldId id="2849" r:id="rId15"/>
    <p:sldId id="2462" r:id="rId16"/>
    <p:sldId id="2868" r:id="rId17"/>
    <p:sldId id="2786" r:id="rId18"/>
    <p:sldId id="2830" r:id="rId19"/>
    <p:sldId id="2853" r:id="rId20"/>
    <p:sldId id="2838" r:id="rId21"/>
    <p:sldId id="2851" r:id="rId22"/>
    <p:sldId id="2869" r:id="rId23"/>
    <p:sldId id="2443" r:id="rId24"/>
    <p:sldId id="2723" r:id="rId25"/>
    <p:sldId id="2847" r:id="rId26"/>
    <p:sldId id="2833" r:id="rId27"/>
    <p:sldId id="2365" r:id="rId28"/>
  </p:sldIdLst>
  <p:sldSz cx="12190413" cy="6859588"/>
  <p:notesSz cx="6858000" cy="9144000"/>
  <p:custDataLst>
    <p:tags r:id="rId31"/>
  </p:custDataLst>
  <p:defaultTextStyle>
    <a:defPPr>
      <a:defRPr lang="zh-CN"/>
    </a:defPPr>
    <a:lvl1pPr marL="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4757"/>
    <a:srgbClr val="466886"/>
    <a:srgbClr val="353636"/>
    <a:srgbClr val="AD6B15"/>
    <a:srgbClr val="7C6922"/>
    <a:srgbClr val="20253C"/>
    <a:srgbClr val="8E6C00"/>
    <a:srgbClr val="BC8F00"/>
    <a:srgbClr val="E2AC00"/>
    <a:srgbClr val="0062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2" autoAdjust="0"/>
    <p:restoredTop sz="96318" autoAdjust="0"/>
  </p:normalViewPr>
  <p:slideViewPr>
    <p:cSldViewPr showGuides="1">
      <p:cViewPr varScale="1">
        <p:scale>
          <a:sx n="109" d="100"/>
          <a:sy n="109" d="100"/>
        </p:scale>
        <p:origin x="516" y="84"/>
      </p:cViewPr>
      <p:guideLst>
        <p:guide orient="horz" pos="2161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3840" y="72"/>
      </p:cViewPr>
      <p:guideLst>
        <p:guide orient="horz" pos="2880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D594FB-2808-45A5-BDC8-80C0F481B27E}" type="datetimeFigureOut">
              <a:rPr lang="zh-CN" altLang="en-US" smtClean="0"/>
              <a:t>2024/3/16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B4082-C5AE-46D0-A000-D929E8B259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81598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FAA0F-2349-45DA-9EBD-9D94C9A1CFA0}" type="datetimeFigureOut">
              <a:rPr lang="zh-CN" altLang="en-US" smtClean="0"/>
              <a:t>2024/3/16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F37086-15D0-443D-AF17-A3F21825C0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792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/>
        </p:nvGrpSpPr>
        <p:grpSpPr>
          <a:xfrm>
            <a:off x="546043" y="0"/>
            <a:ext cx="914401" cy="621482"/>
            <a:chOff x="640911" y="3594847"/>
            <a:chExt cx="914401" cy="621482"/>
          </a:xfrm>
        </p:grpSpPr>
        <p:sp>
          <p:nvSpPr>
            <p:cNvPr id="9" name="矩形 8"/>
            <p:cNvSpPr/>
            <p:nvPr/>
          </p:nvSpPr>
          <p:spPr>
            <a:xfrm>
              <a:off x="640911" y="3594847"/>
              <a:ext cx="914401" cy="62148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R="0" lvl="0" indent="0" algn="ct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1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08094" y="3765075"/>
              <a:ext cx="580034" cy="281025"/>
            </a:xfrm>
            <a:custGeom>
              <a:avLst/>
              <a:gdLst/>
              <a:ahLst/>
              <a:cxnLst/>
              <a:rect l="l" t="t" r="r" b="b"/>
              <a:pathLst>
                <a:path w="580034" h="281025">
                  <a:moveTo>
                    <a:pt x="196291" y="222809"/>
                  </a:moveTo>
                  <a:lnTo>
                    <a:pt x="223723" y="254813"/>
                  </a:lnTo>
                  <a:lnTo>
                    <a:pt x="223723" y="273101"/>
                  </a:lnTo>
                  <a:lnTo>
                    <a:pt x="195986" y="281025"/>
                  </a:lnTo>
                  <a:close/>
                  <a:moveTo>
                    <a:pt x="49073" y="192938"/>
                  </a:moveTo>
                  <a:lnTo>
                    <a:pt x="46329" y="205130"/>
                  </a:lnTo>
                  <a:cubicBezTo>
                    <a:pt x="41453" y="223012"/>
                    <a:pt x="35357" y="237947"/>
                    <a:pt x="28041" y="249936"/>
                  </a:cubicBezTo>
                  <a:cubicBezTo>
                    <a:pt x="20726" y="261925"/>
                    <a:pt x="13513" y="270459"/>
                    <a:pt x="6401" y="275539"/>
                  </a:cubicBezTo>
                  <a:lnTo>
                    <a:pt x="0" y="272186"/>
                  </a:lnTo>
                  <a:cubicBezTo>
                    <a:pt x="8941" y="249631"/>
                    <a:pt x="15646" y="225349"/>
                    <a:pt x="20117" y="199339"/>
                  </a:cubicBezTo>
                  <a:close/>
                  <a:moveTo>
                    <a:pt x="98145" y="185013"/>
                  </a:moveTo>
                  <a:lnTo>
                    <a:pt x="98145" y="230733"/>
                  </a:lnTo>
                  <a:lnTo>
                    <a:pt x="70104" y="238658"/>
                  </a:lnTo>
                  <a:lnTo>
                    <a:pt x="70409" y="191109"/>
                  </a:lnTo>
                  <a:close/>
                  <a:moveTo>
                    <a:pt x="65227" y="139293"/>
                  </a:moveTo>
                  <a:lnTo>
                    <a:pt x="58826" y="140208"/>
                  </a:lnTo>
                  <a:lnTo>
                    <a:pt x="58826" y="142646"/>
                  </a:lnTo>
                  <a:lnTo>
                    <a:pt x="54559" y="143865"/>
                  </a:lnTo>
                  <a:cubicBezTo>
                    <a:pt x="54153" y="151587"/>
                    <a:pt x="53746" y="157378"/>
                    <a:pt x="53340" y="161239"/>
                  </a:cubicBezTo>
                  <a:cubicBezTo>
                    <a:pt x="55575" y="161239"/>
                    <a:pt x="59537" y="161036"/>
                    <a:pt x="65227" y="160629"/>
                  </a:cubicBezTo>
                  <a:close/>
                  <a:moveTo>
                    <a:pt x="111252" y="135636"/>
                  </a:moveTo>
                  <a:lnTo>
                    <a:pt x="92964" y="136550"/>
                  </a:lnTo>
                  <a:lnTo>
                    <a:pt x="92964" y="158191"/>
                  </a:lnTo>
                  <a:cubicBezTo>
                    <a:pt x="101701" y="156769"/>
                    <a:pt x="107696" y="155753"/>
                    <a:pt x="110947" y="155143"/>
                  </a:cubicBezTo>
                  <a:cubicBezTo>
                    <a:pt x="111150" y="150673"/>
                    <a:pt x="111252" y="144170"/>
                    <a:pt x="111252" y="135636"/>
                  </a:cubicBezTo>
                  <a:close/>
                  <a:moveTo>
                    <a:pt x="65227" y="135331"/>
                  </a:moveTo>
                  <a:lnTo>
                    <a:pt x="59131" y="137160"/>
                  </a:lnTo>
                  <a:cubicBezTo>
                    <a:pt x="59131" y="138379"/>
                    <a:pt x="59029" y="139192"/>
                    <a:pt x="58826" y="139598"/>
                  </a:cubicBezTo>
                  <a:lnTo>
                    <a:pt x="65227" y="137769"/>
                  </a:lnTo>
                  <a:close/>
                  <a:moveTo>
                    <a:pt x="111252" y="121615"/>
                  </a:moveTo>
                  <a:lnTo>
                    <a:pt x="93878" y="126797"/>
                  </a:lnTo>
                  <a:lnTo>
                    <a:pt x="93878" y="129235"/>
                  </a:lnTo>
                  <a:lnTo>
                    <a:pt x="111252" y="124053"/>
                  </a:lnTo>
                  <a:lnTo>
                    <a:pt x="111252" y="121920"/>
                  </a:lnTo>
                  <a:close/>
                  <a:moveTo>
                    <a:pt x="64617" y="93573"/>
                  </a:moveTo>
                  <a:lnTo>
                    <a:pt x="60045" y="94793"/>
                  </a:lnTo>
                  <a:lnTo>
                    <a:pt x="59741" y="118872"/>
                  </a:lnTo>
                  <a:lnTo>
                    <a:pt x="66141" y="118567"/>
                  </a:lnTo>
                  <a:cubicBezTo>
                    <a:pt x="66141" y="109829"/>
                    <a:pt x="66040" y="104648"/>
                    <a:pt x="65837" y="103022"/>
                  </a:cubicBezTo>
                  <a:cubicBezTo>
                    <a:pt x="65430" y="98552"/>
                    <a:pt x="65024" y="95402"/>
                    <a:pt x="64617" y="93573"/>
                  </a:cubicBezTo>
                  <a:close/>
                  <a:moveTo>
                    <a:pt x="110642" y="87782"/>
                  </a:moveTo>
                  <a:lnTo>
                    <a:pt x="93269" y="89611"/>
                  </a:lnTo>
                  <a:lnTo>
                    <a:pt x="93269" y="100279"/>
                  </a:lnTo>
                  <a:lnTo>
                    <a:pt x="85344" y="91135"/>
                  </a:lnTo>
                  <a:lnTo>
                    <a:pt x="84734" y="91135"/>
                  </a:lnTo>
                  <a:lnTo>
                    <a:pt x="93878" y="101803"/>
                  </a:lnTo>
                  <a:lnTo>
                    <a:pt x="93878" y="115824"/>
                  </a:lnTo>
                  <a:lnTo>
                    <a:pt x="105461" y="113995"/>
                  </a:lnTo>
                  <a:lnTo>
                    <a:pt x="107289" y="116129"/>
                  </a:lnTo>
                  <a:cubicBezTo>
                    <a:pt x="108915" y="115722"/>
                    <a:pt x="110236" y="115519"/>
                    <a:pt x="111252" y="115519"/>
                  </a:cubicBezTo>
                  <a:cubicBezTo>
                    <a:pt x="111252" y="103530"/>
                    <a:pt x="111150" y="95301"/>
                    <a:pt x="110947" y="90830"/>
                  </a:cubicBezTo>
                  <a:cubicBezTo>
                    <a:pt x="110947" y="89408"/>
                    <a:pt x="110845" y="88392"/>
                    <a:pt x="110642" y="87782"/>
                  </a:cubicBezTo>
                  <a:close/>
                  <a:moveTo>
                    <a:pt x="308762" y="78333"/>
                  </a:moveTo>
                  <a:lnTo>
                    <a:pt x="312115" y="78333"/>
                  </a:lnTo>
                  <a:lnTo>
                    <a:pt x="312725" y="83820"/>
                  </a:lnTo>
                  <a:close/>
                  <a:moveTo>
                    <a:pt x="391058" y="67665"/>
                  </a:moveTo>
                  <a:lnTo>
                    <a:pt x="391058" y="68885"/>
                  </a:lnTo>
                  <a:cubicBezTo>
                    <a:pt x="391871" y="68885"/>
                    <a:pt x="392481" y="68783"/>
                    <a:pt x="392887" y="68580"/>
                  </a:cubicBezTo>
                  <a:lnTo>
                    <a:pt x="393497" y="68580"/>
                  </a:lnTo>
                  <a:close/>
                  <a:moveTo>
                    <a:pt x="99365" y="37185"/>
                  </a:moveTo>
                  <a:cubicBezTo>
                    <a:pt x="84328" y="38405"/>
                    <a:pt x="71729" y="40437"/>
                    <a:pt x="61569" y="43281"/>
                  </a:cubicBezTo>
                  <a:lnTo>
                    <a:pt x="52730" y="55473"/>
                  </a:lnTo>
                  <a:lnTo>
                    <a:pt x="50901" y="53340"/>
                  </a:lnTo>
                  <a:cubicBezTo>
                    <a:pt x="47447" y="58217"/>
                    <a:pt x="43078" y="63601"/>
                    <a:pt x="37795" y="69494"/>
                  </a:cubicBezTo>
                  <a:cubicBezTo>
                    <a:pt x="43485" y="71120"/>
                    <a:pt x="48971" y="72847"/>
                    <a:pt x="54254" y="74676"/>
                  </a:cubicBezTo>
                  <a:lnTo>
                    <a:pt x="69494" y="72542"/>
                  </a:lnTo>
                  <a:lnTo>
                    <a:pt x="70713" y="74066"/>
                  </a:lnTo>
                  <a:lnTo>
                    <a:pt x="71628" y="73761"/>
                  </a:lnTo>
                  <a:cubicBezTo>
                    <a:pt x="83007" y="61773"/>
                    <a:pt x="92253" y="49581"/>
                    <a:pt x="99365" y="37185"/>
                  </a:cubicBezTo>
                  <a:close/>
                  <a:moveTo>
                    <a:pt x="238963" y="14935"/>
                  </a:moveTo>
                  <a:lnTo>
                    <a:pt x="238963" y="15240"/>
                  </a:lnTo>
                  <a:lnTo>
                    <a:pt x="240487" y="17069"/>
                  </a:lnTo>
                  <a:lnTo>
                    <a:pt x="242925" y="15849"/>
                  </a:lnTo>
                  <a:lnTo>
                    <a:pt x="262737" y="30785"/>
                  </a:lnTo>
                  <a:lnTo>
                    <a:pt x="259385" y="37795"/>
                  </a:lnTo>
                  <a:lnTo>
                    <a:pt x="263347" y="38709"/>
                  </a:lnTo>
                  <a:lnTo>
                    <a:pt x="263347" y="39014"/>
                  </a:lnTo>
                  <a:cubicBezTo>
                    <a:pt x="263347" y="39217"/>
                    <a:pt x="262991" y="42011"/>
                    <a:pt x="262280" y="47396"/>
                  </a:cubicBezTo>
                  <a:cubicBezTo>
                    <a:pt x="261569" y="52781"/>
                    <a:pt x="260401" y="65024"/>
                    <a:pt x="258775" y="84125"/>
                  </a:cubicBezTo>
                  <a:lnTo>
                    <a:pt x="258775" y="85344"/>
                  </a:lnTo>
                  <a:lnTo>
                    <a:pt x="252679" y="87173"/>
                  </a:lnTo>
                  <a:cubicBezTo>
                    <a:pt x="249428" y="101803"/>
                    <a:pt x="240081" y="110439"/>
                    <a:pt x="224637" y="113081"/>
                  </a:cubicBezTo>
                  <a:lnTo>
                    <a:pt x="219456" y="113690"/>
                  </a:lnTo>
                  <a:lnTo>
                    <a:pt x="219151" y="113690"/>
                  </a:lnTo>
                  <a:lnTo>
                    <a:pt x="219151" y="113385"/>
                  </a:lnTo>
                  <a:cubicBezTo>
                    <a:pt x="216103" y="108102"/>
                    <a:pt x="211125" y="102616"/>
                    <a:pt x="204216" y="96926"/>
                  </a:cubicBezTo>
                  <a:lnTo>
                    <a:pt x="204825" y="96621"/>
                  </a:lnTo>
                  <a:lnTo>
                    <a:pt x="202387" y="95097"/>
                  </a:lnTo>
                  <a:lnTo>
                    <a:pt x="201777" y="95097"/>
                  </a:lnTo>
                  <a:lnTo>
                    <a:pt x="203606" y="90221"/>
                  </a:lnTo>
                  <a:lnTo>
                    <a:pt x="214884" y="91745"/>
                  </a:lnTo>
                  <a:cubicBezTo>
                    <a:pt x="218135" y="91948"/>
                    <a:pt x="221081" y="91287"/>
                    <a:pt x="223723" y="89763"/>
                  </a:cubicBezTo>
                  <a:cubicBezTo>
                    <a:pt x="226365" y="88239"/>
                    <a:pt x="227990" y="85649"/>
                    <a:pt x="228600" y="81991"/>
                  </a:cubicBezTo>
                  <a:cubicBezTo>
                    <a:pt x="230835" y="68173"/>
                    <a:pt x="232257" y="56794"/>
                    <a:pt x="232867" y="47853"/>
                  </a:cubicBezTo>
                  <a:cubicBezTo>
                    <a:pt x="232867" y="44399"/>
                    <a:pt x="231953" y="41046"/>
                    <a:pt x="230124" y="37795"/>
                  </a:cubicBezTo>
                  <a:cubicBezTo>
                    <a:pt x="218338" y="38201"/>
                    <a:pt x="207975" y="39014"/>
                    <a:pt x="199034" y="40233"/>
                  </a:cubicBezTo>
                  <a:lnTo>
                    <a:pt x="213055" y="47853"/>
                  </a:lnTo>
                  <a:lnTo>
                    <a:pt x="212445" y="48158"/>
                  </a:lnTo>
                  <a:cubicBezTo>
                    <a:pt x="212445" y="49174"/>
                    <a:pt x="210159" y="53797"/>
                    <a:pt x="205587" y="62027"/>
                  </a:cubicBezTo>
                  <a:cubicBezTo>
                    <a:pt x="201015" y="70256"/>
                    <a:pt x="194767" y="79146"/>
                    <a:pt x="186842" y="88697"/>
                  </a:cubicBezTo>
                  <a:cubicBezTo>
                    <a:pt x="178917" y="98247"/>
                    <a:pt x="169570" y="106273"/>
                    <a:pt x="158801" y="112776"/>
                  </a:cubicBezTo>
                  <a:lnTo>
                    <a:pt x="149047" y="115824"/>
                  </a:lnTo>
                  <a:lnTo>
                    <a:pt x="147828" y="116129"/>
                  </a:lnTo>
                  <a:lnTo>
                    <a:pt x="147523" y="116433"/>
                  </a:lnTo>
                  <a:lnTo>
                    <a:pt x="147218" y="116129"/>
                  </a:lnTo>
                  <a:lnTo>
                    <a:pt x="146304" y="116433"/>
                  </a:lnTo>
                  <a:lnTo>
                    <a:pt x="142341" y="112471"/>
                  </a:lnTo>
                  <a:lnTo>
                    <a:pt x="142646" y="112166"/>
                  </a:lnTo>
                  <a:cubicBezTo>
                    <a:pt x="150571" y="103022"/>
                    <a:pt x="158140" y="93116"/>
                    <a:pt x="165354" y="82448"/>
                  </a:cubicBezTo>
                  <a:cubicBezTo>
                    <a:pt x="172567" y="71780"/>
                    <a:pt x="177800" y="62585"/>
                    <a:pt x="181051" y="54864"/>
                  </a:cubicBezTo>
                  <a:cubicBezTo>
                    <a:pt x="182880" y="50393"/>
                    <a:pt x="183794" y="46329"/>
                    <a:pt x="183794" y="42672"/>
                  </a:cubicBezTo>
                  <a:cubicBezTo>
                    <a:pt x="181762" y="43078"/>
                    <a:pt x="178968" y="43586"/>
                    <a:pt x="175412" y="44196"/>
                  </a:cubicBezTo>
                  <a:cubicBezTo>
                    <a:pt x="171856" y="44805"/>
                    <a:pt x="168351" y="45313"/>
                    <a:pt x="164897" y="45720"/>
                  </a:cubicBezTo>
                  <a:lnTo>
                    <a:pt x="150876" y="24689"/>
                  </a:lnTo>
                  <a:cubicBezTo>
                    <a:pt x="151689" y="24689"/>
                    <a:pt x="157023" y="24790"/>
                    <a:pt x="166878" y="24993"/>
                  </a:cubicBezTo>
                  <a:cubicBezTo>
                    <a:pt x="176733" y="25197"/>
                    <a:pt x="200355" y="21945"/>
                    <a:pt x="237744" y="15240"/>
                  </a:cubicBezTo>
                  <a:close/>
                  <a:moveTo>
                    <a:pt x="527304" y="6096"/>
                  </a:moveTo>
                  <a:lnTo>
                    <a:pt x="520598" y="36271"/>
                  </a:lnTo>
                  <a:cubicBezTo>
                    <a:pt x="506374" y="40132"/>
                    <a:pt x="491541" y="42570"/>
                    <a:pt x="476097" y="43586"/>
                  </a:cubicBezTo>
                  <a:cubicBezTo>
                    <a:pt x="477317" y="64109"/>
                    <a:pt x="477825" y="81483"/>
                    <a:pt x="477621" y="95707"/>
                  </a:cubicBezTo>
                  <a:cubicBezTo>
                    <a:pt x="490626" y="94488"/>
                    <a:pt x="502717" y="93167"/>
                    <a:pt x="513893" y="91745"/>
                  </a:cubicBezTo>
                  <a:lnTo>
                    <a:pt x="514197" y="90525"/>
                  </a:lnTo>
                  <a:cubicBezTo>
                    <a:pt x="526796" y="88900"/>
                    <a:pt x="542239" y="86563"/>
                    <a:pt x="560527" y="83515"/>
                  </a:cubicBezTo>
                  <a:lnTo>
                    <a:pt x="562051" y="83515"/>
                  </a:lnTo>
                  <a:lnTo>
                    <a:pt x="580034" y="105461"/>
                  </a:lnTo>
                  <a:lnTo>
                    <a:pt x="575767" y="105765"/>
                  </a:lnTo>
                  <a:cubicBezTo>
                    <a:pt x="559105" y="105969"/>
                    <a:pt x="543052" y="106781"/>
                    <a:pt x="527609" y="108204"/>
                  </a:cubicBezTo>
                  <a:lnTo>
                    <a:pt x="540410" y="112166"/>
                  </a:lnTo>
                  <a:lnTo>
                    <a:pt x="540410" y="120091"/>
                  </a:lnTo>
                  <a:lnTo>
                    <a:pt x="540715" y="120091"/>
                  </a:lnTo>
                  <a:lnTo>
                    <a:pt x="540715" y="262737"/>
                  </a:lnTo>
                  <a:lnTo>
                    <a:pt x="512673" y="271272"/>
                  </a:lnTo>
                  <a:lnTo>
                    <a:pt x="512673" y="270662"/>
                  </a:lnTo>
                  <a:lnTo>
                    <a:pt x="512978" y="169469"/>
                  </a:lnTo>
                  <a:cubicBezTo>
                    <a:pt x="512978" y="144069"/>
                    <a:pt x="512877" y="129845"/>
                    <a:pt x="512673" y="126797"/>
                  </a:cubicBezTo>
                  <a:cubicBezTo>
                    <a:pt x="512470" y="123342"/>
                    <a:pt x="511657" y="118465"/>
                    <a:pt x="510235" y="112166"/>
                  </a:cubicBezTo>
                  <a:lnTo>
                    <a:pt x="509625" y="114605"/>
                  </a:lnTo>
                  <a:lnTo>
                    <a:pt x="508101" y="110642"/>
                  </a:lnTo>
                  <a:lnTo>
                    <a:pt x="507187" y="110337"/>
                  </a:lnTo>
                  <a:cubicBezTo>
                    <a:pt x="502107" y="111150"/>
                    <a:pt x="492353" y="112776"/>
                    <a:pt x="477926" y="115214"/>
                  </a:cubicBezTo>
                  <a:cubicBezTo>
                    <a:pt x="477113" y="144069"/>
                    <a:pt x="473557" y="169265"/>
                    <a:pt x="467258" y="190805"/>
                  </a:cubicBezTo>
                  <a:cubicBezTo>
                    <a:pt x="461365" y="211531"/>
                    <a:pt x="454050" y="228143"/>
                    <a:pt x="445313" y="240639"/>
                  </a:cubicBezTo>
                  <a:cubicBezTo>
                    <a:pt x="436575" y="253136"/>
                    <a:pt x="428244" y="262280"/>
                    <a:pt x="420319" y="268071"/>
                  </a:cubicBezTo>
                  <a:cubicBezTo>
                    <a:pt x="412394" y="273863"/>
                    <a:pt x="408432" y="276250"/>
                    <a:pt x="408432" y="275234"/>
                  </a:cubicBezTo>
                  <a:lnTo>
                    <a:pt x="402641" y="270967"/>
                  </a:lnTo>
                  <a:cubicBezTo>
                    <a:pt x="434543" y="239471"/>
                    <a:pt x="450494" y="187147"/>
                    <a:pt x="450494" y="113995"/>
                  </a:cubicBezTo>
                  <a:cubicBezTo>
                    <a:pt x="450494" y="107696"/>
                    <a:pt x="450291" y="99060"/>
                    <a:pt x="449885" y="88087"/>
                  </a:cubicBezTo>
                  <a:lnTo>
                    <a:pt x="468477" y="95402"/>
                  </a:lnTo>
                  <a:cubicBezTo>
                    <a:pt x="468884" y="95199"/>
                    <a:pt x="469595" y="95097"/>
                    <a:pt x="470611" y="95097"/>
                  </a:cubicBezTo>
                  <a:lnTo>
                    <a:pt x="449275" y="86868"/>
                  </a:lnTo>
                  <a:lnTo>
                    <a:pt x="448361" y="66446"/>
                  </a:lnTo>
                  <a:lnTo>
                    <a:pt x="447446" y="48158"/>
                  </a:lnTo>
                  <a:lnTo>
                    <a:pt x="447446" y="46634"/>
                  </a:lnTo>
                  <a:lnTo>
                    <a:pt x="447446" y="44196"/>
                  </a:lnTo>
                  <a:lnTo>
                    <a:pt x="446532" y="44196"/>
                  </a:lnTo>
                  <a:lnTo>
                    <a:pt x="445617" y="36271"/>
                  </a:lnTo>
                  <a:lnTo>
                    <a:pt x="446532" y="36271"/>
                  </a:lnTo>
                  <a:cubicBezTo>
                    <a:pt x="445516" y="31394"/>
                    <a:pt x="443992" y="28143"/>
                    <a:pt x="441960" y="26517"/>
                  </a:cubicBezTo>
                  <a:lnTo>
                    <a:pt x="441655" y="26213"/>
                  </a:lnTo>
                  <a:lnTo>
                    <a:pt x="445617" y="20726"/>
                  </a:lnTo>
                  <a:lnTo>
                    <a:pt x="445922" y="20726"/>
                  </a:lnTo>
                  <a:lnTo>
                    <a:pt x="472135" y="30785"/>
                  </a:lnTo>
                  <a:cubicBezTo>
                    <a:pt x="496113" y="24689"/>
                    <a:pt x="514502" y="16459"/>
                    <a:pt x="527304" y="6096"/>
                  </a:cubicBezTo>
                  <a:close/>
                  <a:moveTo>
                    <a:pt x="365455" y="5181"/>
                  </a:moveTo>
                  <a:lnTo>
                    <a:pt x="365760" y="5181"/>
                  </a:lnTo>
                  <a:lnTo>
                    <a:pt x="396240" y="14630"/>
                  </a:lnTo>
                  <a:lnTo>
                    <a:pt x="396240" y="67970"/>
                  </a:lnTo>
                  <a:cubicBezTo>
                    <a:pt x="405587" y="66141"/>
                    <a:pt x="412191" y="64414"/>
                    <a:pt x="416052" y="62789"/>
                  </a:cubicBezTo>
                  <a:lnTo>
                    <a:pt x="430987" y="83210"/>
                  </a:lnTo>
                  <a:lnTo>
                    <a:pt x="431901" y="83515"/>
                  </a:lnTo>
                  <a:lnTo>
                    <a:pt x="432511" y="84429"/>
                  </a:lnTo>
                  <a:cubicBezTo>
                    <a:pt x="420725" y="84633"/>
                    <a:pt x="406908" y="85344"/>
                    <a:pt x="391058" y="86563"/>
                  </a:cubicBezTo>
                  <a:lnTo>
                    <a:pt x="391058" y="93878"/>
                  </a:lnTo>
                  <a:lnTo>
                    <a:pt x="392277" y="92964"/>
                  </a:lnTo>
                  <a:cubicBezTo>
                    <a:pt x="396951" y="96825"/>
                    <a:pt x="402590" y="102463"/>
                    <a:pt x="409194" y="109880"/>
                  </a:cubicBezTo>
                  <a:cubicBezTo>
                    <a:pt x="415798" y="117297"/>
                    <a:pt x="422656" y="126085"/>
                    <a:pt x="429768" y="136245"/>
                  </a:cubicBezTo>
                  <a:lnTo>
                    <a:pt x="404469" y="151181"/>
                  </a:lnTo>
                  <a:cubicBezTo>
                    <a:pt x="399186" y="136550"/>
                    <a:pt x="394716" y="125069"/>
                    <a:pt x="391058" y="116738"/>
                  </a:cubicBezTo>
                  <a:lnTo>
                    <a:pt x="391058" y="268529"/>
                  </a:lnTo>
                  <a:lnTo>
                    <a:pt x="362712" y="277063"/>
                  </a:lnTo>
                  <a:lnTo>
                    <a:pt x="362712" y="276453"/>
                  </a:lnTo>
                  <a:cubicBezTo>
                    <a:pt x="362712" y="235001"/>
                    <a:pt x="362813" y="193853"/>
                    <a:pt x="363017" y="153009"/>
                  </a:cubicBezTo>
                  <a:cubicBezTo>
                    <a:pt x="356311" y="173329"/>
                    <a:pt x="347878" y="192532"/>
                    <a:pt x="337718" y="210617"/>
                  </a:cubicBezTo>
                  <a:lnTo>
                    <a:pt x="338328" y="214274"/>
                  </a:lnTo>
                  <a:cubicBezTo>
                    <a:pt x="331622" y="224841"/>
                    <a:pt x="326390" y="232257"/>
                    <a:pt x="322631" y="236525"/>
                  </a:cubicBezTo>
                  <a:cubicBezTo>
                    <a:pt x="318871" y="240792"/>
                    <a:pt x="316890" y="243027"/>
                    <a:pt x="316687" y="243230"/>
                  </a:cubicBezTo>
                  <a:lnTo>
                    <a:pt x="316382" y="243230"/>
                  </a:lnTo>
                  <a:lnTo>
                    <a:pt x="311505" y="239573"/>
                  </a:lnTo>
                  <a:lnTo>
                    <a:pt x="311810" y="239268"/>
                  </a:lnTo>
                  <a:cubicBezTo>
                    <a:pt x="320548" y="219354"/>
                    <a:pt x="326949" y="203403"/>
                    <a:pt x="331013" y="191414"/>
                  </a:cubicBezTo>
                  <a:lnTo>
                    <a:pt x="330098" y="184709"/>
                  </a:lnTo>
                  <a:cubicBezTo>
                    <a:pt x="335991" y="167437"/>
                    <a:pt x="339953" y="153314"/>
                    <a:pt x="341985" y="142341"/>
                  </a:cubicBezTo>
                  <a:cubicBezTo>
                    <a:pt x="344017" y="131369"/>
                    <a:pt x="346049" y="117043"/>
                    <a:pt x="348081" y="99365"/>
                  </a:cubicBezTo>
                  <a:cubicBezTo>
                    <a:pt x="348285" y="97536"/>
                    <a:pt x="348386" y="95097"/>
                    <a:pt x="348386" y="92049"/>
                  </a:cubicBezTo>
                  <a:cubicBezTo>
                    <a:pt x="339649" y="93675"/>
                    <a:pt x="332638" y="95097"/>
                    <a:pt x="327355" y="96317"/>
                  </a:cubicBezTo>
                  <a:lnTo>
                    <a:pt x="315468" y="80772"/>
                  </a:lnTo>
                  <a:lnTo>
                    <a:pt x="314858" y="75285"/>
                  </a:lnTo>
                  <a:cubicBezTo>
                    <a:pt x="335381" y="74473"/>
                    <a:pt x="351434" y="73558"/>
                    <a:pt x="363017" y="72542"/>
                  </a:cubicBezTo>
                  <a:lnTo>
                    <a:pt x="363017" y="53949"/>
                  </a:lnTo>
                  <a:lnTo>
                    <a:pt x="368198" y="55778"/>
                  </a:lnTo>
                  <a:cubicBezTo>
                    <a:pt x="368198" y="48057"/>
                    <a:pt x="368147" y="42469"/>
                    <a:pt x="368046" y="39014"/>
                  </a:cubicBezTo>
                  <a:cubicBezTo>
                    <a:pt x="367944" y="35560"/>
                    <a:pt x="367893" y="33426"/>
                    <a:pt x="367893" y="32613"/>
                  </a:cubicBezTo>
                  <a:cubicBezTo>
                    <a:pt x="367487" y="24079"/>
                    <a:pt x="365557" y="16459"/>
                    <a:pt x="362102" y="9753"/>
                  </a:cubicBezTo>
                  <a:lnTo>
                    <a:pt x="361797" y="9449"/>
                  </a:lnTo>
                  <a:close/>
                  <a:moveTo>
                    <a:pt x="49682" y="609"/>
                  </a:moveTo>
                  <a:lnTo>
                    <a:pt x="49987" y="609"/>
                  </a:lnTo>
                  <a:lnTo>
                    <a:pt x="76809" y="17069"/>
                  </a:lnTo>
                  <a:lnTo>
                    <a:pt x="73761" y="23165"/>
                  </a:lnTo>
                  <a:cubicBezTo>
                    <a:pt x="86766" y="20726"/>
                    <a:pt x="97637" y="18085"/>
                    <a:pt x="106375" y="15240"/>
                  </a:cubicBezTo>
                  <a:lnTo>
                    <a:pt x="110337" y="13716"/>
                  </a:lnTo>
                  <a:lnTo>
                    <a:pt x="125882" y="35357"/>
                  </a:lnTo>
                  <a:lnTo>
                    <a:pt x="124358" y="35357"/>
                  </a:lnTo>
                  <a:lnTo>
                    <a:pt x="127101" y="38405"/>
                  </a:lnTo>
                  <a:cubicBezTo>
                    <a:pt x="125273" y="42672"/>
                    <a:pt x="122123" y="47396"/>
                    <a:pt x="117653" y="52578"/>
                  </a:cubicBezTo>
                  <a:cubicBezTo>
                    <a:pt x="113182" y="57759"/>
                    <a:pt x="107493" y="62890"/>
                    <a:pt x="100584" y="67970"/>
                  </a:cubicBezTo>
                  <a:lnTo>
                    <a:pt x="121310" y="58521"/>
                  </a:lnTo>
                  <a:lnTo>
                    <a:pt x="140817" y="73457"/>
                  </a:lnTo>
                  <a:lnTo>
                    <a:pt x="138989" y="77419"/>
                  </a:lnTo>
                  <a:lnTo>
                    <a:pt x="138989" y="113385"/>
                  </a:lnTo>
                  <a:lnTo>
                    <a:pt x="124663" y="117653"/>
                  </a:lnTo>
                  <a:lnTo>
                    <a:pt x="126187" y="119786"/>
                  </a:lnTo>
                  <a:lnTo>
                    <a:pt x="139903" y="115519"/>
                  </a:lnTo>
                  <a:lnTo>
                    <a:pt x="139903" y="155448"/>
                  </a:lnTo>
                  <a:lnTo>
                    <a:pt x="138989" y="154229"/>
                  </a:lnTo>
                  <a:lnTo>
                    <a:pt x="138989" y="172212"/>
                  </a:lnTo>
                  <a:lnTo>
                    <a:pt x="134721" y="173126"/>
                  </a:lnTo>
                  <a:lnTo>
                    <a:pt x="134721" y="173431"/>
                  </a:lnTo>
                  <a:lnTo>
                    <a:pt x="141427" y="171907"/>
                  </a:lnTo>
                  <a:lnTo>
                    <a:pt x="141427" y="173126"/>
                  </a:lnTo>
                  <a:lnTo>
                    <a:pt x="144170" y="166116"/>
                  </a:lnTo>
                  <a:lnTo>
                    <a:pt x="143865" y="165811"/>
                  </a:lnTo>
                  <a:cubicBezTo>
                    <a:pt x="148336" y="153009"/>
                    <a:pt x="150571" y="141935"/>
                    <a:pt x="150571" y="132588"/>
                  </a:cubicBezTo>
                  <a:cubicBezTo>
                    <a:pt x="150571" y="128930"/>
                    <a:pt x="150317" y="125984"/>
                    <a:pt x="149809" y="123749"/>
                  </a:cubicBezTo>
                  <a:cubicBezTo>
                    <a:pt x="149301" y="121513"/>
                    <a:pt x="148844" y="120193"/>
                    <a:pt x="148437" y="119786"/>
                  </a:cubicBezTo>
                  <a:lnTo>
                    <a:pt x="148437" y="119177"/>
                  </a:lnTo>
                  <a:lnTo>
                    <a:pt x="151181" y="115824"/>
                  </a:lnTo>
                  <a:lnTo>
                    <a:pt x="151485" y="115824"/>
                  </a:lnTo>
                  <a:lnTo>
                    <a:pt x="180441" y="125882"/>
                  </a:lnTo>
                  <a:lnTo>
                    <a:pt x="180441" y="126187"/>
                  </a:lnTo>
                  <a:cubicBezTo>
                    <a:pt x="180035" y="129845"/>
                    <a:pt x="179019" y="134213"/>
                    <a:pt x="177393" y="139293"/>
                  </a:cubicBezTo>
                  <a:lnTo>
                    <a:pt x="194767" y="138379"/>
                  </a:lnTo>
                  <a:cubicBezTo>
                    <a:pt x="194564" y="136957"/>
                    <a:pt x="194462" y="135331"/>
                    <a:pt x="194462" y="133502"/>
                  </a:cubicBezTo>
                  <a:cubicBezTo>
                    <a:pt x="193853" y="124968"/>
                    <a:pt x="191821" y="117348"/>
                    <a:pt x="188366" y="110642"/>
                  </a:cubicBezTo>
                  <a:lnTo>
                    <a:pt x="188061" y="110337"/>
                  </a:lnTo>
                  <a:lnTo>
                    <a:pt x="192024" y="105765"/>
                  </a:lnTo>
                  <a:lnTo>
                    <a:pt x="192329" y="105765"/>
                  </a:lnTo>
                  <a:lnTo>
                    <a:pt x="222199" y="115519"/>
                  </a:lnTo>
                  <a:lnTo>
                    <a:pt x="222199" y="135636"/>
                  </a:lnTo>
                  <a:cubicBezTo>
                    <a:pt x="236017" y="133401"/>
                    <a:pt x="245567" y="131673"/>
                    <a:pt x="250850" y="130454"/>
                  </a:cubicBezTo>
                  <a:lnTo>
                    <a:pt x="261213" y="145694"/>
                  </a:lnTo>
                  <a:lnTo>
                    <a:pt x="262737" y="145389"/>
                  </a:lnTo>
                  <a:lnTo>
                    <a:pt x="264871" y="148742"/>
                  </a:lnTo>
                  <a:lnTo>
                    <a:pt x="263347" y="148742"/>
                  </a:lnTo>
                  <a:lnTo>
                    <a:pt x="263652" y="149352"/>
                  </a:lnTo>
                  <a:lnTo>
                    <a:pt x="247193" y="153009"/>
                  </a:lnTo>
                  <a:cubicBezTo>
                    <a:pt x="236017" y="153416"/>
                    <a:pt x="227685" y="153822"/>
                    <a:pt x="222199" y="154229"/>
                  </a:cubicBezTo>
                  <a:lnTo>
                    <a:pt x="222199" y="155143"/>
                  </a:lnTo>
                  <a:lnTo>
                    <a:pt x="223113" y="154838"/>
                  </a:lnTo>
                  <a:lnTo>
                    <a:pt x="223113" y="186233"/>
                  </a:lnTo>
                  <a:cubicBezTo>
                    <a:pt x="240792" y="184607"/>
                    <a:pt x="255829" y="182473"/>
                    <a:pt x="268224" y="179832"/>
                  </a:cubicBezTo>
                  <a:lnTo>
                    <a:pt x="283464" y="201777"/>
                  </a:lnTo>
                  <a:cubicBezTo>
                    <a:pt x="262737" y="201777"/>
                    <a:pt x="242621" y="202590"/>
                    <a:pt x="223113" y="204216"/>
                  </a:cubicBezTo>
                  <a:lnTo>
                    <a:pt x="223113" y="249631"/>
                  </a:lnTo>
                  <a:lnTo>
                    <a:pt x="195681" y="217627"/>
                  </a:lnTo>
                  <a:lnTo>
                    <a:pt x="195681" y="206654"/>
                  </a:lnTo>
                  <a:lnTo>
                    <a:pt x="190195" y="207264"/>
                  </a:lnTo>
                  <a:lnTo>
                    <a:pt x="174345" y="188976"/>
                  </a:lnTo>
                  <a:lnTo>
                    <a:pt x="195681" y="188061"/>
                  </a:lnTo>
                  <a:lnTo>
                    <a:pt x="195681" y="163677"/>
                  </a:lnTo>
                  <a:lnTo>
                    <a:pt x="194767" y="163982"/>
                  </a:lnTo>
                  <a:lnTo>
                    <a:pt x="194767" y="156667"/>
                  </a:lnTo>
                  <a:cubicBezTo>
                    <a:pt x="183591" y="157886"/>
                    <a:pt x="174752" y="159207"/>
                    <a:pt x="168249" y="160629"/>
                  </a:cubicBezTo>
                  <a:lnTo>
                    <a:pt x="167945" y="159715"/>
                  </a:lnTo>
                  <a:cubicBezTo>
                    <a:pt x="166319" y="162763"/>
                    <a:pt x="164084" y="166217"/>
                    <a:pt x="161239" y="170078"/>
                  </a:cubicBezTo>
                  <a:cubicBezTo>
                    <a:pt x="160020" y="171907"/>
                    <a:pt x="157886" y="174549"/>
                    <a:pt x="154838" y="178003"/>
                  </a:cubicBezTo>
                  <a:lnTo>
                    <a:pt x="150571" y="172821"/>
                  </a:lnTo>
                  <a:lnTo>
                    <a:pt x="149961" y="172821"/>
                  </a:lnTo>
                  <a:lnTo>
                    <a:pt x="149657" y="172517"/>
                  </a:lnTo>
                  <a:lnTo>
                    <a:pt x="141427" y="174650"/>
                  </a:lnTo>
                  <a:lnTo>
                    <a:pt x="149961" y="172821"/>
                  </a:lnTo>
                  <a:lnTo>
                    <a:pt x="154533" y="178308"/>
                  </a:lnTo>
                  <a:cubicBezTo>
                    <a:pt x="150876" y="182372"/>
                    <a:pt x="147117" y="186029"/>
                    <a:pt x="143256" y="189281"/>
                  </a:cubicBezTo>
                  <a:lnTo>
                    <a:pt x="141427" y="188061"/>
                  </a:lnTo>
                  <a:lnTo>
                    <a:pt x="141427" y="191414"/>
                  </a:lnTo>
                  <a:lnTo>
                    <a:pt x="168554" y="190805"/>
                  </a:lnTo>
                  <a:lnTo>
                    <a:pt x="184404" y="209093"/>
                  </a:lnTo>
                  <a:cubicBezTo>
                    <a:pt x="172212" y="210515"/>
                    <a:pt x="161747" y="211836"/>
                    <a:pt x="153009" y="213055"/>
                  </a:cubicBezTo>
                  <a:lnTo>
                    <a:pt x="141427" y="196901"/>
                  </a:lnTo>
                  <a:lnTo>
                    <a:pt x="141427" y="237134"/>
                  </a:lnTo>
                  <a:cubicBezTo>
                    <a:pt x="141427" y="250545"/>
                    <a:pt x="136957" y="259994"/>
                    <a:pt x="128016" y="265481"/>
                  </a:cubicBezTo>
                  <a:cubicBezTo>
                    <a:pt x="122529" y="268935"/>
                    <a:pt x="115824" y="270662"/>
                    <a:pt x="107899" y="270662"/>
                  </a:cubicBezTo>
                  <a:lnTo>
                    <a:pt x="104546" y="270662"/>
                  </a:lnTo>
                  <a:lnTo>
                    <a:pt x="104241" y="270357"/>
                  </a:lnTo>
                  <a:cubicBezTo>
                    <a:pt x="101397" y="262839"/>
                    <a:pt x="97637" y="257099"/>
                    <a:pt x="92964" y="253136"/>
                  </a:cubicBezTo>
                  <a:cubicBezTo>
                    <a:pt x="88290" y="249174"/>
                    <a:pt x="85852" y="247091"/>
                    <a:pt x="85649" y="246888"/>
                  </a:cubicBezTo>
                  <a:lnTo>
                    <a:pt x="87782" y="242316"/>
                  </a:lnTo>
                  <a:lnTo>
                    <a:pt x="101498" y="244145"/>
                  </a:lnTo>
                  <a:cubicBezTo>
                    <a:pt x="104546" y="244145"/>
                    <a:pt x="107239" y="243383"/>
                    <a:pt x="109575" y="241859"/>
                  </a:cubicBezTo>
                  <a:cubicBezTo>
                    <a:pt x="111912" y="240335"/>
                    <a:pt x="113081" y="237541"/>
                    <a:pt x="113081" y="233477"/>
                  </a:cubicBezTo>
                  <a:lnTo>
                    <a:pt x="113385" y="178003"/>
                  </a:lnTo>
                  <a:lnTo>
                    <a:pt x="124053" y="175565"/>
                  </a:lnTo>
                  <a:lnTo>
                    <a:pt x="122834" y="175565"/>
                  </a:lnTo>
                  <a:lnTo>
                    <a:pt x="110947" y="178308"/>
                  </a:lnTo>
                  <a:lnTo>
                    <a:pt x="110947" y="175565"/>
                  </a:lnTo>
                  <a:cubicBezTo>
                    <a:pt x="102819" y="175971"/>
                    <a:pt x="96825" y="176377"/>
                    <a:pt x="92964" y="176784"/>
                  </a:cubicBezTo>
                  <a:lnTo>
                    <a:pt x="92964" y="182270"/>
                  </a:lnTo>
                  <a:lnTo>
                    <a:pt x="65227" y="188366"/>
                  </a:lnTo>
                  <a:lnTo>
                    <a:pt x="65227" y="179527"/>
                  </a:lnTo>
                  <a:cubicBezTo>
                    <a:pt x="60960" y="179933"/>
                    <a:pt x="56286" y="180645"/>
                    <a:pt x="51206" y="181661"/>
                  </a:cubicBezTo>
                  <a:lnTo>
                    <a:pt x="49377" y="192633"/>
                  </a:lnTo>
                  <a:lnTo>
                    <a:pt x="20421" y="199034"/>
                  </a:lnTo>
                  <a:cubicBezTo>
                    <a:pt x="23469" y="180949"/>
                    <a:pt x="25298" y="163982"/>
                    <a:pt x="25908" y="148133"/>
                  </a:cubicBezTo>
                  <a:lnTo>
                    <a:pt x="30480" y="146913"/>
                  </a:lnTo>
                  <a:cubicBezTo>
                    <a:pt x="30886" y="140208"/>
                    <a:pt x="31089" y="131165"/>
                    <a:pt x="31089" y="119786"/>
                  </a:cubicBezTo>
                  <a:lnTo>
                    <a:pt x="30785" y="119177"/>
                  </a:lnTo>
                  <a:lnTo>
                    <a:pt x="31089" y="119177"/>
                  </a:lnTo>
                  <a:cubicBezTo>
                    <a:pt x="31089" y="111861"/>
                    <a:pt x="30937" y="105257"/>
                    <a:pt x="30632" y="99365"/>
                  </a:cubicBezTo>
                  <a:cubicBezTo>
                    <a:pt x="30327" y="93472"/>
                    <a:pt x="30175" y="89713"/>
                    <a:pt x="30175" y="88087"/>
                  </a:cubicBezTo>
                  <a:cubicBezTo>
                    <a:pt x="30175" y="84633"/>
                    <a:pt x="29769" y="81280"/>
                    <a:pt x="28956" y="78029"/>
                  </a:cubicBezTo>
                  <a:cubicBezTo>
                    <a:pt x="21234" y="84734"/>
                    <a:pt x="13919" y="89611"/>
                    <a:pt x="7010" y="92659"/>
                  </a:cubicBezTo>
                  <a:lnTo>
                    <a:pt x="6705" y="92659"/>
                  </a:lnTo>
                  <a:lnTo>
                    <a:pt x="1219" y="86868"/>
                  </a:lnTo>
                  <a:lnTo>
                    <a:pt x="1524" y="86563"/>
                  </a:lnTo>
                  <a:cubicBezTo>
                    <a:pt x="6197" y="81077"/>
                    <a:pt x="12090" y="73203"/>
                    <a:pt x="19202" y="62941"/>
                  </a:cubicBezTo>
                  <a:cubicBezTo>
                    <a:pt x="26314" y="52679"/>
                    <a:pt x="32410" y="43078"/>
                    <a:pt x="37490" y="34137"/>
                  </a:cubicBezTo>
                  <a:lnTo>
                    <a:pt x="39014" y="35966"/>
                  </a:lnTo>
                  <a:lnTo>
                    <a:pt x="43281" y="27737"/>
                  </a:lnTo>
                  <a:lnTo>
                    <a:pt x="42977" y="26517"/>
                  </a:lnTo>
                  <a:lnTo>
                    <a:pt x="43891" y="26517"/>
                  </a:lnTo>
                  <a:lnTo>
                    <a:pt x="45415" y="22860"/>
                  </a:lnTo>
                  <a:cubicBezTo>
                    <a:pt x="47041" y="18796"/>
                    <a:pt x="47853" y="14935"/>
                    <a:pt x="47853" y="11277"/>
                  </a:cubicBezTo>
                  <a:cubicBezTo>
                    <a:pt x="47853" y="8433"/>
                    <a:pt x="47447" y="5994"/>
                    <a:pt x="46634" y="3962"/>
                  </a:cubicBezTo>
                  <a:lnTo>
                    <a:pt x="46329" y="3048"/>
                  </a:lnTo>
                  <a:close/>
                  <a:moveTo>
                    <a:pt x="541934" y="0"/>
                  </a:moveTo>
                  <a:lnTo>
                    <a:pt x="560527" y="25603"/>
                  </a:lnTo>
                  <a:lnTo>
                    <a:pt x="559917" y="25908"/>
                  </a:lnTo>
                  <a:cubicBezTo>
                    <a:pt x="550570" y="30378"/>
                    <a:pt x="540004" y="34137"/>
                    <a:pt x="528218" y="37185"/>
                  </a:cubicBezTo>
                  <a:lnTo>
                    <a:pt x="534924" y="7010"/>
                  </a:lnTo>
                  <a:cubicBezTo>
                    <a:pt x="536956" y="5181"/>
                    <a:pt x="538531" y="3708"/>
                    <a:pt x="539648" y="2591"/>
                  </a:cubicBezTo>
                  <a:cubicBezTo>
                    <a:pt x="540766" y="1473"/>
                    <a:pt x="541426" y="711"/>
                    <a:pt x="541629" y="30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ihun159hao-gukesong" pitchFamily="2" charset="-122"/>
                <a:ea typeface="zihun159hao-gukesong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 userDrawn="1"/>
        </p:nvGrpSpPr>
        <p:grpSpPr>
          <a:xfrm>
            <a:off x="546043" y="0"/>
            <a:ext cx="914401" cy="621482"/>
            <a:chOff x="640911" y="3594847"/>
            <a:chExt cx="914401" cy="621482"/>
          </a:xfrm>
        </p:grpSpPr>
        <p:sp>
          <p:nvSpPr>
            <p:cNvPr id="6" name="矩形 5"/>
            <p:cNvSpPr/>
            <p:nvPr/>
          </p:nvSpPr>
          <p:spPr>
            <a:xfrm>
              <a:off x="640911" y="3594847"/>
              <a:ext cx="914401" cy="62148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R="0" lvl="0" indent="0" algn="ct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1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08094" y="3765075"/>
              <a:ext cx="580034" cy="281025"/>
            </a:xfrm>
            <a:custGeom>
              <a:avLst/>
              <a:gdLst/>
              <a:ahLst/>
              <a:cxnLst/>
              <a:rect l="l" t="t" r="r" b="b"/>
              <a:pathLst>
                <a:path w="580034" h="281025">
                  <a:moveTo>
                    <a:pt x="196291" y="222809"/>
                  </a:moveTo>
                  <a:lnTo>
                    <a:pt x="223723" y="254813"/>
                  </a:lnTo>
                  <a:lnTo>
                    <a:pt x="223723" y="273101"/>
                  </a:lnTo>
                  <a:lnTo>
                    <a:pt x="195986" y="281025"/>
                  </a:lnTo>
                  <a:close/>
                  <a:moveTo>
                    <a:pt x="49073" y="192938"/>
                  </a:moveTo>
                  <a:lnTo>
                    <a:pt x="46329" y="205130"/>
                  </a:lnTo>
                  <a:cubicBezTo>
                    <a:pt x="41453" y="223012"/>
                    <a:pt x="35357" y="237947"/>
                    <a:pt x="28041" y="249936"/>
                  </a:cubicBezTo>
                  <a:cubicBezTo>
                    <a:pt x="20726" y="261925"/>
                    <a:pt x="13513" y="270459"/>
                    <a:pt x="6401" y="275539"/>
                  </a:cubicBezTo>
                  <a:lnTo>
                    <a:pt x="0" y="272186"/>
                  </a:lnTo>
                  <a:cubicBezTo>
                    <a:pt x="8941" y="249631"/>
                    <a:pt x="15646" y="225349"/>
                    <a:pt x="20117" y="199339"/>
                  </a:cubicBezTo>
                  <a:close/>
                  <a:moveTo>
                    <a:pt x="98145" y="185013"/>
                  </a:moveTo>
                  <a:lnTo>
                    <a:pt x="98145" y="230733"/>
                  </a:lnTo>
                  <a:lnTo>
                    <a:pt x="70104" y="238658"/>
                  </a:lnTo>
                  <a:lnTo>
                    <a:pt x="70409" y="191109"/>
                  </a:lnTo>
                  <a:close/>
                  <a:moveTo>
                    <a:pt x="65227" y="139293"/>
                  </a:moveTo>
                  <a:lnTo>
                    <a:pt x="58826" y="140208"/>
                  </a:lnTo>
                  <a:lnTo>
                    <a:pt x="58826" y="142646"/>
                  </a:lnTo>
                  <a:lnTo>
                    <a:pt x="54559" y="143865"/>
                  </a:lnTo>
                  <a:cubicBezTo>
                    <a:pt x="54153" y="151587"/>
                    <a:pt x="53746" y="157378"/>
                    <a:pt x="53340" y="161239"/>
                  </a:cubicBezTo>
                  <a:cubicBezTo>
                    <a:pt x="55575" y="161239"/>
                    <a:pt x="59537" y="161036"/>
                    <a:pt x="65227" y="160629"/>
                  </a:cubicBezTo>
                  <a:close/>
                  <a:moveTo>
                    <a:pt x="111252" y="135636"/>
                  </a:moveTo>
                  <a:lnTo>
                    <a:pt x="92964" y="136550"/>
                  </a:lnTo>
                  <a:lnTo>
                    <a:pt x="92964" y="158191"/>
                  </a:lnTo>
                  <a:cubicBezTo>
                    <a:pt x="101701" y="156769"/>
                    <a:pt x="107696" y="155753"/>
                    <a:pt x="110947" y="155143"/>
                  </a:cubicBezTo>
                  <a:cubicBezTo>
                    <a:pt x="111150" y="150673"/>
                    <a:pt x="111252" y="144170"/>
                    <a:pt x="111252" y="135636"/>
                  </a:cubicBezTo>
                  <a:close/>
                  <a:moveTo>
                    <a:pt x="65227" y="135331"/>
                  </a:moveTo>
                  <a:lnTo>
                    <a:pt x="59131" y="137160"/>
                  </a:lnTo>
                  <a:cubicBezTo>
                    <a:pt x="59131" y="138379"/>
                    <a:pt x="59029" y="139192"/>
                    <a:pt x="58826" y="139598"/>
                  </a:cubicBezTo>
                  <a:lnTo>
                    <a:pt x="65227" y="137769"/>
                  </a:lnTo>
                  <a:close/>
                  <a:moveTo>
                    <a:pt x="111252" y="121615"/>
                  </a:moveTo>
                  <a:lnTo>
                    <a:pt x="93878" y="126797"/>
                  </a:lnTo>
                  <a:lnTo>
                    <a:pt x="93878" y="129235"/>
                  </a:lnTo>
                  <a:lnTo>
                    <a:pt x="111252" y="124053"/>
                  </a:lnTo>
                  <a:lnTo>
                    <a:pt x="111252" y="121920"/>
                  </a:lnTo>
                  <a:close/>
                  <a:moveTo>
                    <a:pt x="64617" y="93573"/>
                  </a:moveTo>
                  <a:lnTo>
                    <a:pt x="60045" y="94793"/>
                  </a:lnTo>
                  <a:lnTo>
                    <a:pt x="59741" y="118872"/>
                  </a:lnTo>
                  <a:lnTo>
                    <a:pt x="66141" y="118567"/>
                  </a:lnTo>
                  <a:cubicBezTo>
                    <a:pt x="66141" y="109829"/>
                    <a:pt x="66040" y="104648"/>
                    <a:pt x="65837" y="103022"/>
                  </a:cubicBezTo>
                  <a:cubicBezTo>
                    <a:pt x="65430" y="98552"/>
                    <a:pt x="65024" y="95402"/>
                    <a:pt x="64617" y="93573"/>
                  </a:cubicBezTo>
                  <a:close/>
                  <a:moveTo>
                    <a:pt x="110642" y="87782"/>
                  </a:moveTo>
                  <a:lnTo>
                    <a:pt x="93269" y="89611"/>
                  </a:lnTo>
                  <a:lnTo>
                    <a:pt x="93269" y="100279"/>
                  </a:lnTo>
                  <a:lnTo>
                    <a:pt x="85344" y="91135"/>
                  </a:lnTo>
                  <a:lnTo>
                    <a:pt x="84734" y="91135"/>
                  </a:lnTo>
                  <a:lnTo>
                    <a:pt x="93878" y="101803"/>
                  </a:lnTo>
                  <a:lnTo>
                    <a:pt x="93878" y="115824"/>
                  </a:lnTo>
                  <a:lnTo>
                    <a:pt x="105461" y="113995"/>
                  </a:lnTo>
                  <a:lnTo>
                    <a:pt x="107289" y="116129"/>
                  </a:lnTo>
                  <a:cubicBezTo>
                    <a:pt x="108915" y="115722"/>
                    <a:pt x="110236" y="115519"/>
                    <a:pt x="111252" y="115519"/>
                  </a:cubicBezTo>
                  <a:cubicBezTo>
                    <a:pt x="111252" y="103530"/>
                    <a:pt x="111150" y="95301"/>
                    <a:pt x="110947" y="90830"/>
                  </a:cubicBezTo>
                  <a:cubicBezTo>
                    <a:pt x="110947" y="89408"/>
                    <a:pt x="110845" y="88392"/>
                    <a:pt x="110642" y="87782"/>
                  </a:cubicBezTo>
                  <a:close/>
                  <a:moveTo>
                    <a:pt x="308762" y="78333"/>
                  </a:moveTo>
                  <a:lnTo>
                    <a:pt x="312115" y="78333"/>
                  </a:lnTo>
                  <a:lnTo>
                    <a:pt x="312725" y="83820"/>
                  </a:lnTo>
                  <a:close/>
                  <a:moveTo>
                    <a:pt x="391058" y="67665"/>
                  </a:moveTo>
                  <a:lnTo>
                    <a:pt x="391058" y="68885"/>
                  </a:lnTo>
                  <a:cubicBezTo>
                    <a:pt x="391871" y="68885"/>
                    <a:pt x="392481" y="68783"/>
                    <a:pt x="392887" y="68580"/>
                  </a:cubicBezTo>
                  <a:lnTo>
                    <a:pt x="393497" y="68580"/>
                  </a:lnTo>
                  <a:close/>
                  <a:moveTo>
                    <a:pt x="99365" y="37185"/>
                  </a:moveTo>
                  <a:cubicBezTo>
                    <a:pt x="84328" y="38405"/>
                    <a:pt x="71729" y="40437"/>
                    <a:pt x="61569" y="43281"/>
                  </a:cubicBezTo>
                  <a:lnTo>
                    <a:pt x="52730" y="55473"/>
                  </a:lnTo>
                  <a:lnTo>
                    <a:pt x="50901" y="53340"/>
                  </a:lnTo>
                  <a:cubicBezTo>
                    <a:pt x="47447" y="58217"/>
                    <a:pt x="43078" y="63601"/>
                    <a:pt x="37795" y="69494"/>
                  </a:cubicBezTo>
                  <a:cubicBezTo>
                    <a:pt x="43485" y="71120"/>
                    <a:pt x="48971" y="72847"/>
                    <a:pt x="54254" y="74676"/>
                  </a:cubicBezTo>
                  <a:lnTo>
                    <a:pt x="69494" y="72542"/>
                  </a:lnTo>
                  <a:lnTo>
                    <a:pt x="70713" y="74066"/>
                  </a:lnTo>
                  <a:lnTo>
                    <a:pt x="71628" y="73761"/>
                  </a:lnTo>
                  <a:cubicBezTo>
                    <a:pt x="83007" y="61773"/>
                    <a:pt x="92253" y="49581"/>
                    <a:pt x="99365" y="37185"/>
                  </a:cubicBezTo>
                  <a:close/>
                  <a:moveTo>
                    <a:pt x="238963" y="14935"/>
                  </a:moveTo>
                  <a:lnTo>
                    <a:pt x="238963" y="15240"/>
                  </a:lnTo>
                  <a:lnTo>
                    <a:pt x="240487" y="17069"/>
                  </a:lnTo>
                  <a:lnTo>
                    <a:pt x="242925" y="15849"/>
                  </a:lnTo>
                  <a:lnTo>
                    <a:pt x="262737" y="30785"/>
                  </a:lnTo>
                  <a:lnTo>
                    <a:pt x="259385" y="37795"/>
                  </a:lnTo>
                  <a:lnTo>
                    <a:pt x="263347" y="38709"/>
                  </a:lnTo>
                  <a:lnTo>
                    <a:pt x="263347" y="39014"/>
                  </a:lnTo>
                  <a:cubicBezTo>
                    <a:pt x="263347" y="39217"/>
                    <a:pt x="262991" y="42011"/>
                    <a:pt x="262280" y="47396"/>
                  </a:cubicBezTo>
                  <a:cubicBezTo>
                    <a:pt x="261569" y="52781"/>
                    <a:pt x="260401" y="65024"/>
                    <a:pt x="258775" y="84125"/>
                  </a:cubicBezTo>
                  <a:lnTo>
                    <a:pt x="258775" y="85344"/>
                  </a:lnTo>
                  <a:lnTo>
                    <a:pt x="252679" y="87173"/>
                  </a:lnTo>
                  <a:cubicBezTo>
                    <a:pt x="249428" y="101803"/>
                    <a:pt x="240081" y="110439"/>
                    <a:pt x="224637" y="113081"/>
                  </a:cubicBezTo>
                  <a:lnTo>
                    <a:pt x="219456" y="113690"/>
                  </a:lnTo>
                  <a:lnTo>
                    <a:pt x="219151" y="113690"/>
                  </a:lnTo>
                  <a:lnTo>
                    <a:pt x="219151" y="113385"/>
                  </a:lnTo>
                  <a:cubicBezTo>
                    <a:pt x="216103" y="108102"/>
                    <a:pt x="211125" y="102616"/>
                    <a:pt x="204216" y="96926"/>
                  </a:cubicBezTo>
                  <a:lnTo>
                    <a:pt x="204825" y="96621"/>
                  </a:lnTo>
                  <a:lnTo>
                    <a:pt x="202387" y="95097"/>
                  </a:lnTo>
                  <a:lnTo>
                    <a:pt x="201777" y="95097"/>
                  </a:lnTo>
                  <a:lnTo>
                    <a:pt x="203606" y="90221"/>
                  </a:lnTo>
                  <a:lnTo>
                    <a:pt x="214884" y="91745"/>
                  </a:lnTo>
                  <a:cubicBezTo>
                    <a:pt x="218135" y="91948"/>
                    <a:pt x="221081" y="91287"/>
                    <a:pt x="223723" y="89763"/>
                  </a:cubicBezTo>
                  <a:cubicBezTo>
                    <a:pt x="226365" y="88239"/>
                    <a:pt x="227990" y="85649"/>
                    <a:pt x="228600" y="81991"/>
                  </a:cubicBezTo>
                  <a:cubicBezTo>
                    <a:pt x="230835" y="68173"/>
                    <a:pt x="232257" y="56794"/>
                    <a:pt x="232867" y="47853"/>
                  </a:cubicBezTo>
                  <a:cubicBezTo>
                    <a:pt x="232867" y="44399"/>
                    <a:pt x="231953" y="41046"/>
                    <a:pt x="230124" y="37795"/>
                  </a:cubicBezTo>
                  <a:cubicBezTo>
                    <a:pt x="218338" y="38201"/>
                    <a:pt x="207975" y="39014"/>
                    <a:pt x="199034" y="40233"/>
                  </a:cubicBezTo>
                  <a:lnTo>
                    <a:pt x="213055" y="47853"/>
                  </a:lnTo>
                  <a:lnTo>
                    <a:pt x="212445" y="48158"/>
                  </a:lnTo>
                  <a:cubicBezTo>
                    <a:pt x="212445" y="49174"/>
                    <a:pt x="210159" y="53797"/>
                    <a:pt x="205587" y="62027"/>
                  </a:cubicBezTo>
                  <a:cubicBezTo>
                    <a:pt x="201015" y="70256"/>
                    <a:pt x="194767" y="79146"/>
                    <a:pt x="186842" y="88697"/>
                  </a:cubicBezTo>
                  <a:cubicBezTo>
                    <a:pt x="178917" y="98247"/>
                    <a:pt x="169570" y="106273"/>
                    <a:pt x="158801" y="112776"/>
                  </a:cubicBezTo>
                  <a:lnTo>
                    <a:pt x="149047" y="115824"/>
                  </a:lnTo>
                  <a:lnTo>
                    <a:pt x="147828" y="116129"/>
                  </a:lnTo>
                  <a:lnTo>
                    <a:pt x="147523" y="116433"/>
                  </a:lnTo>
                  <a:lnTo>
                    <a:pt x="147218" y="116129"/>
                  </a:lnTo>
                  <a:lnTo>
                    <a:pt x="146304" y="116433"/>
                  </a:lnTo>
                  <a:lnTo>
                    <a:pt x="142341" y="112471"/>
                  </a:lnTo>
                  <a:lnTo>
                    <a:pt x="142646" y="112166"/>
                  </a:lnTo>
                  <a:cubicBezTo>
                    <a:pt x="150571" y="103022"/>
                    <a:pt x="158140" y="93116"/>
                    <a:pt x="165354" y="82448"/>
                  </a:cubicBezTo>
                  <a:cubicBezTo>
                    <a:pt x="172567" y="71780"/>
                    <a:pt x="177800" y="62585"/>
                    <a:pt x="181051" y="54864"/>
                  </a:cubicBezTo>
                  <a:cubicBezTo>
                    <a:pt x="182880" y="50393"/>
                    <a:pt x="183794" y="46329"/>
                    <a:pt x="183794" y="42672"/>
                  </a:cubicBezTo>
                  <a:cubicBezTo>
                    <a:pt x="181762" y="43078"/>
                    <a:pt x="178968" y="43586"/>
                    <a:pt x="175412" y="44196"/>
                  </a:cubicBezTo>
                  <a:cubicBezTo>
                    <a:pt x="171856" y="44805"/>
                    <a:pt x="168351" y="45313"/>
                    <a:pt x="164897" y="45720"/>
                  </a:cubicBezTo>
                  <a:lnTo>
                    <a:pt x="150876" y="24689"/>
                  </a:lnTo>
                  <a:cubicBezTo>
                    <a:pt x="151689" y="24689"/>
                    <a:pt x="157023" y="24790"/>
                    <a:pt x="166878" y="24993"/>
                  </a:cubicBezTo>
                  <a:cubicBezTo>
                    <a:pt x="176733" y="25197"/>
                    <a:pt x="200355" y="21945"/>
                    <a:pt x="237744" y="15240"/>
                  </a:cubicBezTo>
                  <a:close/>
                  <a:moveTo>
                    <a:pt x="527304" y="6096"/>
                  </a:moveTo>
                  <a:lnTo>
                    <a:pt x="520598" y="36271"/>
                  </a:lnTo>
                  <a:cubicBezTo>
                    <a:pt x="506374" y="40132"/>
                    <a:pt x="491541" y="42570"/>
                    <a:pt x="476097" y="43586"/>
                  </a:cubicBezTo>
                  <a:cubicBezTo>
                    <a:pt x="477317" y="64109"/>
                    <a:pt x="477825" y="81483"/>
                    <a:pt x="477621" y="95707"/>
                  </a:cubicBezTo>
                  <a:cubicBezTo>
                    <a:pt x="490626" y="94488"/>
                    <a:pt x="502717" y="93167"/>
                    <a:pt x="513893" y="91745"/>
                  </a:cubicBezTo>
                  <a:lnTo>
                    <a:pt x="514197" y="90525"/>
                  </a:lnTo>
                  <a:cubicBezTo>
                    <a:pt x="526796" y="88900"/>
                    <a:pt x="542239" y="86563"/>
                    <a:pt x="560527" y="83515"/>
                  </a:cubicBezTo>
                  <a:lnTo>
                    <a:pt x="562051" y="83515"/>
                  </a:lnTo>
                  <a:lnTo>
                    <a:pt x="580034" y="105461"/>
                  </a:lnTo>
                  <a:lnTo>
                    <a:pt x="575767" y="105765"/>
                  </a:lnTo>
                  <a:cubicBezTo>
                    <a:pt x="559105" y="105969"/>
                    <a:pt x="543052" y="106781"/>
                    <a:pt x="527609" y="108204"/>
                  </a:cubicBezTo>
                  <a:lnTo>
                    <a:pt x="540410" y="112166"/>
                  </a:lnTo>
                  <a:lnTo>
                    <a:pt x="540410" y="120091"/>
                  </a:lnTo>
                  <a:lnTo>
                    <a:pt x="540715" y="120091"/>
                  </a:lnTo>
                  <a:lnTo>
                    <a:pt x="540715" y="262737"/>
                  </a:lnTo>
                  <a:lnTo>
                    <a:pt x="512673" y="271272"/>
                  </a:lnTo>
                  <a:lnTo>
                    <a:pt x="512673" y="270662"/>
                  </a:lnTo>
                  <a:lnTo>
                    <a:pt x="512978" y="169469"/>
                  </a:lnTo>
                  <a:cubicBezTo>
                    <a:pt x="512978" y="144069"/>
                    <a:pt x="512877" y="129845"/>
                    <a:pt x="512673" y="126797"/>
                  </a:cubicBezTo>
                  <a:cubicBezTo>
                    <a:pt x="512470" y="123342"/>
                    <a:pt x="511657" y="118465"/>
                    <a:pt x="510235" y="112166"/>
                  </a:cubicBezTo>
                  <a:lnTo>
                    <a:pt x="509625" y="114605"/>
                  </a:lnTo>
                  <a:lnTo>
                    <a:pt x="508101" y="110642"/>
                  </a:lnTo>
                  <a:lnTo>
                    <a:pt x="507187" y="110337"/>
                  </a:lnTo>
                  <a:cubicBezTo>
                    <a:pt x="502107" y="111150"/>
                    <a:pt x="492353" y="112776"/>
                    <a:pt x="477926" y="115214"/>
                  </a:cubicBezTo>
                  <a:cubicBezTo>
                    <a:pt x="477113" y="144069"/>
                    <a:pt x="473557" y="169265"/>
                    <a:pt x="467258" y="190805"/>
                  </a:cubicBezTo>
                  <a:cubicBezTo>
                    <a:pt x="461365" y="211531"/>
                    <a:pt x="454050" y="228143"/>
                    <a:pt x="445313" y="240639"/>
                  </a:cubicBezTo>
                  <a:cubicBezTo>
                    <a:pt x="436575" y="253136"/>
                    <a:pt x="428244" y="262280"/>
                    <a:pt x="420319" y="268071"/>
                  </a:cubicBezTo>
                  <a:cubicBezTo>
                    <a:pt x="412394" y="273863"/>
                    <a:pt x="408432" y="276250"/>
                    <a:pt x="408432" y="275234"/>
                  </a:cubicBezTo>
                  <a:lnTo>
                    <a:pt x="402641" y="270967"/>
                  </a:lnTo>
                  <a:cubicBezTo>
                    <a:pt x="434543" y="239471"/>
                    <a:pt x="450494" y="187147"/>
                    <a:pt x="450494" y="113995"/>
                  </a:cubicBezTo>
                  <a:cubicBezTo>
                    <a:pt x="450494" y="107696"/>
                    <a:pt x="450291" y="99060"/>
                    <a:pt x="449885" y="88087"/>
                  </a:cubicBezTo>
                  <a:lnTo>
                    <a:pt x="468477" y="95402"/>
                  </a:lnTo>
                  <a:cubicBezTo>
                    <a:pt x="468884" y="95199"/>
                    <a:pt x="469595" y="95097"/>
                    <a:pt x="470611" y="95097"/>
                  </a:cubicBezTo>
                  <a:lnTo>
                    <a:pt x="449275" y="86868"/>
                  </a:lnTo>
                  <a:lnTo>
                    <a:pt x="448361" y="66446"/>
                  </a:lnTo>
                  <a:lnTo>
                    <a:pt x="447446" y="48158"/>
                  </a:lnTo>
                  <a:lnTo>
                    <a:pt x="447446" y="46634"/>
                  </a:lnTo>
                  <a:lnTo>
                    <a:pt x="447446" y="44196"/>
                  </a:lnTo>
                  <a:lnTo>
                    <a:pt x="446532" y="44196"/>
                  </a:lnTo>
                  <a:lnTo>
                    <a:pt x="445617" y="36271"/>
                  </a:lnTo>
                  <a:lnTo>
                    <a:pt x="446532" y="36271"/>
                  </a:lnTo>
                  <a:cubicBezTo>
                    <a:pt x="445516" y="31394"/>
                    <a:pt x="443992" y="28143"/>
                    <a:pt x="441960" y="26517"/>
                  </a:cubicBezTo>
                  <a:lnTo>
                    <a:pt x="441655" y="26213"/>
                  </a:lnTo>
                  <a:lnTo>
                    <a:pt x="445617" y="20726"/>
                  </a:lnTo>
                  <a:lnTo>
                    <a:pt x="445922" y="20726"/>
                  </a:lnTo>
                  <a:lnTo>
                    <a:pt x="472135" y="30785"/>
                  </a:lnTo>
                  <a:cubicBezTo>
                    <a:pt x="496113" y="24689"/>
                    <a:pt x="514502" y="16459"/>
                    <a:pt x="527304" y="6096"/>
                  </a:cubicBezTo>
                  <a:close/>
                  <a:moveTo>
                    <a:pt x="365455" y="5181"/>
                  </a:moveTo>
                  <a:lnTo>
                    <a:pt x="365760" y="5181"/>
                  </a:lnTo>
                  <a:lnTo>
                    <a:pt x="396240" y="14630"/>
                  </a:lnTo>
                  <a:lnTo>
                    <a:pt x="396240" y="67970"/>
                  </a:lnTo>
                  <a:cubicBezTo>
                    <a:pt x="405587" y="66141"/>
                    <a:pt x="412191" y="64414"/>
                    <a:pt x="416052" y="62789"/>
                  </a:cubicBezTo>
                  <a:lnTo>
                    <a:pt x="430987" y="83210"/>
                  </a:lnTo>
                  <a:lnTo>
                    <a:pt x="431901" y="83515"/>
                  </a:lnTo>
                  <a:lnTo>
                    <a:pt x="432511" y="84429"/>
                  </a:lnTo>
                  <a:cubicBezTo>
                    <a:pt x="420725" y="84633"/>
                    <a:pt x="406908" y="85344"/>
                    <a:pt x="391058" y="86563"/>
                  </a:cubicBezTo>
                  <a:lnTo>
                    <a:pt x="391058" y="93878"/>
                  </a:lnTo>
                  <a:lnTo>
                    <a:pt x="392277" y="92964"/>
                  </a:lnTo>
                  <a:cubicBezTo>
                    <a:pt x="396951" y="96825"/>
                    <a:pt x="402590" y="102463"/>
                    <a:pt x="409194" y="109880"/>
                  </a:cubicBezTo>
                  <a:cubicBezTo>
                    <a:pt x="415798" y="117297"/>
                    <a:pt x="422656" y="126085"/>
                    <a:pt x="429768" y="136245"/>
                  </a:cubicBezTo>
                  <a:lnTo>
                    <a:pt x="404469" y="151181"/>
                  </a:lnTo>
                  <a:cubicBezTo>
                    <a:pt x="399186" y="136550"/>
                    <a:pt x="394716" y="125069"/>
                    <a:pt x="391058" y="116738"/>
                  </a:cubicBezTo>
                  <a:lnTo>
                    <a:pt x="391058" y="268529"/>
                  </a:lnTo>
                  <a:lnTo>
                    <a:pt x="362712" y="277063"/>
                  </a:lnTo>
                  <a:lnTo>
                    <a:pt x="362712" y="276453"/>
                  </a:lnTo>
                  <a:cubicBezTo>
                    <a:pt x="362712" y="235001"/>
                    <a:pt x="362813" y="193853"/>
                    <a:pt x="363017" y="153009"/>
                  </a:cubicBezTo>
                  <a:cubicBezTo>
                    <a:pt x="356311" y="173329"/>
                    <a:pt x="347878" y="192532"/>
                    <a:pt x="337718" y="210617"/>
                  </a:cubicBezTo>
                  <a:lnTo>
                    <a:pt x="338328" y="214274"/>
                  </a:lnTo>
                  <a:cubicBezTo>
                    <a:pt x="331622" y="224841"/>
                    <a:pt x="326390" y="232257"/>
                    <a:pt x="322631" y="236525"/>
                  </a:cubicBezTo>
                  <a:cubicBezTo>
                    <a:pt x="318871" y="240792"/>
                    <a:pt x="316890" y="243027"/>
                    <a:pt x="316687" y="243230"/>
                  </a:cubicBezTo>
                  <a:lnTo>
                    <a:pt x="316382" y="243230"/>
                  </a:lnTo>
                  <a:lnTo>
                    <a:pt x="311505" y="239573"/>
                  </a:lnTo>
                  <a:lnTo>
                    <a:pt x="311810" y="239268"/>
                  </a:lnTo>
                  <a:cubicBezTo>
                    <a:pt x="320548" y="219354"/>
                    <a:pt x="326949" y="203403"/>
                    <a:pt x="331013" y="191414"/>
                  </a:cubicBezTo>
                  <a:lnTo>
                    <a:pt x="330098" y="184709"/>
                  </a:lnTo>
                  <a:cubicBezTo>
                    <a:pt x="335991" y="167437"/>
                    <a:pt x="339953" y="153314"/>
                    <a:pt x="341985" y="142341"/>
                  </a:cubicBezTo>
                  <a:cubicBezTo>
                    <a:pt x="344017" y="131369"/>
                    <a:pt x="346049" y="117043"/>
                    <a:pt x="348081" y="99365"/>
                  </a:cubicBezTo>
                  <a:cubicBezTo>
                    <a:pt x="348285" y="97536"/>
                    <a:pt x="348386" y="95097"/>
                    <a:pt x="348386" y="92049"/>
                  </a:cubicBezTo>
                  <a:cubicBezTo>
                    <a:pt x="339649" y="93675"/>
                    <a:pt x="332638" y="95097"/>
                    <a:pt x="327355" y="96317"/>
                  </a:cubicBezTo>
                  <a:lnTo>
                    <a:pt x="315468" y="80772"/>
                  </a:lnTo>
                  <a:lnTo>
                    <a:pt x="314858" y="75285"/>
                  </a:lnTo>
                  <a:cubicBezTo>
                    <a:pt x="335381" y="74473"/>
                    <a:pt x="351434" y="73558"/>
                    <a:pt x="363017" y="72542"/>
                  </a:cubicBezTo>
                  <a:lnTo>
                    <a:pt x="363017" y="53949"/>
                  </a:lnTo>
                  <a:lnTo>
                    <a:pt x="368198" y="55778"/>
                  </a:lnTo>
                  <a:cubicBezTo>
                    <a:pt x="368198" y="48057"/>
                    <a:pt x="368147" y="42469"/>
                    <a:pt x="368046" y="39014"/>
                  </a:cubicBezTo>
                  <a:cubicBezTo>
                    <a:pt x="367944" y="35560"/>
                    <a:pt x="367893" y="33426"/>
                    <a:pt x="367893" y="32613"/>
                  </a:cubicBezTo>
                  <a:cubicBezTo>
                    <a:pt x="367487" y="24079"/>
                    <a:pt x="365557" y="16459"/>
                    <a:pt x="362102" y="9753"/>
                  </a:cubicBezTo>
                  <a:lnTo>
                    <a:pt x="361797" y="9449"/>
                  </a:lnTo>
                  <a:close/>
                  <a:moveTo>
                    <a:pt x="49682" y="609"/>
                  </a:moveTo>
                  <a:lnTo>
                    <a:pt x="49987" y="609"/>
                  </a:lnTo>
                  <a:lnTo>
                    <a:pt x="76809" y="17069"/>
                  </a:lnTo>
                  <a:lnTo>
                    <a:pt x="73761" y="23165"/>
                  </a:lnTo>
                  <a:cubicBezTo>
                    <a:pt x="86766" y="20726"/>
                    <a:pt x="97637" y="18085"/>
                    <a:pt x="106375" y="15240"/>
                  </a:cubicBezTo>
                  <a:lnTo>
                    <a:pt x="110337" y="13716"/>
                  </a:lnTo>
                  <a:lnTo>
                    <a:pt x="125882" y="35357"/>
                  </a:lnTo>
                  <a:lnTo>
                    <a:pt x="124358" y="35357"/>
                  </a:lnTo>
                  <a:lnTo>
                    <a:pt x="127101" y="38405"/>
                  </a:lnTo>
                  <a:cubicBezTo>
                    <a:pt x="125273" y="42672"/>
                    <a:pt x="122123" y="47396"/>
                    <a:pt x="117653" y="52578"/>
                  </a:cubicBezTo>
                  <a:cubicBezTo>
                    <a:pt x="113182" y="57759"/>
                    <a:pt x="107493" y="62890"/>
                    <a:pt x="100584" y="67970"/>
                  </a:cubicBezTo>
                  <a:lnTo>
                    <a:pt x="121310" y="58521"/>
                  </a:lnTo>
                  <a:lnTo>
                    <a:pt x="140817" y="73457"/>
                  </a:lnTo>
                  <a:lnTo>
                    <a:pt x="138989" y="77419"/>
                  </a:lnTo>
                  <a:lnTo>
                    <a:pt x="138989" y="113385"/>
                  </a:lnTo>
                  <a:lnTo>
                    <a:pt x="124663" y="117653"/>
                  </a:lnTo>
                  <a:lnTo>
                    <a:pt x="126187" y="119786"/>
                  </a:lnTo>
                  <a:lnTo>
                    <a:pt x="139903" y="115519"/>
                  </a:lnTo>
                  <a:lnTo>
                    <a:pt x="139903" y="155448"/>
                  </a:lnTo>
                  <a:lnTo>
                    <a:pt x="138989" y="154229"/>
                  </a:lnTo>
                  <a:lnTo>
                    <a:pt x="138989" y="172212"/>
                  </a:lnTo>
                  <a:lnTo>
                    <a:pt x="134721" y="173126"/>
                  </a:lnTo>
                  <a:lnTo>
                    <a:pt x="134721" y="173431"/>
                  </a:lnTo>
                  <a:lnTo>
                    <a:pt x="141427" y="171907"/>
                  </a:lnTo>
                  <a:lnTo>
                    <a:pt x="141427" y="173126"/>
                  </a:lnTo>
                  <a:lnTo>
                    <a:pt x="144170" y="166116"/>
                  </a:lnTo>
                  <a:lnTo>
                    <a:pt x="143865" y="165811"/>
                  </a:lnTo>
                  <a:cubicBezTo>
                    <a:pt x="148336" y="153009"/>
                    <a:pt x="150571" y="141935"/>
                    <a:pt x="150571" y="132588"/>
                  </a:cubicBezTo>
                  <a:cubicBezTo>
                    <a:pt x="150571" y="128930"/>
                    <a:pt x="150317" y="125984"/>
                    <a:pt x="149809" y="123749"/>
                  </a:cubicBezTo>
                  <a:cubicBezTo>
                    <a:pt x="149301" y="121513"/>
                    <a:pt x="148844" y="120193"/>
                    <a:pt x="148437" y="119786"/>
                  </a:cubicBezTo>
                  <a:lnTo>
                    <a:pt x="148437" y="119177"/>
                  </a:lnTo>
                  <a:lnTo>
                    <a:pt x="151181" y="115824"/>
                  </a:lnTo>
                  <a:lnTo>
                    <a:pt x="151485" y="115824"/>
                  </a:lnTo>
                  <a:lnTo>
                    <a:pt x="180441" y="125882"/>
                  </a:lnTo>
                  <a:lnTo>
                    <a:pt x="180441" y="126187"/>
                  </a:lnTo>
                  <a:cubicBezTo>
                    <a:pt x="180035" y="129845"/>
                    <a:pt x="179019" y="134213"/>
                    <a:pt x="177393" y="139293"/>
                  </a:cubicBezTo>
                  <a:lnTo>
                    <a:pt x="194767" y="138379"/>
                  </a:lnTo>
                  <a:cubicBezTo>
                    <a:pt x="194564" y="136957"/>
                    <a:pt x="194462" y="135331"/>
                    <a:pt x="194462" y="133502"/>
                  </a:cubicBezTo>
                  <a:cubicBezTo>
                    <a:pt x="193853" y="124968"/>
                    <a:pt x="191821" y="117348"/>
                    <a:pt x="188366" y="110642"/>
                  </a:cubicBezTo>
                  <a:lnTo>
                    <a:pt x="188061" y="110337"/>
                  </a:lnTo>
                  <a:lnTo>
                    <a:pt x="192024" y="105765"/>
                  </a:lnTo>
                  <a:lnTo>
                    <a:pt x="192329" y="105765"/>
                  </a:lnTo>
                  <a:lnTo>
                    <a:pt x="222199" y="115519"/>
                  </a:lnTo>
                  <a:lnTo>
                    <a:pt x="222199" y="135636"/>
                  </a:lnTo>
                  <a:cubicBezTo>
                    <a:pt x="236017" y="133401"/>
                    <a:pt x="245567" y="131673"/>
                    <a:pt x="250850" y="130454"/>
                  </a:cubicBezTo>
                  <a:lnTo>
                    <a:pt x="261213" y="145694"/>
                  </a:lnTo>
                  <a:lnTo>
                    <a:pt x="262737" y="145389"/>
                  </a:lnTo>
                  <a:lnTo>
                    <a:pt x="264871" y="148742"/>
                  </a:lnTo>
                  <a:lnTo>
                    <a:pt x="263347" y="148742"/>
                  </a:lnTo>
                  <a:lnTo>
                    <a:pt x="263652" y="149352"/>
                  </a:lnTo>
                  <a:lnTo>
                    <a:pt x="247193" y="153009"/>
                  </a:lnTo>
                  <a:cubicBezTo>
                    <a:pt x="236017" y="153416"/>
                    <a:pt x="227685" y="153822"/>
                    <a:pt x="222199" y="154229"/>
                  </a:cubicBezTo>
                  <a:lnTo>
                    <a:pt x="222199" y="155143"/>
                  </a:lnTo>
                  <a:lnTo>
                    <a:pt x="223113" y="154838"/>
                  </a:lnTo>
                  <a:lnTo>
                    <a:pt x="223113" y="186233"/>
                  </a:lnTo>
                  <a:cubicBezTo>
                    <a:pt x="240792" y="184607"/>
                    <a:pt x="255829" y="182473"/>
                    <a:pt x="268224" y="179832"/>
                  </a:cubicBezTo>
                  <a:lnTo>
                    <a:pt x="283464" y="201777"/>
                  </a:lnTo>
                  <a:cubicBezTo>
                    <a:pt x="262737" y="201777"/>
                    <a:pt x="242621" y="202590"/>
                    <a:pt x="223113" y="204216"/>
                  </a:cubicBezTo>
                  <a:lnTo>
                    <a:pt x="223113" y="249631"/>
                  </a:lnTo>
                  <a:lnTo>
                    <a:pt x="195681" y="217627"/>
                  </a:lnTo>
                  <a:lnTo>
                    <a:pt x="195681" y="206654"/>
                  </a:lnTo>
                  <a:lnTo>
                    <a:pt x="190195" y="207264"/>
                  </a:lnTo>
                  <a:lnTo>
                    <a:pt x="174345" y="188976"/>
                  </a:lnTo>
                  <a:lnTo>
                    <a:pt x="195681" y="188061"/>
                  </a:lnTo>
                  <a:lnTo>
                    <a:pt x="195681" y="163677"/>
                  </a:lnTo>
                  <a:lnTo>
                    <a:pt x="194767" y="163982"/>
                  </a:lnTo>
                  <a:lnTo>
                    <a:pt x="194767" y="156667"/>
                  </a:lnTo>
                  <a:cubicBezTo>
                    <a:pt x="183591" y="157886"/>
                    <a:pt x="174752" y="159207"/>
                    <a:pt x="168249" y="160629"/>
                  </a:cubicBezTo>
                  <a:lnTo>
                    <a:pt x="167945" y="159715"/>
                  </a:lnTo>
                  <a:cubicBezTo>
                    <a:pt x="166319" y="162763"/>
                    <a:pt x="164084" y="166217"/>
                    <a:pt x="161239" y="170078"/>
                  </a:cubicBezTo>
                  <a:cubicBezTo>
                    <a:pt x="160020" y="171907"/>
                    <a:pt x="157886" y="174549"/>
                    <a:pt x="154838" y="178003"/>
                  </a:cubicBezTo>
                  <a:lnTo>
                    <a:pt x="150571" y="172821"/>
                  </a:lnTo>
                  <a:lnTo>
                    <a:pt x="149961" y="172821"/>
                  </a:lnTo>
                  <a:lnTo>
                    <a:pt x="149657" y="172517"/>
                  </a:lnTo>
                  <a:lnTo>
                    <a:pt x="141427" y="174650"/>
                  </a:lnTo>
                  <a:lnTo>
                    <a:pt x="149961" y="172821"/>
                  </a:lnTo>
                  <a:lnTo>
                    <a:pt x="154533" y="178308"/>
                  </a:lnTo>
                  <a:cubicBezTo>
                    <a:pt x="150876" y="182372"/>
                    <a:pt x="147117" y="186029"/>
                    <a:pt x="143256" y="189281"/>
                  </a:cubicBezTo>
                  <a:lnTo>
                    <a:pt x="141427" y="188061"/>
                  </a:lnTo>
                  <a:lnTo>
                    <a:pt x="141427" y="191414"/>
                  </a:lnTo>
                  <a:lnTo>
                    <a:pt x="168554" y="190805"/>
                  </a:lnTo>
                  <a:lnTo>
                    <a:pt x="184404" y="209093"/>
                  </a:lnTo>
                  <a:cubicBezTo>
                    <a:pt x="172212" y="210515"/>
                    <a:pt x="161747" y="211836"/>
                    <a:pt x="153009" y="213055"/>
                  </a:cubicBezTo>
                  <a:lnTo>
                    <a:pt x="141427" y="196901"/>
                  </a:lnTo>
                  <a:lnTo>
                    <a:pt x="141427" y="237134"/>
                  </a:lnTo>
                  <a:cubicBezTo>
                    <a:pt x="141427" y="250545"/>
                    <a:pt x="136957" y="259994"/>
                    <a:pt x="128016" y="265481"/>
                  </a:cubicBezTo>
                  <a:cubicBezTo>
                    <a:pt x="122529" y="268935"/>
                    <a:pt x="115824" y="270662"/>
                    <a:pt x="107899" y="270662"/>
                  </a:cubicBezTo>
                  <a:lnTo>
                    <a:pt x="104546" y="270662"/>
                  </a:lnTo>
                  <a:lnTo>
                    <a:pt x="104241" y="270357"/>
                  </a:lnTo>
                  <a:cubicBezTo>
                    <a:pt x="101397" y="262839"/>
                    <a:pt x="97637" y="257099"/>
                    <a:pt x="92964" y="253136"/>
                  </a:cubicBezTo>
                  <a:cubicBezTo>
                    <a:pt x="88290" y="249174"/>
                    <a:pt x="85852" y="247091"/>
                    <a:pt x="85649" y="246888"/>
                  </a:cubicBezTo>
                  <a:lnTo>
                    <a:pt x="87782" y="242316"/>
                  </a:lnTo>
                  <a:lnTo>
                    <a:pt x="101498" y="244145"/>
                  </a:lnTo>
                  <a:cubicBezTo>
                    <a:pt x="104546" y="244145"/>
                    <a:pt x="107239" y="243383"/>
                    <a:pt x="109575" y="241859"/>
                  </a:cubicBezTo>
                  <a:cubicBezTo>
                    <a:pt x="111912" y="240335"/>
                    <a:pt x="113081" y="237541"/>
                    <a:pt x="113081" y="233477"/>
                  </a:cubicBezTo>
                  <a:lnTo>
                    <a:pt x="113385" y="178003"/>
                  </a:lnTo>
                  <a:lnTo>
                    <a:pt x="124053" y="175565"/>
                  </a:lnTo>
                  <a:lnTo>
                    <a:pt x="122834" y="175565"/>
                  </a:lnTo>
                  <a:lnTo>
                    <a:pt x="110947" y="178308"/>
                  </a:lnTo>
                  <a:lnTo>
                    <a:pt x="110947" y="175565"/>
                  </a:lnTo>
                  <a:cubicBezTo>
                    <a:pt x="102819" y="175971"/>
                    <a:pt x="96825" y="176377"/>
                    <a:pt x="92964" y="176784"/>
                  </a:cubicBezTo>
                  <a:lnTo>
                    <a:pt x="92964" y="182270"/>
                  </a:lnTo>
                  <a:lnTo>
                    <a:pt x="65227" y="188366"/>
                  </a:lnTo>
                  <a:lnTo>
                    <a:pt x="65227" y="179527"/>
                  </a:lnTo>
                  <a:cubicBezTo>
                    <a:pt x="60960" y="179933"/>
                    <a:pt x="56286" y="180645"/>
                    <a:pt x="51206" y="181661"/>
                  </a:cubicBezTo>
                  <a:lnTo>
                    <a:pt x="49377" y="192633"/>
                  </a:lnTo>
                  <a:lnTo>
                    <a:pt x="20421" y="199034"/>
                  </a:lnTo>
                  <a:cubicBezTo>
                    <a:pt x="23469" y="180949"/>
                    <a:pt x="25298" y="163982"/>
                    <a:pt x="25908" y="148133"/>
                  </a:cubicBezTo>
                  <a:lnTo>
                    <a:pt x="30480" y="146913"/>
                  </a:lnTo>
                  <a:cubicBezTo>
                    <a:pt x="30886" y="140208"/>
                    <a:pt x="31089" y="131165"/>
                    <a:pt x="31089" y="119786"/>
                  </a:cubicBezTo>
                  <a:lnTo>
                    <a:pt x="30785" y="119177"/>
                  </a:lnTo>
                  <a:lnTo>
                    <a:pt x="31089" y="119177"/>
                  </a:lnTo>
                  <a:cubicBezTo>
                    <a:pt x="31089" y="111861"/>
                    <a:pt x="30937" y="105257"/>
                    <a:pt x="30632" y="99365"/>
                  </a:cubicBezTo>
                  <a:cubicBezTo>
                    <a:pt x="30327" y="93472"/>
                    <a:pt x="30175" y="89713"/>
                    <a:pt x="30175" y="88087"/>
                  </a:cubicBezTo>
                  <a:cubicBezTo>
                    <a:pt x="30175" y="84633"/>
                    <a:pt x="29769" y="81280"/>
                    <a:pt x="28956" y="78029"/>
                  </a:cubicBezTo>
                  <a:cubicBezTo>
                    <a:pt x="21234" y="84734"/>
                    <a:pt x="13919" y="89611"/>
                    <a:pt x="7010" y="92659"/>
                  </a:cubicBezTo>
                  <a:lnTo>
                    <a:pt x="6705" y="92659"/>
                  </a:lnTo>
                  <a:lnTo>
                    <a:pt x="1219" y="86868"/>
                  </a:lnTo>
                  <a:lnTo>
                    <a:pt x="1524" y="86563"/>
                  </a:lnTo>
                  <a:cubicBezTo>
                    <a:pt x="6197" y="81077"/>
                    <a:pt x="12090" y="73203"/>
                    <a:pt x="19202" y="62941"/>
                  </a:cubicBezTo>
                  <a:cubicBezTo>
                    <a:pt x="26314" y="52679"/>
                    <a:pt x="32410" y="43078"/>
                    <a:pt x="37490" y="34137"/>
                  </a:cubicBezTo>
                  <a:lnTo>
                    <a:pt x="39014" y="35966"/>
                  </a:lnTo>
                  <a:lnTo>
                    <a:pt x="43281" y="27737"/>
                  </a:lnTo>
                  <a:lnTo>
                    <a:pt x="42977" y="26517"/>
                  </a:lnTo>
                  <a:lnTo>
                    <a:pt x="43891" y="26517"/>
                  </a:lnTo>
                  <a:lnTo>
                    <a:pt x="45415" y="22860"/>
                  </a:lnTo>
                  <a:cubicBezTo>
                    <a:pt x="47041" y="18796"/>
                    <a:pt x="47853" y="14935"/>
                    <a:pt x="47853" y="11277"/>
                  </a:cubicBezTo>
                  <a:cubicBezTo>
                    <a:pt x="47853" y="8433"/>
                    <a:pt x="47447" y="5994"/>
                    <a:pt x="46634" y="3962"/>
                  </a:cubicBezTo>
                  <a:lnTo>
                    <a:pt x="46329" y="3048"/>
                  </a:lnTo>
                  <a:close/>
                  <a:moveTo>
                    <a:pt x="541934" y="0"/>
                  </a:moveTo>
                  <a:lnTo>
                    <a:pt x="560527" y="25603"/>
                  </a:lnTo>
                  <a:lnTo>
                    <a:pt x="559917" y="25908"/>
                  </a:lnTo>
                  <a:cubicBezTo>
                    <a:pt x="550570" y="30378"/>
                    <a:pt x="540004" y="34137"/>
                    <a:pt x="528218" y="37185"/>
                  </a:cubicBezTo>
                  <a:lnTo>
                    <a:pt x="534924" y="7010"/>
                  </a:lnTo>
                  <a:cubicBezTo>
                    <a:pt x="536956" y="5181"/>
                    <a:pt x="538531" y="3708"/>
                    <a:pt x="539648" y="2591"/>
                  </a:cubicBezTo>
                  <a:cubicBezTo>
                    <a:pt x="540766" y="1473"/>
                    <a:pt x="541426" y="711"/>
                    <a:pt x="541629" y="30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ihun159hao-gukesong" pitchFamily="2" charset="-122"/>
                <a:ea typeface="zihun159hao-gukesong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5059588"/>
            <a:ext cx="12190413" cy="1800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/>
          </a:p>
        </p:txBody>
      </p:sp>
      <p:grpSp>
        <p:nvGrpSpPr>
          <p:cNvPr id="3" name="组合 2"/>
          <p:cNvGrpSpPr/>
          <p:nvPr userDrawn="1"/>
        </p:nvGrpSpPr>
        <p:grpSpPr>
          <a:xfrm>
            <a:off x="550590" y="5059588"/>
            <a:ext cx="914401" cy="414999"/>
            <a:chOff x="645458" y="3594847"/>
            <a:chExt cx="914401" cy="414999"/>
          </a:xfrm>
        </p:grpSpPr>
        <p:sp>
          <p:nvSpPr>
            <p:cNvPr id="4" name="矩形 3"/>
            <p:cNvSpPr/>
            <p:nvPr/>
          </p:nvSpPr>
          <p:spPr>
            <a:xfrm>
              <a:off x="645458" y="3594847"/>
              <a:ext cx="914401" cy="41499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R="0" lvl="0" indent="0" algn="ct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1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08095" y="3667060"/>
              <a:ext cx="580034" cy="281025"/>
            </a:xfrm>
            <a:custGeom>
              <a:avLst/>
              <a:gdLst/>
              <a:ahLst/>
              <a:cxnLst/>
              <a:rect l="l" t="t" r="r" b="b"/>
              <a:pathLst>
                <a:path w="580034" h="281025">
                  <a:moveTo>
                    <a:pt x="196291" y="222809"/>
                  </a:moveTo>
                  <a:lnTo>
                    <a:pt x="223723" y="254813"/>
                  </a:lnTo>
                  <a:lnTo>
                    <a:pt x="223723" y="273101"/>
                  </a:lnTo>
                  <a:lnTo>
                    <a:pt x="195986" y="281025"/>
                  </a:lnTo>
                  <a:close/>
                  <a:moveTo>
                    <a:pt x="49073" y="192938"/>
                  </a:moveTo>
                  <a:lnTo>
                    <a:pt x="46329" y="205130"/>
                  </a:lnTo>
                  <a:cubicBezTo>
                    <a:pt x="41453" y="223012"/>
                    <a:pt x="35357" y="237947"/>
                    <a:pt x="28041" y="249936"/>
                  </a:cubicBezTo>
                  <a:cubicBezTo>
                    <a:pt x="20726" y="261925"/>
                    <a:pt x="13513" y="270459"/>
                    <a:pt x="6401" y="275539"/>
                  </a:cubicBezTo>
                  <a:lnTo>
                    <a:pt x="0" y="272186"/>
                  </a:lnTo>
                  <a:cubicBezTo>
                    <a:pt x="8941" y="249631"/>
                    <a:pt x="15646" y="225349"/>
                    <a:pt x="20117" y="199339"/>
                  </a:cubicBezTo>
                  <a:close/>
                  <a:moveTo>
                    <a:pt x="98145" y="185013"/>
                  </a:moveTo>
                  <a:lnTo>
                    <a:pt x="98145" y="230733"/>
                  </a:lnTo>
                  <a:lnTo>
                    <a:pt x="70104" y="238658"/>
                  </a:lnTo>
                  <a:lnTo>
                    <a:pt x="70409" y="191109"/>
                  </a:lnTo>
                  <a:close/>
                  <a:moveTo>
                    <a:pt x="65227" y="139293"/>
                  </a:moveTo>
                  <a:lnTo>
                    <a:pt x="58826" y="140208"/>
                  </a:lnTo>
                  <a:lnTo>
                    <a:pt x="58826" y="142646"/>
                  </a:lnTo>
                  <a:lnTo>
                    <a:pt x="54559" y="143865"/>
                  </a:lnTo>
                  <a:cubicBezTo>
                    <a:pt x="54153" y="151587"/>
                    <a:pt x="53746" y="157378"/>
                    <a:pt x="53340" y="161239"/>
                  </a:cubicBezTo>
                  <a:cubicBezTo>
                    <a:pt x="55575" y="161239"/>
                    <a:pt x="59537" y="161036"/>
                    <a:pt x="65227" y="160629"/>
                  </a:cubicBezTo>
                  <a:close/>
                  <a:moveTo>
                    <a:pt x="111252" y="135636"/>
                  </a:moveTo>
                  <a:lnTo>
                    <a:pt x="92964" y="136550"/>
                  </a:lnTo>
                  <a:lnTo>
                    <a:pt x="92964" y="158191"/>
                  </a:lnTo>
                  <a:cubicBezTo>
                    <a:pt x="101701" y="156769"/>
                    <a:pt x="107696" y="155753"/>
                    <a:pt x="110947" y="155143"/>
                  </a:cubicBezTo>
                  <a:cubicBezTo>
                    <a:pt x="111150" y="150673"/>
                    <a:pt x="111252" y="144170"/>
                    <a:pt x="111252" y="135636"/>
                  </a:cubicBezTo>
                  <a:close/>
                  <a:moveTo>
                    <a:pt x="65227" y="135331"/>
                  </a:moveTo>
                  <a:lnTo>
                    <a:pt x="59131" y="137160"/>
                  </a:lnTo>
                  <a:cubicBezTo>
                    <a:pt x="59131" y="138379"/>
                    <a:pt x="59029" y="139192"/>
                    <a:pt x="58826" y="139598"/>
                  </a:cubicBezTo>
                  <a:lnTo>
                    <a:pt x="65227" y="137769"/>
                  </a:lnTo>
                  <a:close/>
                  <a:moveTo>
                    <a:pt x="111252" y="121615"/>
                  </a:moveTo>
                  <a:lnTo>
                    <a:pt x="93878" y="126797"/>
                  </a:lnTo>
                  <a:lnTo>
                    <a:pt x="93878" y="129235"/>
                  </a:lnTo>
                  <a:lnTo>
                    <a:pt x="111252" y="124053"/>
                  </a:lnTo>
                  <a:lnTo>
                    <a:pt x="111252" y="121920"/>
                  </a:lnTo>
                  <a:close/>
                  <a:moveTo>
                    <a:pt x="64617" y="93573"/>
                  </a:moveTo>
                  <a:lnTo>
                    <a:pt x="60045" y="94793"/>
                  </a:lnTo>
                  <a:lnTo>
                    <a:pt x="59741" y="118872"/>
                  </a:lnTo>
                  <a:lnTo>
                    <a:pt x="66141" y="118567"/>
                  </a:lnTo>
                  <a:cubicBezTo>
                    <a:pt x="66141" y="109829"/>
                    <a:pt x="66040" y="104648"/>
                    <a:pt x="65837" y="103022"/>
                  </a:cubicBezTo>
                  <a:cubicBezTo>
                    <a:pt x="65430" y="98552"/>
                    <a:pt x="65024" y="95402"/>
                    <a:pt x="64617" y="93573"/>
                  </a:cubicBezTo>
                  <a:close/>
                  <a:moveTo>
                    <a:pt x="110642" y="87782"/>
                  </a:moveTo>
                  <a:lnTo>
                    <a:pt x="93269" y="89611"/>
                  </a:lnTo>
                  <a:lnTo>
                    <a:pt x="93269" y="100279"/>
                  </a:lnTo>
                  <a:lnTo>
                    <a:pt x="85344" y="91135"/>
                  </a:lnTo>
                  <a:lnTo>
                    <a:pt x="84734" y="91135"/>
                  </a:lnTo>
                  <a:lnTo>
                    <a:pt x="93878" y="101803"/>
                  </a:lnTo>
                  <a:lnTo>
                    <a:pt x="93878" y="115824"/>
                  </a:lnTo>
                  <a:lnTo>
                    <a:pt x="105461" y="113995"/>
                  </a:lnTo>
                  <a:lnTo>
                    <a:pt x="107289" y="116129"/>
                  </a:lnTo>
                  <a:cubicBezTo>
                    <a:pt x="108915" y="115722"/>
                    <a:pt x="110236" y="115519"/>
                    <a:pt x="111252" y="115519"/>
                  </a:cubicBezTo>
                  <a:cubicBezTo>
                    <a:pt x="111252" y="103530"/>
                    <a:pt x="111150" y="95301"/>
                    <a:pt x="110947" y="90830"/>
                  </a:cubicBezTo>
                  <a:cubicBezTo>
                    <a:pt x="110947" y="89408"/>
                    <a:pt x="110845" y="88392"/>
                    <a:pt x="110642" y="87782"/>
                  </a:cubicBezTo>
                  <a:close/>
                  <a:moveTo>
                    <a:pt x="308762" y="78333"/>
                  </a:moveTo>
                  <a:lnTo>
                    <a:pt x="312115" y="78333"/>
                  </a:lnTo>
                  <a:lnTo>
                    <a:pt x="312725" y="83820"/>
                  </a:lnTo>
                  <a:close/>
                  <a:moveTo>
                    <a:pt x="391058" y="67665"/>
                  </a:moveTo>
                  <a:lnTo>
                    <a:pt x="391058" y="68885"/>
                  </a:lnTo>
                  <a:cubicBezTo>
                    <a:pt x="391871" y="68885"/>
                    <a:pt x="392481" y="68783"/>
                    <a:pt x="392887" y="68580"/>
                  </a:cubicBezTo>
                  <a:lnTo>
                    <a:pt x="393497" y="68580"/>
                  </a:lnTo>
                  <a:close/>
                  <a:moveTo>
                    <a:pt x="99365" y="37185"/>
                  </a:moveTo>
                  <a:cubicBezTo>
                    <a:pt x="84328" y="38405"/>
                    <a:pt x="71729" y="40437"/>
                    <a:pt x="61569" y="43281"/>
                  </a:cubicBezTo>
                  <a:lnTo>
                    <a:pt x="52730" y="55473"/>
                  </a:lnTo>
                  <a:lnTo>
                    <a:pt x="50901" y="53340"/>
                  </a:lnTo>
                  <a:cubicBezTo>
                    <a:pt x="47447" y="58217"/>
                    <a:pt x="43078" y="63601"/>
                    <a:pt x="37795" y="69494"/>
                  </a:cubicBezTo>
                  <a:cubicBezTo>
                    <a:pt x="43485" y="71120"/>
                    <a:pt x="48971" y="72847"/>
                    <a:pt x="54254" y="74676"/>
                  </a:cubicBezTo>
                  <a:lnTo>
                    <a:pt x="69494" y="72542"/>
                  </a:lnTo>
                  <a:lnTo>
                    <a:pt x="70713" y="74066"/>
                  </a:lnTo>
                  <a:lnTo>
                    <a:pt x="71628" y="73761"/>
                  </a:lnTo>
                  <a:cubicBezTo>
                    <a:pt x="83007" y="61773"/>
                    <a:pt x="92253" y="49581"/>
                    <a:pt x="99365" y="37185"/>
                  </a:cubicBezTo>
                  <a:close/>
                  <a:moveTo>
                    <a:pt x="238963" y="14935"/>
                  </a:moveTo>
                  <a:lnTo>
                    <a:pt x="238963" y="15240"/>
                  </a:lnTo>
                  <a:lnTo>
                    <a:pt x="240487" y="17069"/>
                  </a:lnTo>
                  <a:lnTo>
                    <a:pt x="242925" y="15849"/>
                  </a:lnTo>
                  <a:lnTo>
                    <a:pt x="262737" y="30785"/>
                  </a:lnTo>
                  <a:lnTo>
                    <a:pt x="259385" y="37795"/>
                  </a:lnTo>
                  <a:lnTo>
                    <a:pt x="263347" y="38709"/>
                  </a:lnTo>
                  <a:lnTo>
                    <a:pt x="263347" y="39014"/>
                  </a:lnTo>
                  <a:cubicBezTo>
                    <a:pt x="263347" y="39217"/>
                    <a:pt x="262991" y="42011"/>
                    <a:pt x="262280" y="47396"/>
                  </a:cubicBezTo>
                  <a:cubicBezTo>
                    <a:pt x="261569" y="52781"/>
                    <a:pt x="260401" y="65024"/>
                    <a:pt x="258775" y="84125"/>
                  </a:cubicBezTo>
                  <a:lnTo>
                    <a:pt x="258775" y="85344"/>
                  </a:lnTo>
                  <a:lnTo>
                    <a:pt x="252679" y="87173"/>
                  </a:lnTo>
                  <a:cubicBezTo>
                    <a:pt x="249428" y="101803"/>
                    <a:pt x="240081" y="110439"/>
                    <a:pt x="224637" y="113081"/>
                  </a:cubicBezTo>
                  <a:lnTo>
                    <a:pt x="219456" y="113690"/>
                  </a:lnTo>
                  <a:lnTo>
                    <a:pt x="219151" y="113690"/>
                  </a:lnTo>
                  <a:lnTo>
                    <a:pt x="219151" y="113385"/>
                  </a:lnTo>
                  <a:cubicBezTo>
                    <a:pt x="216103" y="108102"/>
                    <a:pt x="211125" y="102616"/>
                    <a:pt x="204216" y="96926"/>
                  </a:cubicBezTo>
                  <a:lnTo>
                    <a:pt x="204825" y="96621"/>
                  </a:lnTo>
                  <a:lnTo>
                    <a:pt x="202387" y="95097"/>
                  </a:lnTo>
                  <a:lnTo>
                    <a:pt x="201777" y="95097"/>
                  </a:lnTo>
                  <a:lnTo>
                    <a:pt x="203606" y="90221"/>
                  </a:lnTo>
                  <a:lnTo>
                    <a:pt x="214884" y="91745"/>
                  </a:lnTo>
                  <a:cubicBezTo>
                    <a:pt x="218135" y="91948"/>
                    <a:pt x="221081" y="91287"/>
                    <a:pt x="223723" y="89763"/>
                  </a:cubicBezTo>
                  <a:cubicBezTo>
                    <a:pt x="226365" y="88239"/>
                    <a:pt x="227990" y="85649"/>
                    <a:pt x="228600" y="81991"/>
                  </a:cubicBezTo>
                  <a:cubicBezTo>
                    <a:pt x="230835" y="68173"/>
                    <a:pt x="232257" y="56794"/>
                    <a:pt x="232867" y="47853"/>
                  </a:cubicBezTo>
                  <a:cubicBezTo>
                    <a:pt x="232867" y="44399"/>
                    <a:pt x="231953" y="41046"/>
                    <a:pt x="230124" y="37795"/>
                  </a:cubicBezTo>
                  <a:cubicBezTo>
                    <a:pt x="218338" y="38201"/>
                    <a:pt x="207975" y="39014"/>
                    <a:pt x="199034" y="40233"/>
                  </a:cubicBezTo>
                  <a:lnTo>
                    <a:pt x="213055" y="47853"/>
                  </a:lnTo>
                  <a:lnTo>
                    <a:pt x="212445" y="48158"/>
                  </a:lnTo>
                  <a:cubicBezTo>
                    <a:pt x="212445" y="49174"/>
                    <a:pt x="210159" y="53797"/>
                    <a:pt x="205587" y="62027"/>
                  </a:cubicBezTo>
                  <a:cubicBezTo>
                    <a:pt x="201015" y="70256"/>
                    <a:pt x="194767" y="79146"/>
                    <a:pt x="186842" y="88697"/>
                  </a:cubicBezTo>
                  <a:cubicBezTo>
                    <a:pt x="178917" y="98247"/>
                    <a:pt x="169570" y="106273"/>
                    <a:pt x="158801" y="112776"/>
                  </a:cubicBezTo>
                  <a:lnTo>
                    <a:pt x="149047" y="115824"/>
                  </a:lnTo>
                  <a:lnTo>
                    <a:pt x="147828" y="116129"/>
                  </a:lnTo>
                  <a:lnTo>
                    <a:pt x="147523" y="116433"/>
                  </a:lnTo>
                  <a:lnTo>
                    <a:pt x="147218" y="116129"/>
                  </a:lnTo>
                  <a:lnTo>
                    <a:pt x="146304" y="116433"/>
                  </a:lnTo>
                  <a:lnTo>
                    <a:pt x="142341" y="112471"/>
                  </a:lnTo>
                  <a:lnTo>
                    <a:pt x="142646" y="112166"/>
                  </a:lnTo>
                  <a:cubicBezTo>
                    <a:pt x="150571" y="103022"/>
                    <a:pt x="158140" y="93116"/>
                    <a:pt x="165354" y="82448"/>
                  </a:cubicBezTo>
                  <a:cubicBezTo>
                    <a:pt x="172567" y="71780"/>
                    <a:pt x="177800" y="62585"/>
                    <a:pt x="181051" y="54864"/>
                  </a:cubicBezTo>
                  <a:cubicBezTo>
                    <a:pt x="182880" y="50393"/>
                    <a:pt x="183794" y="46329"/>
                    <a:pt x="183794" y="42672"/>
                  </a:cubicBezTo>
                  <a:cubicBezTo>
                    <a:pt x="181762" y="43078"/>
                    <a:pt x="178968" y="43586"/>
                    <a:pt x="175412" y="44196"/>
                  </a:cubicBezTo>
                  <a:cubicBezTo>
                    <a:pt x="171856" y="44805"/>
                    <a:pt x="168351" y="45313"/>
                    <a:pt x="164897" y="45720"/>
                  </a:cubicBezTo>
                  <a:lnTo>
                    <a:pt x="150876" y="24689"/>
                  </a:lnTo>
                  <a:cubicBezTo>
                    <a:pt x="151689" y="24689"/>
                    <a:pt x="157023" y="24790"/>
                    <a:pt x="166878" y="24993"/>
                  </a:cubicBezTo>
                  <a:cubicBezTo>
                    <a:pt x="176733" y="25197"/>
                    <a:pt x="200355" y="21945"/>
                    <a:pt x="237744" y="15240"/>
                  </a:cubicBezTo>
                  <a:close/>
                  <a:moveTo>
                    <a:pt x="527304" y="6096"/>
                  </a:moveTo>
                  <a:lnTo>
                    <a:pt x="520598" y="36271"/>
                  </a:lnTo>
                  <a:cubicBezTo>
                    <a:pt x="506374" y="40132"/>
                    <a:pt x="491541" y="42570"/>
                    <a:pt x="476097" y="43586"/>
                  </a:cubicBezTo>
                  <a:cubicBezTo>
                    <a:pt x="477317" y="64109"/>
                    <a:pt x="477825" y="81483"/>
                    <a:pt x="477621" y="95707"/>
                  </a:cubicBezTo>
                  <a:cubicBezTo>
                    <a:pt x="490626" y="94488"/>
                    <a:pt x="502717" y="93167"/>
                    <a:pt x="513893" y="91745"/>
                  </a:cubicBezTo>
                  <a:lnTo>
                    <a:pt x="514197" y="90525"/>
                  </a:lnTo>
                  <a:cubicBezTo>
                    <a:pt x="526796" y="88900"/>
                    <a:pt x="542239" y="86563"/>
                    <a:pt x="560527" y="83515"/>
                  </a:cubicBezTo>
                  <a:lnTo>
                    <a:pt x="562051" y="83515"/>
                  </a:lnTo>
                  <a:lnTo>
                    <a:pt x="580034" y="105461"/>
                  </a:lnTo>
                  <a:lnTo>
                    <a:pt x="575767" y="105765"/>
                  </a:lnTo>
                  <a:cubicBezTo>
                    <a:pt x="559105" y="105969"/>
                    <a:pt x="543052" y="106781"/>
                    <a:pt x="527609" y="108204"/>
                  </a:cubicBezTo>
                  <a:lnTo>
                    <a:pt x="540410" y="112166"/>
                  </a:lnTo>
                  <a:lnTo>
                    <a:pt x="540410" y="120091"/>
                  </a:lnTo>
                  <a:lnTo>
                    <a:pt x="540715" y="120091"/>
                  </a:lnTo>
                  <a:lnTo>
                    <a:pt x="540715" y="262737"/>
                  </a:lnTo>
                  <a:lnTo>
                    <a:pt x="512673" y="271272"/>
                  </a:lnTo>
                  <a:lnTo>
                    <a:pt x="512673" y="270662"/>
                  </a:lnTo>
                  <a:lnTo>
                    <a:pt x="512978" y="169469"/>
                  </a:lnTo>
                  <a:cubicBezTo>
                    <a:pt x="512978" y="144069"/>
                    <a:pt x="512877" y="129845"/>
                    <a:pt x="512673" y="126797"/>
                  </a:cubicBezTo>
                  <a:cubicBezTo>
                    <a:pt x="512470" y="123342"/>
                    <a:pt x="511657" y="118465"/>
                    <a:pt x="510235" y="112166"/>
                  </a:cubicBezTo>
                  <a:lnTo>
                    <a:pt x="509625" y="114605"/>
                  </a:lnTo>
                  <a:lnTo>
                    <a:pt x="508101" y="110642"/>
                  </a:lnTo>
                  <a:lnTo>
                    <a:pt x="507187" y="110337"/>
                  </a:lnTo>
                  <a:cubicBezTo>
                    <a:pt x="502107" y="111150"/>
                    <a:pt x="492353" y="112776"/>
                    <a:pt x="477926" y="115214"/>
                  </a:cubicBezTo>
                  <a:cubicBezTo>
                    <a:pt x="477113" y="144069"/>
                    <a:pt x="473557" y="169265"/>
                    <a:pt x="467258" y="190805"/>
                  </a:cubicBezTo>
                  <a:cubicBezTo>
                    <a:pt x="461365" y="211531"/>
                    <a:pt x="454050" y="228143"/>
                    <a:pt x="445313" y="240639"/>
                  </a:cubicBezTo>
                  <a:cubicBezTo>
                    <a:pt x="436575" y="253136"/>
                    <a:pt x="428244" y="262280"/>
                    <a:pt x="420319" y="268071"/>
                  </a:cubicBezTo>
                  <a:cubicBezTo>
                    <a:pt x="412394" y="273863"/>
                    <a:pt x="408432" y="276250"/>
                    <a:pt x="408432" y="275234"/>
                  </a:cubicBezTo>
                  <a:lnTo>
                    <a:pt x="402641" y="270967"/>
                  </a:lnTo>
                  <a:cubicBezTo>
                    <a:pt x="434543" y="239471"/>
                    <a:pt x="450494" y="187147"/>
                    <a:pt x="450494" y="113995"/>
                  </a:cubicBezTo>
                  <a:cubicBezTo>
                    <a:pt x="450494" y="107696"/>
                    <a:pt x="450291" y="99060"/>
                    <a:pt x="449885" y="88087"/>
                  </a:cubicBezTo>
                  <a:lnTo>
                    <a:pt x="468477" y="95402"/>
                  </a:lnTo>
                  <a:cubicBezTo>
                    <a:pt x="468884" y="95199"/>
                    <a:pt x="469595" y="95097"/>
                    <a:pt x="470611" y="95097"/>
                  </a:cubicBezTo>
                  <a:lnTo>
                    <a:pt x="449275" y="86868"/>
                  </a:lnTo>
                  <a:lnTo>
                    <a:pt x="448361" y="66446"/>
                  </a:lnTo>
                  <a:lnTo>
                    <a:pt x="447446" y="48158"/>
                  </a:lnTo>
                  <a:lnTo>
                    <a:pt x="447446" y="46634"/>
                  </a:lnTo>
                  <a:lnTo>
                    <a:pt x="447446" y="44196"/>
                  </a:lnTo>
                  <a:lnTo>
                    <a:pt x="446532" y="44196"/>
                  </a:lnTo>
                  <a:lnTo>
                    <a:pt x="445617" y="36271"/>
                  </a:lnTo>
                  <a:lnTo>
                    <a:pt x="446532" y="36271"/>
                  </a:lnTo>
                  <a:cubicBezTo>
                    <a:pt x="445516" y="31394"/>
                    <a:pt x="443992" y="28143"/>
                    <a:pt x="441960" y="26517"/>
                  </a:cubicBezTo>
                  <a:lnTo>
                    <a:pt x="441655" y="26213"/>
                  </a:lnTo>
                  <a:lnTo>
                    <a:pt x="445617" y="20726"/>
                  </a:lnTo>
                  <a:lnTo>
                    <a:pt x="445922" y="20726"/>
                  </a:lnTo>
                  <a:lnTo>
                    <a:pt x="472135" y="30785"/>
                  </a:lnTo>
                  <a:cubicBezTo>
                    <a:pt x="496113" y="24689"/>
                    <a:pt x="514502" y="16459"/>
                    <a:pt x="527304" y="6096"/>
                  </a:cubicBezTo>
                  <a:close/>
                  <a:moveTo>
                    <a:pt x="365455" y="5181"/>
                  </a:moveTo>
                  <a:lnTo>
                    <a:pt x="365760" y="5181"/>
                  </a:lnTo>
                  <a:lnTo>
                    <a:pt x="396240" y="14630"/>
                  </a:lnTo>
                  <a:lnTo>
                    <a:pt x="396240" y="67970"/>
                  </a:lnTo>
                  <a:cubicBezTo>
                    <a:pt x="405587" y="66141"/>
                    <a:pt x="412191" y="64414"/>
                    <a:pt x="416052" y="62789"/>
                  </a:cubicBezTo>
                  <a:lnTo>
                    <a:pt x="430987" y="83210"/>
                  </a:lnTo>
                  <a:lnTo>
                    <a:pt x="431901" y="83515"/>
                  </a:lnTo>
                  <a:lnTo>
                    <a:pt x="432511" y="84429"/>
                  </a:lnTo>
                  <a:cubicBezTo>
                    <a:pt x="420725" y="84633"/>
                    <a:pt x="406908" y="85344"/>
                    <a:pt x="391058" y="86563"/>
                  </a:cubicBezTo>
                  <a:lnTo>
                    <a:pt x="391058" y="93878"/>
                  </a:lnTo>
                  <a:lnTo>
                    <a:pt x="392277" y="92964"/>
                  </a:lnTo>
                  <a:cubicBezTo>
                    <a:pt x="396951" y="96825"/>
                    <a:pt x="402590" y="102463"/>
                    <a:pt x="409194" y="109880"/>
                  </a:cubicBezTo>
                  <a:cubicBezTo>
                    <a:pt x="415798" y="117297"/>
                    <a:pt x="422656" y="126085"/>
                    <a:pt x="429768" y="136245"/>
                  </a:cubicBezTo>
                  <a:lnTo>
                    <a:pt x="404469" y="151181"/>
                  </a:lnTo>
                  <a:cubicBezTo>
                    <a:pt x="399186" y="136550"/>
                    <a:pt x="394716" y="125069"/>
                    <a:pt x="391058" y="116738"/>
                  </a:cubicBezTo>
                  <a:lnTo>
                    <a:pt x="391058" y="268529"/>
                  </a:lnTo>
                  <a:lnTo>
                    <a:pt x="362712" y="277063"/>
                  </a:lnTo>
                  <a:lnTo>
                    <a:pt x="362712" y="276453"/>
                  </a:lnTo>
                  <a:cubicBezTo>
                    <a:pt x="362712" y="235001"/>
                    <a:pt x="362813" y="193853"/>
                    <a:pt x="363017" y="153009"/>
                  </a:cubicBezTo>
                  <a:cubicBezTo>
                    <a:pt x="356311" y="173329"/>
                    <a:pt x="347878" y="192532"/>
                    <a:pt x="337718" y="210617"/>
                  </a:cubicBezTo>
                  <a:lnTo>
                    <a:pt x="338328" y="214274"/>
                  </a:lnTo>
                  <a:cubicBezTo>
                    <a:pt x="331622" y="224841"/>
                    <a:pt x="326390" y="232257"/>
                    <a:pt x="322631" y="236525"/>
                  </a:cubicBezTo>
                  <a:cubicBezTo>
                    <a:pt x="318871" y="240792"/>
                    <a:pt x="316890" y="243027"/>
                    <a:pt x="316687" y="243230"/>
                  </a:cubicBezTo>
                  <a:lnTo>
                    <a:pt x="316382" y="243230"/>
                  </a:lnTo>
                  <a:lnTo>
                    <a:pt x="311505" y="239573"/>
                  </a:lnTo>
                  <a:lnTo>
                    <a:pt x="311810" y="239268"/>
                  </a:lnTo>
                  <a:cubicBezTo>
                    <a:pt x="320548" y="219354"/>
                    <a:pt x="326949" y="203403"/>
                    <a:pt x="331013" y="191414"/>
                  </a:cubicBezTo>
                  <a:lnTo>
                    <a:pt x="330098" y="184709"/>
                  </a:lnTo>
                  <a:cubicBezTo>
                    <a:pt x="335991" y="167437"/>
                    <a:pt x="339953" y="153314"/>
                    <a:pt x="341985" y="142341"/>
                  </a:cubicBezTo>
                  <a:cubicBezTo>
                    <a:pt x="344017" y="131369"/>
                    <a:pt x="346049" y="117043"/>
                    <a:pt x="348081" y="99365"/>
                  </a:cubicBezTo>
                  <a:cubicBezTo>
                    <a:pt x="348285" y="97536"/>
                    <a:pt x="348386" y="95097"/>
                    <a:pt x="348386" y="92049"/>
                  </a:cubicBezTo>
                  <a:cubicBezTo>
                    <a:pt x="339649" y="93675"/>
                    <a:pt x="332638" y="95097"/>
                    <a:pt x="327355" y="96317"/>
                  </a:cubicBezTo>
                  <a:lnTo>
                    <a:pt x="315468" y="80772"/>
                  </a:lnTo>
                  <a:lnTo>
                    <a:pt x="314858" y="75285"/>
                  </a:lnTo>
                  <a:cubicBezTo>
                    <a:pt x="335381" y="74473"/>
                    <a:pt x="351434" y="73558"/>
                    <a:pt x="363017" y="72542"/>
                  </a:cubicBezTo>
                  <a:lnTo>
                    <a:pt x="363017" y="53949"/>
                  </a:lnTo>
                  <a:lnTo>
                    <a:pt x="368198" y="55778"/>
                  </a:lnTo>
                  <a:cubicBezTo>
                    <a:pt x="368198" y="48057"/>
                    <a:pt x="368147" y="42469"/>
                    <a:pt x="368046" y="39014"/>
                  </a:cubicBezTo>
                  <a:cubicBezTo>
                    <a:pt x="367944" y="35560"/>
                    <a:pt x="367893" y="33426"/>
                    <a:pt x="367893" y="32613"/>
                  </a:cubicBezTo>
                  <a:cubicBezTo>
                    <a:pt x="367487" y="24079"/>
                    <a:pt x="365557" y="16459"/>
                    <a:pt x="362102" y="9753"/>
                  </a:cubicBezTo>
                  <a:lnTo>
                    <a:pt x="361797" y="9449"/>
                  </a:lnTo>
                  <a:close/>
                  <a:moveTo>
                    <a:pt x="49682" y="609"/>
                  </a:moveTo>
                  <a:lnTo>
                    <a:pt x="49987" y="609"/>
                  </a:lnTo>
                  <a:lnTo>
                    <a:pt x="76809" y="17069"/>
                  </a:lnTo>
                  <a:lnTo>
                    <a:pt x="73761" y="23165"/>
                  </a:lnTo>
                  <a:cubicBezTo>
                    <a:pt x="86766" y="20726"/>
                    <a:pt x="97637" y="18085"/>
                    <a:pt x="106375" y="15240"/>
                  </a:cubicBezTo>
                  <a:lnTo>
                    <a:pt x="110337" y="13716"/>
                  </a:lnTo>
                  <a:lnTo>
                    <a:pt x="125882" y="35357"/>
                  </a:lnTo>
                  <a:lnTo>
                    <a:pt x="124358" y="35357"/>
                  </a:lnTo>
                  <a:lnTo>
                    <a:pt x="127101" y="38405"/>
                  </a:lnTo>
                  <a:cubicBezTo>
                    <a:pt x="125273" y="42672"/>
                    <a:pt x="122123" y="47396"/>
                    <a:pt x="117653" y="52578"/>
                  </a:cubicBezTo>
                  <a:cubicBezTo>
                    <a:pt x="113182" y="57759"/>
                    <a:pt x="107493" y="62890"/>
                    <a:pt x="100584" y="67970"/>
                  </a:cubicBezTo>
                  <a:lnTo>
                    <a:pt x="121310" y="58521"/>
                  </a:lnTo>
                  <a:lnTo>
                    <a:pt x="140817" y="73457"/>
                  </a:lnTo>
                  <a:lnTo>
                    <a:pt x="138989" y="77419"/>
                  </a:lnTo>
                  <a:lnTo>
                    <a:pt x="138989" y="113385"/>
                  </a:lnTo>
                  <a:lnTo>
                    <a:pt x="124663" y="117653"/>
                  </a:lnTo>
                  <a:lnTo>
                    <a:pt x="126187" y="119786"/>
                  </a:lnTo>
                  <a:lnTo>
                    <a:pt x="139903" y="115519"/>
                  </a:lnTo>
                  <a:lnTo>
                    <a:pt x="139903" y="155448"/>
                  </a:lnTo>
                  <a:lnTo>
                    <a:pt x="138989" y="154229"/>
                  </a:lnTo>
                  <a:lnTo>
                    <a:pt x="138989" y="172212"/>
                  </a:lnTo>
                  <a:lnTo>
                    <a:pt x="134721" y="173126"/>
                  </a:lnTo>
                  <a:lnTo>
                    <a:pt x="134721" y="173431"/>
                  </a:lnTo>
                  <a:lnTo>
                    <a:pt x="141427" y="171907"/>
                  </a:lnTo>
                  <a:lnTo>
                    <a:pt x="141427" y="173126"/>
                  </a:lnTo>
                  <a:lnTo>
                    <a:pt x="144170" y="166116"/>
                  </a:lnTo>
                  <a:lnTo>
                    <a:pt x="143865" y="165811"/>
                  </a:lnTo>
                  <a:cubicBezTo>
                    <a:pt x="148336" y="153009"/>
                    <a:pt x="150571" y="141935"/>
                    <a:pt x="150571" y="132588"/>
                  </a:cubicBezTo>
                  <a:cubicBezTo>
                    <a:pt x="150571" y="128930"/>
                    <a:pt x="150317" y="125984"/>
                    <a:pt x="149809" y="123749"/>
                  </a:cubicBezTo>
                  <a:cubicBezTo>
                    <a:pt x="149301" y="121513"/>
                    <a:pt x="148844" y="120193"/>
                    <a:pt x="148437" y="119786"/>
                  </a:cubicBezTo>
                  <a:lnTo>
                    <a:pt x="148437" y="119177"/>
                  </a:lnTo>
                  <a:lnTo>
                    <a:pt x="151181" y="115824"/>
                  </a:lnTo>
                  <a:lnTo>
                    <a:pt x="151485" y="115824"/>
                  </a:lnTo>
                  <a:lnTo>
                    <a:pt x="180441" y="125882"/>
                  </a:lnTo>
                  <a:lnTo>
                    <a:pt x="180441" y="126187"/>
                  </a:lnTo>
                  <a:cubicBezTo>
                    <a:pt x="180035" y="129845"/>
                    <a:pt x="179019" y="134213"/>
                    <a:pt x="177393" y="139293"/>
                  </a:cubicBezTo>
                  <a:lnTo>
                    <a:pt x="194767" y="138379"/>
                  </a:lnTo>
                  <a:cubicBezTo>
                    <a:pt x="194564" y="136957"/>
                    <a:pt x="194462" y="135331"/>
                    <a:pt x="194462" y="133502"/>
                  </a:cubicBezTo>
                  <a:cubicBezTo>
                    <a:pt x="193853" y="124968"/>
                    <a:pt x="191821" y="117348"/>
                    <a:pt x="188366" y="110642"/>
                  </a:cubicBezTo>
                  <a:lnTo>
                    <a:pt x="188061" y="110337"/>
                  </a:lnTo>
                  <a:lnTo>
                    <a:pt x="192024" y="105765"/>
                  </a:lnTo>
                  <a:lnTo>
                    <a:pt x="192329" y="105765"/>
                  </a:lnTo>
                  <a:lnTo>
                    <a:pt x="222199" y="115519"/>
                  </a:lnTo>
                  <a:lnTo>
                    <a:pt x="222199" y="135636"/>
                  </a:lnTo>
                  <a:cubicBezTo>
                    <a:pt x="236017" y="133401"/>
                    <a:pt x="245567" y="131673"/>
                    <a:pt x="250850" y="130454"/>
                  </a:cubicBezTo>
                  <a:lnTo>
                    <a:pt x="261213" y="145694"/>
                  </a:lnTo>
                  <a:lnTo>
                    <a:pt x="262737" y="145389"/>
                  </a:lnTo>
                  <a:lnTo>
                    <a:pt x="264871" y="148742"/>
                  </a:lnTo>
                  <a:lnTo>
                    <a:pt x="263347" y="148742"/>
                  </a:lnTo>
                  <a:lnTo>
                    <a:pt x="263652" y="149352"/>
                  </a:lnTo>
                  <a:lnTo>
                    <a:pt x="247193" y="153009"/>
                  </a:lnTo>
                  <a:cubicBezTo>
                    <a:pt x="236017" y="153416"/>
                    <a:pt x="227685" y="153822"/>
                    <a:pt x="222199" y="154229"/>
                  </a:cubicBezTo>
                  <a:lnTo>
                    <a:pt x="222199" y="155143"/>
                  </a:lnTo>
                  <a:lnTo>
                    <a:pt x="223113" y="154838"/>
                  </a:lnTo>
                  <a:lnTo>
                    <a:pt x="223113" y="186233"/>
                  </a:lnTo>
                  <a:cubicBezTo>
                    <a:pt x="240792" y="184607"/>
                    <a:pt x="255829" y="182473"/>
                    <a:pt x="268224" y="179832"/>
                  </a:cubicBezTo>
                  <a:lnTo>
                    <a:pt x="283464" y="201777"/>
                  </a:lnTo>
                  <a:cubicBezTo>
                    <a:pt x="262737" y="201777"/>
                    <a:pt x="242621" y="202590"/>
                    <a:pt x="223113" y="204216"/>
                  </a:cubicBezTo>
                  <a:lnTo>
                    <a:pt x="223113" y="249631"/>
                  </a:lnTo>
                  <a:lnTo>
                    <a:pt x="195681" y="217627"/>
                  </a:lnTo>
                  <a:lnTo>
                    <a:pt x="195681" y="206654"/>
                  </a:lnTo>
                  <a:lnTo>
                    <a:pt x="190195" y="207264"/>
                  </a:lnTo>
                  <a:lnTo>
                    <a:pt x="174345" y="188976"/>
                  </a:lnTo>
                  <a:lnTo>
                    <a:pt x="195681" y="188061"/>
                  </a:lnTo>
                  <a:lnTo>
                    <a:pt x="195681" y="163677"/>
                  </a:lnTo>
                  <a:lnTo>
                    <a:pt x="194767" y="163982"/>
                  </a:lnTo>
                  <a:lnTo>
                    <a:pt x="194767" y="156667"/>
                  </a:lnTo>
                  <a:cubicBezTo>
                    <a:pt x="183591" y="157886"/>
                    <a:pt x="174752" y="159207"/>
                    <a:pt x="168249" y="160629"/>
                  </a:cubicBezTo>
                  <a:lnTo>
                    <a:pt x="167945" y="159715"/>
                  </a:lnTo>
                  <a:cubicBezTo>
                    <a:pt x="166319" y="162763"/>
                    <a:pt x="164084" y="166217"/>
                    <a:pt x="161239" y="170078"/>
                  </a:cubicBezTo>
                  <a:cubicBezTo>
                    <a:pt x="160020" y="171907"/>
                    <a:pt x="157886" y="174549"/>
                    <a:pt x="154838" y="178003"/>
                  </a:cubicBezTo>
                  <a:lnTo>
                    <a:pt x="150571" y="172821"/>
                  </a:lnTo>
                  <a:lnTo>
                    <a:pt x="149961" y="172821"/>
                  </a:lnTo>
                  <a:lnTo>
                    <a:pt x="149657" y="172517"/>
                  </a:lnTo>
                  <a:lnTo>
                    <a:pt x="141427" y="174650"/>
                  </a:lnTo>
                  <a:lnTo>
                    <a:pt x="149961" y="172821"/>
                  </a:lnTo>
                  <a:lnTo>
                    <a:pt x="154533" y="178308"/>
                  </a:lnTo>
                  <a:cubicBezTo>
                    <a:pt x="150876" y="182372"/>
                    <a:pt x="147117" y="186029"/>
                    <a:pt x="143256" y="189281"/>
                  </a:cubicBezTo>
                  <a:lnTo>
                    <a:pt x="141427" y="188061"/>
                  </a:lnTo>
                  <a:lnTo>
                    <a:pt x="141427" y="191414"/>
                  </a:lnTo>
                  <a:lnTo>
                    <a:pt x="168554" y="190805"/>
                  </a:lnTo>
                  <a:lnTo>
                    <a:pt x="184404" y="209093"/>
                  </a:lnTo>
                  <a:cubicBezTo>
                    <a:pt x="172212" y="210515"/>
                    <a:pt x="161747" y="211836"/>
                    <a:pt x="153009" y="213055"/>
                  </a:cubicBezTo>
                  <a:lnTo>
                    <a:pt x="141427" y="196901"/>
                  </a:lnTo>
                  <a:lnTo>
                    <a:pt x="141427" y="237134"/>
                  </a:lnTo>
                  <a:cubicBezTo>
                    <a:pt x="141427" y="250545"/>
                    <a:pt x="136957" y="259994"/>
                    <a:pt x="128016" y="265481"/>
                  </a:cubicBezTo>
                  <a:cubicBezTo>
                    <a:pt x="122529" y="268935"/>
                    <a:pt x="115824" y="270662"/>
                    <a:pt x="107899" y="270662"/>
                  </a:cubicBezTo>
                  <a:lnTo>
                    <a:pt x="104546" y="270662"/>
                  </a:lnTo>
                  <a:lnTo>
                    <a:pt x="104241" y="270357"/>
                  </a:lnTo>
                  <a:cubicBezTo>
                    <a:pt x="101397" y="262839"/>
                    <a:pt x="97637" y="257099"/>
                    <a:pt x="92964" y="253136"/>
                  </a:cubicBezTo>
                  <a:cubicBezTo>
                    <a:pt x="88290" y="249174"/>
                    <a:pt x="85852" y="247091"/>
                    <a:pt x="85649" y="246888"/>
                  </a:cubicBezTo>
                  <a:lnTo>
                    <a:pt x="87782" y="242316"/>
                  </a:lnTo>
                  <a:lnTo>
                    <a:pt x="101498" y="244145"/>
                  </a:lnTo>
                  <a:cubicBezTo>
                    <a:pt x="104546" y="244145"/>
                    <a:pt x="107239" y="243383"/>
                    <a:pt x="109575" y="241859"/>
                  </a:cubicBezTo>
                  <a:cubicBezTo>
                    <a:pt x="111912" y="240335"/>
                    <a:pt x="113081" y="237541"/>
                    <a:pt x="113081" y="233477"/>
                  </a:cubicBezTo>
                  <a:lnTo>
                    <a:pt x="113385" y="178003"/>
                  </a:lnTo>
                  <a:lnTo>
                    <a:pt x="124053" y="175565"/>
                  </a:lnTo>
                  <a:lnTo>
                    <a:pt x="122834" y="175565"/>
                  </a:lnTo>
                  <a:lnTo>
                    <a:pt x="110947" y="178308"/>
                  </a:lnTo>
                  <a:lnTo>
                    <a:pt x="110947" y="175565"/>
                  </a:lnTo>
                  <a:cubicBezTo>
                    <a:pt x="102819" y="175971"/>
                    <a:pt x="96825" y="176377"/>
                    <a:pt x="92964" y="176784"/>
                  </a:cubicBezTo>
                  <a:lnTo>
                    <a:pt x="92964" y="182270"/>
                  </a:lnTo>
                  <a:lnTo>
                    <a:pt x="65227" y="188366"/>
                  </a:lnTo>
                  <a:lnTo>
                    <a:pt x="65227" y="179527"/>
                  </a:lnTo>
                  <a:cubicBezTo>
                    <a:pt x="60960" y="179933"/>
                    <a:pt x="56286" y="180645"/>
                    <a:pt x="51206" y="181661"/>
                  </a:cubicBezTo>
                  <a:lnTo>
                    <a:pt x="49377" y="192633"/>
                  </a:lnTo>
                  <a:lnTo>
                    <a:pt x="20421" y="199034"/>
                  </a:lnTo>
                  <a:cubicBezTo>
                    <a:pt x="23469" y="180949"/>
                    <a:pt x="25298" y="163982"/>
                    <a:pt x="25908" y="148133"/>
                  </a:cubicBezTo>
                  <a:lnTo>
                    <a:pt x="30480" y="146913"/>
                  </a:lnTo>
                  <a:cubicBezTo>
                    <a:pt x="30886" y="140208"/>
                    <a:pt x="31089" y="131165"/>
                    <a:pt x="31089" y="119786"/>
                  </a:cubicBezTo>
                  <a:lnTo>
                    <a:pt x="30785" y="119177"/>
                  </a:lnTo>
                  <a:lnTo>
                    <a:pt x="31089" y="119177"/>
                  </a:lnTo>
                  <a:cubicBezTo>
                    <a:pt x="31089" y="111861"/>
                    <a:pt x="30937" y="105257"/>
                    <a:pt x="30632" y="99365"/>
                  </a:cubicBezTo>
                  <a:cubicBezTo>
                    <a:pt x="30327" y="93472"/>
                    <a:pt x="30175" y="89713"/>
                    <a:pt x="30175" y="88087"/>
                  </a:cubicBezTo>
                  <a:cubicBezTo>
                    <a:pt x="30175" y="84633"/>
                    <a:pt x="29769" y="81280"/>
                    <a:pt x="28956" y="78029"/>
                  </a:cubicBezTo>
                  <a:cubicBezTo>
                    <a:pt x="21234" y="84734"/>
                    <a:pt x="13919" y="89611"/>
                    <a:pt x="7010" y="92659"/>
                  </a:cubicBezTo>
                  <a:lnTo>
                    <a:pt x="6705" y="92659"/>
                  </a:lnTo>
                  <a:lnTo>
                    <a:pt x="1219" y="86868"/>
                  </a:lnTo>
                  <a:lnTo>
                    <a:pt x="1524" y="86563"/>
                  </a:lnTo>
                  <a:cubicBezTo>
                    <a:pt x="6197" y="81077"/>
                    <a:pt x="12090" y="73203"/>
                    <a:pt x="19202" y="62941"/>
                  </a:cubicBezTo>
                  <a:cubicBezTo>
                    <a:pt x="26314" y="52679"/>
                    <a:pt x="32410" y="43078"/>
                    <a:pt x="37490" y="34137"/>
                  </a:cubicBezTo>
                  <a:lnTo>
                    <a:pt x="39014" y="35966"/>
                  </a:lnTo>
                  <a:lnTo>
                    <a:pt x="43281" y="27737"/>
                  </a:lnTo>
                  <a:lnTo>
                    <a:pt x="42977" y="26517"/>
                  </a:lnTo>
                  <a:lnTo>
                    <a:pt x="43891" y="26517"/>
                  </a:lnTo>
                  <a:lnTo>
                    <a:pt x="45415" y="22860"/>
                  </a:lnTo>
                  <a:cubicBezTo>
                    <a:pt x="47041" y="18796"/>
                    <a:pt x="47853" y="14935"/>
                    <a:pt x="47853" y="11277"/>
                  </a:cubicBezTo>
                  <a:cubicBezTo>
                    <a:pt x="47853" y="8433"/>
                    <a:pt x="47447" y="5994"/>
                    <a:pt x="46634" y="3962"/>
                  </a:cubicBezTo>
                  <a:lnTo>
                    <a:pt x="46329" y="3048"/>
                  </a:lnTo>
                  <a:close/>
                  <a:moveTo>
                    <a:pt x="541934" y="0"/>
                  </a:moveTo>
                  <a:lnTo>
                    <a:pt x="560527" y="25603"/>
                  </a:lnTo>
                  <a:lnTo>
                    <a:pt x="559917" y="25908"/>
                  </a:lnTo>
                  <a:cubicBezTo>
                    <a:pt x="550570" y="30378"/>
                    <a:pt x="540004" y="34137"/>
                    <a:pt x="528218" y="37185"/>
                  </a:cubicBezTo>
                  <a:lnTo>
                    <a:pt x="534924" y="7010"/>
                  </a:lnTo>
                  <a:cubicBezTo>
                    <a:pt x="536956" y="5181"/>
                    <a:pt x="538531" y="3708"/>
                    <a:pt x="539648" y="2591"/>
                  </a:cubicBezTo>
                  <a:cubicBezTo>
                    <a:pt x="540766" y="1473"/>
                    <a:pt x="541426" y="711"/>
                    <a:pt x="541629" y="30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ihun159hao-gukesong" pitchFamily="2" charset="-122"/>
                <a:ea typeface="zihun159hao-gukesong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2772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知识过关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/>
        </p:nvSpPr>
        <p:spPr>
          <a:xfrm>
            <a:off x="0" y="1290419"/>
            <a:ext cx="12188013" cy="5569169"/>
          </a:xfrm>
          <a:prstGeom prst="rect">
            <a:avLst/>
          </a:prstGeom>
          <a:pattFill prst="sm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 sz="2400"/>
          </a:p>
        </p:txBody>
      </p:sp>
      <p:sp>
        <p:nvSpPr>
          <p:cNvPr id="13" name="矩形 12"/>
          <p:cNvSpPr/>
          <p:nvPr userDrawn="1"/>
        </p:nvSpPr>
        <p:spPr>
          <a:xfrm>
            <a:off x="292187" y="799665"/>
            <a:ext cx="2276694" cy="229041"/>
          </a:xfrm>
          <a:prstGeom prst="rect">
            <a:avLst/>
          </a:prstGeom>
          <a:solidFill>
            <a:schemeClr val="bg2"/>
          </a:solidFill>
          <a:ln w="6350">
            <a:solidFill>
              <a:srgbClr val="1F49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14" name="矩形 13"/>
          <p:cNvSpPr/>
          <p:nvPr userDrawn="1"/>
        </p:nvSpPr>
        <p:spPr>
          <a:xfrm>
            <a:off x="0" y="505364"/>
            <a:ext cx="2351008" cy="46035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1" lang="zh-CN" altLang="en-US" sz="240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5" name="文本框 32"/>
          <p:cNvSpPr txBox="1"/>
          <p:nvPr userDrawn="1"/>
        </p:nvSpPr>
        <p:spPr>
          <a:xfrm>
            <a:off x="499392" y="473869"/>
            <a:ext cx="2279585" cy="523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algn="just"/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</a:rPr>
              <a:t>知识过关</a:t>
            </a:r>
            <a:endParaRPr lang="en-US" altLang="zh-CN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217871" y="677813"/>
            <a:ext cx="148629" cy="15722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038159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课时精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 userDrawn="1"/>
        </p:nvSpPr>
        <p:spPr>
          <a:xfrm>
            <a:off x="1" y="1"/>
            <a:ext cx="12190412" cy="6859589"/>
          </a:xfrm>
          <a:prstGeom prst="roundRect">
            <a:avLst>
              <a:gd name="adj" fmla="val 0"/>
            </a:avLst>
          </a:prstGeom>
          <a:pattFill prst="sm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19231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能力拓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0" y="1290419"/>
            <a:ext cx="12188013" cy="5569169"/>
          </a:xfrm>
          <a:prstGeom prst="rect">
            <a:avLst/>
          </a:prstGeom>
          <a:pattFill prst="sm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 sz="2400"/>
          </a:p>
        </p:txBody>
      </p:sp>
      <p:sp>
        <p:nvSpPr>
          <p:cNvPr id="12" name="矩形 11"/>
          <p:cNvSpPr/>
          <p:nvPr userDrawn="1"/>
        </p:nvSpPr>
        <p:spPr>
          <a:xfrm>
            <a:off x="292187" y="799665"/>
            <a:ext cx="2276694" cy="229041"/>
          </a:xfrm>
          <a:prstGeom prst="rect">
            <a:avLst/>
          </a:prstGeom>
          <a:solidFill>
            <a:schemeClr val="bg2"/>
          </a:solidFill>
          <a:ln w="6350">
            <a:solidFill>
              <a:srgbClr val="1F49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13" name="矩形 12"/>
          <p:cNvSpPr/>
          <p:nvPr userDrawn="1"/>
        </p:nvSpPr>
        <p:spPr>
          <a:xfrm>
            <a:off x="0" y="505364"/>
            <a:ext cx="2351008" cy="46035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1" lang="zh-CN" altLang="en-US" sz="240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4" name="文本框 32"/>
          <p:cNvSpPr txBox="1"/>
          <p:nvPr userDrawn="1"/>
        </p:nvSpPr>
        <p:spPr>
          <a:xfrm>
            <a:off x="499392" y="473869"/>
            <a:ext cx="2279585" cy="523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algn="just"/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</a:rPr>
              <a:t>能力拓展</a:t>
            </a:r>
            <a:endParaRPr lang="en-US" altLang="zh-CN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217871" y="677813"/>
            <a:ext cx="148629" cy="15722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38071941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1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3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-794" y="0"/>
            <a:ext cx="12192000" cy="6858000"/>
          </a:xfrm>
          <a:prstGeom prst="rect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图片13"/>
          <p:cNvPicPr>
            <a:picLocks noChangeAspect="1"/>
          </p:cNvPicPr>
          <p:nvPr userDrawn="1"/>
        </p:nvPicPr>
        <p:blipFill>
          <a:blip r:embed="rId16">
            <a:alphaModFix amt="50000"/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" y="1241"/>
            <a:ext cx="12190413" cy="68571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iming>
    <p:tnLst>
      <p:par>
        <p:cTn id="1" dur="indefinite" restart="never" nodeType="tmRoot"/>
      </p:par>
    </p:tnLst>
  </p:timing>
  <p:txStyles>
    <p:titleStyle>
      <a:lvl1pPr algn="ctr" defTabSz="121920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0"/>
          <a:stretch/>
        </p:blipFill>
        <p:spPr>
          <a:xfrm>
            <a:off x="406" y="0"/>
            <a:ext cx="12189600" cy="685655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82" b="23812"/>
          <a:stretch/>
        </p:blipFill>
        <p:spPr>
          <a:xfrm>
            <a:off x="406" y="1743076"/>
            <a:ext cx="12189600" cy="337185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1742837"/>
            <a:ext cx="12190413" cy="3355463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36879" y="2709714"/>
            <a:ext cx="11916654" cy="1309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7200" b="1" kern="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文言文阅读</a:t>
            </a:r>
            <a:r>
              <a:rPr lang="en-US" altLang="zh-CN" sz="7200" b="1" kern="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•</a:t>
            </a:r>
            <a:r>
              <a:rPr lang="zh-CN" altLang="en-US" sz="7200" b="1" kern="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教材文言文复习</a:t>
            </a:r>
          </a:p>
        </p:txBody>
      </p:sp>
      <p:sp>
        <p:nvSpPr>
          <p:cNvPr id="17" name="副标题 2">
            <a:extLst>
              <a:ext uri="{FF2B5EF4-FFF2-40B4-BE49-F238E27FC236}">
                <a16:creationId xmlns="" xmlns:a16="http://schemas.microsoft.com/office/drawing/2014/main" id="{52C4449A-F464-4D7F-BEC9-4DBC80644CF4}"/>
              </a:ext>
            </a:extLst>
          </p:cNvPr>
          <p:cNvSpPr txBox="1">
            <a:spLocks/>
          </p:cNvSpPr>
          <p:nvPr/>
        </p:nvSpPr>
        <p:spPr>
          <a:xfrm>
            <a:off x="5208862" y="1575147"/>
            <a:ext cx="1772689" cy="460576"/>
          </a:xfrm>
          <a:prstGeom prst="roundRect">
            <a:avLst>
              <a:gd name="adj" fmla="val 50000"/>
            </a:avLst>
          </a:prstGeom>
          <a:solidFill>
            <a:srgbClr val="8EB4E3"/>
          </a:solidFill>
          <a:ln>
            <a:solidFill>
              <a:srgbClr val="8EB4E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defPPr>
              <a:defRPr lang="zh-CN"/>
            </a:defPPr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dirty="0" smtClean="0"/>
              <a:t>板块五</a:t>
            </a:r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2" y="173643"/>
            <a:ext cx="2694666" cy="45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339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2061642"/>
            <a:ext cx="3142878" cy="7200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3475211"/>
            <a:ext cx="12190413" cy="3384377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29233" y="3493295"/>
            <a:ext cx="12235788" cy="3366293"/>
          </a:xfrm>
          <a:prstGeom prst="rect">
            <a:avLst/>
          </a:prstGeom>
          <a:solidFill>
            <a:srgbClr val="BAD5F4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3712582" y="1961178"/>
            <a:ext cx="763920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zh-CN" sz="50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</a:rPr>
              <a:t>《陈情表》《项脊轩志》</a:t>
            </a:r>
          </a:p>
        </p:txBody>
      </p:sp>
      <p:sp>
        <p:nvSpPr>
          <p:cNvPr id="9" name="矩形 8"/>
          <p:cNvSpPr/>
          <p:nvPr/>
        </p:nvSpPr>
        <p:spPr>
          <a:xfrm>
            <a:off x="478582" y="1929394"/>
            <a:ext cx="25922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5400" dirty="0"/>
              <a:t>学</a:t>
            </a:r>
            <a:r>
              <a:rPr lang="zh-CN" altLang="en-US" sz="5400" dirty="0" smtClean="0"/>
              <a:t>案</a:t>
            </a:r>
            <a:r>
              <a:rPr lang="en-US" altLang="zh-CN" sz="5400" dirty="0" smtClean="0"/>
              <a:t>38</a:t>
            </a:r>
            <a:endParaRPr lang="zh-CN" altLang="en-US" sz="5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t="19882" b="32724"/>
          <a:stretch>
            <a:fillRect/>
          </a:stretch>
        </p:blipFill>
        <p:spPr>
          <a:xfrm>
            <a:off x="-1" y="1241"/>
            <a:ext cx="12190413" cy="1916582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99429" y="985275"/>
            <a:ext cx="11376523" cy="3290400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99429" y="1241"/>
            <a:ext cx="1447305" cy="191658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 flipH="1">
            <a:off x="386622" y="1255026"/>
            <a:ext cx="1448837" cy="4616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复习</a:t>
            </a: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任务</a:t>
            </a:r>
            <a:endParaRPr lang="en-US" altLang="zh-CN" sz="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10630" y="2301692"/>
            <a:ext cx="10505063" cy="16907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1.</a:t>
            </a:r>
            <a:r>
              <a:rPr lang="zh-CN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梳理并积累两文中的文言基础知识，重点掌握古今异义词、多义实词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夺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矜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听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置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en-US" altLang="zh-CN" kern="100" dirty="0" smtClean="0"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翻译重点句子，背诵课文。</a:t>
            </a:r>
            <a:endParaRPr lang="zh-CN" altLang="zh-CN" sz="10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0"/>
            <a:ext cx="12190413" cy="6896722"/>
          </a:xfrm>
          <a:prstGeom prst="rect">
            <a:avLst/>
          </a:prstGeom>
          <a:solidFill>
            <a:srgbClr val="20253C"/>
          </a:solidFill>
          <a:ln>
            <a:noFill/>
          </a:ln>
          <a:effectLst>
            <a:outerShdw blurRad="63500" sx="101000" sy="101000" algn="ctr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        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2"/>
          <a:srcRect t="19882" b="32724"/>
          <a:stretch>
            <a:fillRect/>
          </a:stretch>
        </p:blipFill>
        <p:spPr>
          <a:xfrm>
            <a:off x="-1" y="1241"/>
            <a:ext cx="12190413" cy="191658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11022" y="477466"/>
            <a:ext cx="11300808" cy="597666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63500" sx="101000" sy="101000" algn="ctr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        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04250" y="477465"/>
            <a:ext cx="3607374" cy="5976665"/>
          </a:xfrm>
          <a:prstGeom prst="rect">
            <a:avLst/>
          </a:prstGeom>
          <a:solidFill>
            <a:srgbClr val="95C6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2" name="标题 2"/>
          <p:cNvSpPr txBox="1"/>
          <p:nvPr/>
        </p:nvSpPr>
        <p:spPr>
          <a:xfrm>
            <a:off x="1552720" y="2337814"/>
            <a:ext cx="2126848" cy="9193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1300"/>
              </a:spcBef>
              <a:spcAft>
                <a:spcPts val="1300"/>
              </a:spcAft>
            </a:pPr>
            <a:r>
              <a:rPr lang="zh-CN" altLang="en-US" b="1" kern="100" spc="600" dirty="0">
                <a:latin typeface="+mj-ea"/>
                <a:cs typeface="华文黑体" panose="02010600040101010101" pitchFamily="2" charset="-122"/>
              </a:rPr>
              <a:t>活动一</a:t>
            </a:r>
            <a:endParaRPr lang="zh-CN" altLang="zh-CN" b="1" kern="100" spc="600" dirty="0">
              <a:latin typeface="楷体" panose="02010609060101010101" pitchFamily="49" charset="-122"/>
              <a:ea typeface="楷体" panose="02010609060101010101" pitchFamily="49" charset="-122"/>
              <a:cs typeface="华文黑体" panose="0201060004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58806" y="2389041"/>
            <a:ext cx="791306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300"/>
              </a:spcBef>
              <a:spcAft>
                <a:spcPts val="1300"/>
              </a:spcAft>
            </a:pPr>
            <a:r>
              <a:rPr lang="zh-CN" altLang="zh-CN" sz="5000" b="1" kern="100" dirty="0">
                <a:latin typeface="Times New Roman" panose="02020603050405020304" pitchFamily="18" charset="0"/>
                <a:cs typeface="华文黑体" panose="02010600040101010101" pitchFamily="2" charset="-122"/>
              </a:rPr>
              <a:t>基础梳理</a:t>
            </a:r>
          </a:p>
        </p:txBody>
      </p:sp>
      <p:sp>
        <p:nvSpPr>
          <p:cNvPr id="11" name="矩形 10"/>
          <p:cNvSpPr/>
          <p:nvPr/>
        </p:nvSpPr>
        <p:spPr>
          <a:xfrm>
            <a:off x="1486694" y="2174775"/>
            <a:ext cx="10231908" cy="1255019"/>
          </a:xfrm>
          <a:prstGeom prst="rect">
            <a:avLst/>
          </a:prstGeom>
          <a:noFill/>
          <a:ln w="158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06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512325"/>
            <a:ext cx="11520000" cy="529373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古今异义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请写出下列加颜色词语的古义。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至于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成立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古义：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spc="-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今义：</a:t>
            </a:r>
            <a:r>
              <a:rPr lang="en-US" altLang="zh-CN" sz="2800" kern="100" spc="-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spc="-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组织、机构等</a:t>
            </a:r>
            <a:r>
              <a:rPr lang="en-US" altLang="zh-CN" sz="2800" kern="100" spc="-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spc="-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筹备成功，开始存在；</a:t>
            </a:r>
            <a:r>
              <a:rPr lang="en-US" altLang="zh-CN" sz="2800" kern="100" spc="-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spc="-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理论、意见</a:t>
            </a:r>
            <a:r>
              <a:rPr lang="en-US" altLang="zh-CN" sz="2800" kern="100" spc="-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spc="-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有根据，站得住</a:t>
            </a:r>
            <a:endParaRPr lang="zh-CN" altLang="zh-CN" sz="1050" kern="100" spc="-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后刺史臣荣举臣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秀才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古义：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今义：明清两代生员的通称；泛指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读书人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21921" y="2569994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成人自立</a:t>
            </a:r>
            <a:endParaRPr lang="zh-CN" altLang="en-US" dirty="0">
              <a:ea typeface="方正中等线_GBK" panose="03000509000000000000" pitchFamily="65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521921" y="4337323"/>
            <a:ext cx="7366119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汉代所设选拔人才的一种科目，推举优秀人才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477466"/>
            <a:ext cx="11520000" cy="594006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③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臣欲奉诏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奔驰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古义：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今义：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车、马等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很快地跑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④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则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告诉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不许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古义：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今义：说给人，使人知道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⑤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臣之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辛苦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古义：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今义：身心劳苦；客套话，用于求人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做事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468988" y="1109729"/>
            <a:ext cx="4493538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奔走效劳，这里指赴京就职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68988" y="3012549"/>
            <a:ext cx="1861407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申诉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</a:rPr>
              <a:t>(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苦衷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</a:rPr>
              <a:t>)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589213" y="4931554"/>
            <a:ext cx="1620957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辛酸悲苦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53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652859"/>
            <a:ext cx="11520000" cy="4001071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⑥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室仅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方丈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古义：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今义：佛寺或道观中住持住的房间；寺院的住持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⑦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往往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而是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古义：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spc="-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今义：表示根据以往的经验，某种情况在一定条件下时常存在或经常发生</a:t>
            </a:r>
            <a:endParaRPr lang="zh-CN" altLang="zh-CN" sz="1050" kern="100" spc="-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477169" y="1290727"/>
            <a:ext cx="1620957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一丈见方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54138" y="3219953"/>
            <a:ext cx="902811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到处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5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621482"/>
            <a:ext cx="11520000" cy="4647402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多义实词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请解释下列加颜色词的意思。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夺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行年四岁，舅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夺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母志：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上官大夫见而欲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夺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屈原列传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③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百亩之田，勿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夺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其时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齐桓晋文之事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④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夺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项王天下者必沛公也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鸿门宴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14056" y="2690550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强行改变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6743278" y="3319572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强取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7391350" y="3933736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失去，耽误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714088" y="4608639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夺取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9995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765498"/>
            <a:ext cx="11520000" cy="4647402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矜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凡在故老，犹蒙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育：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本图宦达，不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名节：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③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虫翘然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鸣，似报主知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促织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④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锄</a:t>
            </a:r>
            <a:r>
              <a:rPr lang="zh-CN" altLang="zh-CN" sz="2800" kern="100" dirty="0" smtClean="0">
                <a:latin typeface="方正中等线_GBK" panose="03000509000000000000" pitchFamily="65" charset="-122"/>
                <a:ea typeface="方正中等线_GBK" panose="03000509000000000000" pitchFamily="65" charset="-122"/>
                <a:cs typeface="宋体" panose="02010600030101010101" pitchFamily="2" charset="-122"/>
              </a:rPr>
              <a:t>櫌</a:t>
            </a:r>
            <a:r>
              <a:rPr lang="zh-CN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方正中等线简体" panose="03000509000000000000" pitchFamily="65" charset="-122"/>
              </a:rPr>
              <a:t>棘</a:t>
            </a:r>
            <a:r>
              <a:rPr lang="zh-CN" altLang="zh-CN" sz="2800" kern="100" dirty="0" smtClean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矜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，非</a:t>
            </a:r>
            <a:r>
              <a:rPr lang="zh-CN" altLang="zh-CN" sz="2800" kern="100" dirty="0">
                <a:latin typeface="方正中等线_GBK" panose="03000509000000000000" pitchFamily="65" charset="-122"/>
                <a:ea typeface="方正中等线_GBK" panose="03000509000000000000" pitchFamily="65" charset="-122"/>
                <a:cs typeface="宋体" panose="02010600030101010101" pitchFamily="2" charset="-122"/>
              </a:rPr>
              <a:t>铦</a:t>
            </a:r>
            <a:r>
              <a:rPr lang="zh-CN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方正中等线简体" panose="03000509000000000000" pitchFamily="65" charset="-122"/>
              </a:rPr>
              <a:t>于钩戟长铩也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过秦论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⑤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自</a:t>
            </a:r>
            <a:r>
              <a:rPr lang="zh-CN" altLang="zh-CN" sz="2800" kern="100" dirty="0" smtClean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矜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功伐，奋其私智而不师古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项羽本纪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夸耀</a:t>
            </a:r>
            <a:endParaRPr lang="zh-CN" altLang="zh-CN" sz="1050" kern="100" dirty="0" smtClean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⑥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君子</a:t>
            </a:r>
            <a:r>
              <a:rPr lang="zh-CN" altLang="zh-CN" sz="2800" kern="100" dirty="0" smtClean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矜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而不争，群而不党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论语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·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卫灵公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庄重，自重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400307" y="1535620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怜悯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4314056" y="2193331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看重，推崇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6303992" y="2833619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得意，骄傲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7863462" y="3448844"/>
            <a:ext cx="34163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矛、戟等兵器的木柄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7066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5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656779"/>
            <a:ext cx="11520000" cy="4001071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(3)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听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愿陛下矜愍愚诚，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听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臣微志：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怀王竟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听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郑袖，复释去张仪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屈原列传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③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诚宜开张圣</a:t>
            </a:r>
            <a:r>
              <a:rPr lang="zh-CN" altLang="zh-CN" sz="2800" kern="100" dirty="0" smtClean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听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，以光先帝遗德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出师表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④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今不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听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吾计，后虽欲复见我，尚可得乎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苏武传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⑤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非礼勿视，非礼勿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听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《〈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论语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〉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十二章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375126" y="143783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任从，这里指应许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7809413" y="2073847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听信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7806635" y="2709714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听力，听闻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9171885" y="3357786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听从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7765633" y="4005858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耳听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8029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3" grpId="0"/>
      <p:bldP spid="15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796875"/>
            <a:ext cx="11520000" cy="3354740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(4)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置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顾视无可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置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者：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内外多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置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小门墙：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③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沛公则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置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车骑，脱身独骑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鸿门宴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④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既至匈奴，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置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币遗单于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苏武传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267229" y="1583487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放置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3646934" y="2226449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设置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7067505" y="2720980"/>
            <a:ext cx="1980029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放弃，丢下</a:t>
            </a:r>
            <a:endParaRPr lang="zh-CN" altLang="zh-CN" sz="1050" kern="100" spc="-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635457" y="3348261"/>
            <a:ext cx="1980029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备办，置办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34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3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189434"/>
            <a:ext cx="11520000" cy="6586394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3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词类活用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掌握下列加颜色词的活用类型，并解释意思。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名词作动词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历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职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郎署：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垣墙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周庭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/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客逾庖而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宴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/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乳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二世：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名词作状语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臣不胜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犬马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怖惧之情：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吾妻死之年所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手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植也：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(3)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形容词作名词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猥以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微贱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/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凡在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故老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577425" y="2882305"/>
            <a:ext cx="43332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砌上垣墙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</a:rPr>
              <a:t>/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吃饭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</a:rPr>
              <a:t>/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喂奶、哺育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4295006" y="4149760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像犬马一样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2494191" y="2258502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任职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4338439" y="4797946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亲手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3646934" y="5959599"/>
            <a:ext cx="4233851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卑微低贱的人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/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元老、旧臣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04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4" grpId="0"/>
      <p:bldP spid="5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1221958"/>
            <a:ext cx="11520000" cy="1415748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(4)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使动用法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祖母无臣，无以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终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余年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/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臣具以表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闻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311230" y="1861559"/>
            <a:ext cx="3874779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使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结束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/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使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……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知道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56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405458"/>
            <a:ext cx="11520000" cy="594006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4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特殊句式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掌握下列句子的句式类型，并指出标志词。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如是倒装句请调整语序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被动句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而刘夙婴疾病：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则告诉不许：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③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轩凡四遭火，得不焚：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判断句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今臣亡国贱俘：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此吾祖太常公宣德间执此以朝：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67844" y="2326985"/>
            <a:ext cx="3656770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无标志词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</a:rPr>
              <a:t>(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婴：被缠绕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</a:rPr>
              <a:t>)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26854" y="3097264"/>
            <a:ext cx="36567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无标志词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</a:rPr>
              <a:t>(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许：被允许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</a:rPr>
              <a:t>)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410447" y="3594554"/>
            <a:ext cx="3656770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无标志词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</a:rPr>
              <a:t>(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焚：被焚毁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</a:rPr>
              <a:t>)</a:t>
            </a:r>
            <a:endParaRPr lang="zh-CN" altLang="zh-CN" sz="1050" kern="100" spc="-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79218" y="501290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无标志词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5773145" y="5502683"/>
            <a:ext cx="1620957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无标志词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244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4" grpId="0"/>
      <p:bldP spid="3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54943"/>
            <a:ext cx="11520000" cy="6656029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5</a:t>
            </a:r>
            <a:r>
              <a:rPr lang="en-US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6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文化常识</a:t>
            </a:r>
            <a:endParaRPr lang="zh-CN" altLang="zh-CN" sz="26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期功：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期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指穿一年孝服的亲族，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功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指穿大功服</a:t>
            </a:r>
            <a:r>
              <a:rPr lang="en-US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九个月</a:t>
            </a:r>
            <a:r>
              <a:rPr lang="en-US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、小功服</a:t>
            </a:r>
            <a:r>
              <a:rPr lang="en-US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五个月</a:t>
            </a:r>
            <a:r>
              <a:rPr lang="en-US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的亲族。</a:t>
            </a:r>
            <a:endParaRPr lang="zh-CN" altLang="zh-CN" sz="26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察孝廉：汉代实行的官员推荐制度。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孝廉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，汉代所设荐举人才的一种科目，推举孝顺父母、品行方正的人。</a:t>
            </a:r>
            <a:endParaRPr lang="zh-CN" altLang="zh-CN" sz="26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(3)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束发：指男孩</a:t>
            </a:r>
            <a:r>
              <a:rPr lang="en-US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15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岁。不同的年龄有不同的称谓：儿童时期，头发向上收起，束成小髻，称为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总角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；男孩成童束发为髻，称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束发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26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(4)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归：指女子出嫁。如《诗经</a:t>
            </a:r>
            <a:r>
              <a:rPr lang="en-US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·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周南</a:t>
            </a:r>
            <a:r>
              <a:rPr lang="en-US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·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桃夭》：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之子于归，宜其家室。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此外，女子出嫁亦称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适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。归宁：出嫁的女子回娘家省亲。另外，古时诸侯朝觐毕，天子问其民安否，也叫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归宁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归宁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又不同于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归省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归省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指回家看望父母，不只限于出嫁的女子。</a:t>
            </a:r>
            <a:endParaRPr lang="zh-CN" altLang="zh-CN" sz="26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210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345513"/>
            <a:ext cx="11520000" cy="695231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</a:rPr>
              <a:t>6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成语积累</a:t>
            </a:r>
            <a:endParaRPr lang="zh-CN" altLang="zh-CN" sz="26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2206877"/>
              </p:ext>
            </p:extLst>
          </p:nvPr>
        </p:nvGraphicFramePr>
        <p:xfrm>
          <a:off x="478583" y="1181482"/>
          <a:ext cx="11233248" cy="4480560"/>
        </p:xfrm>
        <a:graphic>
          <a:graphicData uri="http://schemas.openxmlformats.org/drawingml/2006/table">
            <a:tbl>
              <a:tblPr/>
              <a:tblGrid>
                <a:gridCol w="2232247"/>
                <a:gridCol w="9001001"/>
              </a:tblGrid>
              <a:tr h="5760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成语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149" marR="291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释义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149" marR="291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00"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①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149" marR="291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孤单无依靠地独自生活，形容无依无靠，非常孤单。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149" marR="291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00"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②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149" marR="291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形容孤独困苦，无依无靠。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149" marR="291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00"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③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149" marR="291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比喻衰老的人或腐朽事物临近死亡。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149" marR="291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00"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④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149" marR="291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旧时比喻感恩报德，至死不忘。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149" marR="291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00"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⑤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149" marR="291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像流星的光从空中急闪而过，形容非常急促紧迫。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149" marR="291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00"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⑥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149" marR="291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保得住早上，不一定保得住晚上。形容情况危急。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149" marR="291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945857" y="1917626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茕茕孑立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945857" y="2565698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孤苦伶仃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945857" y="3213770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日薄西山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945857" y="3845982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结草衔环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945857" y="4478194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急如星火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945857" y="509214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朝不虑夕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5590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9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0"/>
            <a:ext cx="12190413" cy="6896722"/>
          </a:xfrm>
          <a:prstGeom prst="rect">
            <a:avLst/>
          </a:prstGeom>
          <a:solidFill>
            <a:srgbClr val="20253C"/>
          </a:solidFill>
          <a:ln>
            <a:noFill/>
          </a:ln>
          <a:effectLst>
            <a:outerShdw blurRad="63500" sx="101000" sy="101000" algn="ctr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        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2"/>
          <a:srcRect t="19882" b="32724"/>
          <a:stretch>
            <a:fillRect/>
          </a:stretch>
        </p:blipFill>
        <p:spPr>
          <a:xfrm>
            <a:off x="-1" y="1241"/>
            <a:ext cx="12190413" cy="191658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11022" y="477466"/>
            <a:ext cx="11300808" cy="597666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63500" sx="101000" sy="101000" algn="ctr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        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04250" y="477465"/>
            <a:ext cx="3607374" cy="5976665"/>
          </a:xfrm>
          <a:prstGeom prst="rect">
            <a:avLst/>
          </a:prstGeom>
          <a:solidFill>
            <a:srgbClr val="95C6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2" name="标题 2"/>
          <p:cNvSpPr txBox="1"/>
          <p:nvPr/>
        </p:nvSpPr>
        <p:spPr>
          <a:xfrm>
            <a:off x="1552720" y="2337814"/>
            <a:ext cx="2126848" cy="9193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1300"/>
              </a:spcBef>
              <a:spcAft>
                <a:spcPts val="1300"/>
              </a:spcAft>
            </a:pPr>
            <a:r>
              <a:rPr lang="zh-CN" altLang="en-US" b="1" kern="100" spc="600" dirty="0" smtClean="0">
                <a:latin typeface="+mj-ea"/>
                <a:cs typeface="华文黑体" panose="02010600040101010101" pitchFamily="2" charset="-122"/>
              </a:rPr>
              <a:t>活动二</a:t>
            </a:r>
            <a:endParaRPr lang="zh-CN" altLang="zh-CN" b="1" kern="100" spc="600" dirty="0">
              <a:latin typeface="楷体" panose="02010609060101010101" pitchFamily="49" charset="-122"/>
              <a:ea typeface="楷体" panose="02010609060101010101" pitchFamily="49" charset="-122"/>
              <a:cs typeface="华文黑体" panose="0201060004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58806" y="2359199"/>
            <a:ext cx="791306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300"/>
              </a:spcBef>
              <a:spcAft>
                <a:spcPts val="1300"/>
              </a:spcAft>
            </a:pPr>
            <a:r>
              <a:rPr lang="zh-CN" altLang="zh-CN" sz="5000" b="1" kern="100" dirty="0">
                <a:latin typeface="Times New Roman" panose="02020603050405020304" pitchFamily="18" charset="0"/>
                <a:cs typeface="华文黑体" panose="02010600040101010101" pitchFamily="2" charset="-122"/>
              </a:rPr>
              <a:t>重点巩固</a:t>
            </a:r>
          </a:p>
        </p:txBody>
      </p:sp>
      <p:sp>
        <p:nvSpPr>
          <p:cNvPr id="11" name="矩形 10"/>
          <p:cNvSpPr/>
          <p:nvPr/>
        </p:nvSpPr>
        <p:spPr>
          <a:xfrm>
            <a:off x="1486694" y="2174775"/>
            <a:ext cx="10231908" cy="1255019"/>
          </a:xfrm>
          <a:prstGeom prst="rect">
            <a:avLst/>
          </a:prstGeom>
          <a:noFill/>
          <a:ln w="158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727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206" y="471071"/>
            <a:ext cx="11520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名句默写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补写出下列句子中的空缺部分。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小刚学习《陈情表》时，发现有两句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和李白的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举杯邀明月，对影成三人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有类似之处，都提到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影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。只不过李白表现的是旷达洒脱，李密表达的则是孤独悲哀。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《陈情表》中，面对皇帝的多次征召，李密深感进退两难：想要遵从皇上的旨意赴京就职，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；想要姑且顺从自己的私情，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。所以他说：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912996" y="1874894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茕茕孑立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9092286" y="1874944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形影相吊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635996" y="4412347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则刘病日笃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738039" y="5060533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则告诉不许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5682208" y="5070058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臣之进退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7751390" y="5079469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实为狼狈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7260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0" grpId="0"/>
      <p:bldP spid="6" grpId="0"/>
      <p:bldP spid="18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206" y="188700"/>
            <a:ext cx="11520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(3)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《陈情表》中，李密身份微贱，却被授予太子侍从官的职务时，表明</a:t>
            </a:r>
            <a:r>
              <a:rPr lang="zh-CN" altLang="zh-CN" sz="2800" kern="100" spc="-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他对皇帝的感激之情是无法用生命来报答的句子是</a:t>
            </a:r>
            <a:r>
              <a:rPr lang="en-US" altLang="zh-CN" sz="2800" kern="100" spc="-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spc="-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</a:t>
            </a:r>
            <a:r>
              <a:rPr lang="en-US" altLang="zh-CN" sz="2800" kern="100" spc="-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spc="-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 spc="-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(4)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归有光《项脊轩志》中，描写项脊轩里书多且有读书之趣的句子是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(5)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归有光《项脊轩志》中，描写作者所在大家庭的叔父辈分家自立门户后，鸡狗横行、人员杂乱的萧条景象的句子是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(6)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小刚在学习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树犹如此，人何以堪？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这类睹物思人典故的时候，想到了归有光《项脊轩志》中的枇杷树，这棵树是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endParaRPr lang="en-US" altLang="zh-CN" sz="2800" kern="100" dirty="0" smtClean="0"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448084" y="952833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spc="-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非臣陨首所能上报</a:t>
            </a:r>
            <a:endParaRPr lang="zh-CN" altLang="en-US" spc="-100" dirty="0"/>
          </a:p>
        </p:txBody>
      </p:sp>
      <p:sp>
        <p:nvSpPr>
          <p:cNvPr id="7" name="矩形 6"/>
          <p:cNvSpPr/>
          <p:nvPr/>
        </p:nvSpPr>
        <p:spPr>
          <a:xfrm>
            <a:off x="729833" y="2234119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借书满架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2719818" y="2224594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偃仰啸歌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8020372" y="3376836"/>
            <a:ext cx="1620957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东犬西吠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875817" y="3527618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客逾庖而宴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406574" y="4147119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鸡栖于厅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8380412" y="5417329"/>
            <a:ext cx="34163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吾妻死之年所手植也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409600" y="6036826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今已亭亭如盖矣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42498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4" grpId="0"/>
      <p:bldP spid="8" grpId="0"/>
      <p:bldP spid="12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206" y="613346"/>
            <a:ext cx="115200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语句翻译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把下列句子翻译成现代汉语。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猥以微贱，当侍东宫，非臣陨首所能上报。臣具以表闻，辞不就职。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译文：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5681" y="2514129"/>
            <a:ext cx="11242133" cy="2603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           </a:t>
            </a:r>
            <a:r>
              <a:rPr lang="zh-CN" altLang="zh-CN" sz="2800" kern="100" dirty="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像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我这样卑微低贱的人，承担侍奉太子的职务，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皇帝的恩遇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不是我用生命所能报答的。我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把自己的苦衷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在奏表中一一呈报，辞谢而不去就职。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得分点：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微贱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，形容词作名词；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当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，承担、担任；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上报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，报答；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闻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，使动用法；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辞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，辞谢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97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206" y="968162"/>
            <a:ext cx="115200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臣欲奉诏奔驰，则刘病日笃；欲苟顺私情，则告诉不许。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译文：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_______________________________________________________________</a:t>
            </a:r>
            <a:endParaRPr lang="zh-CN" altLang="zh-CN" sz="1050" kern="100" dirty="0" smtClean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_______________________________________________________________</a:t>
            </a:r>
            <a:endParaRPr lang="zh-CN" altLang="zh-CN" sz="1050" kern="100" dirty="0" smtClean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5681" y="1586161"/>
            <a:ext cx="11242133" cy="2603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           </a:t>
            </a:r>
            <a:r>
              <a:rPr lang="zh-CN" altLang="zh-CN" sz="2800" kern="100" dirty="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我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想接受诏命赴京就职，但祖母刘氏的病却一天比一天沉重；想要姑且顺从私情，但向上申诉不被许可。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[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得分点：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奔驰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，奔走效劳，文中指赴京就职；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则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，表转折；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日笃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，一天比一天沉重；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告诉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，申诉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苦衷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；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许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，被许可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]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372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206" y="968162"/>
            <a:ext cx="11520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(3)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迨诸父异爨，内外多置小门墙，往往而是。东犬西吠，客逾庖而宴，鸡栖于厅。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译文：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_______________________________________________________________</a:t>
            </a:r>
            <a:endParaRPr lang="zh-CN" altLang="zh-CN" sz="1050" kern="100" dirty="0" smtClean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_______________________________________________________________</a:t>
            </a:r>
            <a:endParaRPr lang="zh-CN" altLang="zh-CN" sz="1050" kern="100" dirty="0" smtClean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5681" y="2224708"/>
            <a:ext cx="11242133" cy="2603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           </a:t>
            </a:r>
            <a:r>
              <a:rPr lang="zh-CN" altLang="zh-CN" sz="2800" kern="100" dirty="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等到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伯父、叔父们分了家，室内外设置了许多小门和墙壁，到处都是。分家后，东家的狗对着西家叫，客人越过厨房去吃饭，鸡在厅堂里栖息。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得分点：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迨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，等到；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异爨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，分家；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置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，设置；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往往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，到处；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宴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，动词，吃饭；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鸡栖于厅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，介宾短语后置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722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89206" y="194589"/>
            <a:ext cx="11412000" cy="5827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3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基础双练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阅读下面的文言文，完成文后题目。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庾黔娄，少好学，多讲诵《孝经》，未尝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失色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于人。南阳高士刘虬、宗测并叹异之。齐永元初，除孱陵令，到县未旬，其父庾易在家遘疾。黔娄忽然心惊，举身流汗，即日弃官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归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家，家人悉惊其忽至。时易疾始二日，医云：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欲知瘥剧，但尝粪苦则佳。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易泄痢，黔娄辄取尝之，味转甜滑，心逾忧苦。至夕，每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稽颡北辰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，求以身代。俄闻空中有声曰：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u="wavyHeavy" kern="100" dirty="0">
                <a:uFill>
                  <a:solidFill>
                    <a:srgbClr val="FF0000"/>
                  </a:solidFill>
                </a:u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征君寿命尽不复可延汝诚祷既至止得申至月末。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及晦而易亡，黔娄居丧过礼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。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节选自《梁书</a:t>
            </a:r>
            <a:r>
              <a:rPr lang="en-US" altLang="zh-CN" sz="2800" kern="100" dirty="0"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·</a:t>
            </a:r>
            <a:r>
              <a:rPr lang="zh-CN" altLang="zh-CN" sz="28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孝行》，有删改</a:t>
            </a:r>
            <a:r>
              <a:rPr lang="en-US" altLang="zh-CN" sz="2800" kern="100" dirty="0"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)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34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89206" y="1601488"/>
            <a:ext cx="11412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征君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寿</a:t>
            </a:r>
            <a:r>
              <a:rPr lang="zh-CN" altLang="en-US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　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命尽</a:t>
            </a:r>
            <a:r>
              <a:rPr lang="zh-CN" altLang="en-US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　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不复</a:t>
            </a:r>
            <a:r>
              <a:rPr lang="zh-CN" altLang="en-US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　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可延</a:t>
            </a:r>
            <a:r>
              <a:rPr lang="zh-CN" altLang="en-US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　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诚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祷</a:t>
            </a:r>
            <a:r>
              <a:rPr lang="zh-CN" altLang="en-US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　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既至</a:t>
            </a:r>
            <a:r>
              <a:rPr lang="zh-CN" altLang="en-US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　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止</a:t>
            </a:r>
            <a:r>
              <a:rPr lang="zh-CN" altLang="en-US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　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得</a:t>
            </a:r>
            <a:r>
              <a:rPr lang="zh-CN" altLang="en-US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　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申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至月末。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89206" y="290017"/>
            <a:ext cx="11412000" cy="1310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文中画波浪线的部分有三处需要断句，请将下面相应位置的答案标号</a:t>
            </a:r>
            <a:r>
              <a:rPr lang="zh-CN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上画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“√”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206942" y="1730063"/>
            <a:ext cx="495583" cy="523220"/>
            <a:chOff x="1886563" y="3054150"/>
            <a:chExt cx="495583" cy="523220"/>
          </a:xfrm>
        </p:grpSpPr>
        <p:sp>
          <p:nvSpPr>
            <p:cNvPr id="14" name="矩形 13"/>
            <p:cNvSpPr/>
            <p:nvPr/>
          </p:nvSpPr>
          <p:spPr>
            <a:xfrm>
              <a:off x="1928770" y="3122712"/>
              <a:ext cx="350011" cy="39604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9"/>
            <p:cNvSpPr txBox="1"/>
            <p:nvPr/>
          </p:nvSpPr>
          <p:spPr>
            <a:xfrm>
              <a:off x="1886563" y="3054150"/>
              <a:ext cx="4955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kern="100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A</a:t>
              </a:r>
              <a:endParaRPr lang="zh-CN" altLang="en-US" sz="2800" b="1" dirty="0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89206" y="2594273"/>
            <a:ext cx="11412000" cy="3715841"/>
            <a:chOff x="406574" y="1081808"/>
            <a:chExt cx="11412000" cy="3715841"/>
          </a:xfrm>
        </p:grpSpPr>
        <p:grpSp>
          <p:nvGrpSpPr>
            <p:cNvPr id="9" name="组合 8"/>
            <p:cNvGrpSpPr/>
            <p:nvPr/>
          </p:nvGrpSpPr>
          <p:grpSpPr>
            <a:xfrm>
              <a:off x="406574" y="1081808"/>
              <a:ext cx="11412000" cy="3715841"/>
              <a:chOff x="406574" y="1081808"/>
              <a:chExt cx="11412000" cy="3715841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406574" y="1197545"/>
                <a:ext cx="11412000" cy="3600104"/>
              </a:xfrm>
              <a:prstGeom prst="roundRect">
                <a:avLst>
                  <a:gd name="adj" fmla="val 2721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rgbClr val="953735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557019" y="1428894"/>
              <a:ext cx="11076375" cy="322299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不复可延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意为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不能再延长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，与上句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寿命尽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语意相承接，故在</a:t>
              </a:r>
              <a:r>
                <a:rPr lang="en-US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Courier New" panose="02070309020205020404" pitchFamily="49" charset="0"/>
                </a:rPr>
                <a:t>B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、</a:t>
              </a:r>
              <a:r>
                <a:rPr lang="en-US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Courier New" panose="02070309020205020404" pitchFamily="49" charset="0"/>
                </a:rPr>
                <a:t>D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处断开</a:t>
              </a:r>
              <a:r>
                <a:rPr lang="zh-CN" altLang="zh-CN" sz="2800" kern="100" dirty="0" smtClean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；</a:t>
              </a:r>
              <a:endParaRPr lang="en-US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800" kern="100" dirty="0" smtClean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既至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作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诚祷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的宾语，应在</a:t>
              </a:r>
              <a:r>
                <a:rPr lang="en-US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Courier New" panose="02070309020205020404" pitchFamily="49" charset="0"/>
                </a:rPr>
                <a:t>F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处断开</a:t>
              </a:r>
              <a:r>
                <a:rPr lang="zh-CN" altLang="zh-CN" sz="2800" kern="100" dirty="0" smtClean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；</a:t>
              </a:r>
              <a:endParaRPr lang="en-US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800" kern="100" dirty="0" smtClean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止得申至月末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的意思是只能把庾征君的生命延长到月底，中间不宜再断开。</a:t>
              </a:r>
              <a:endParaRPr lang="zh-CN" altLang="zh-CN" sz="105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270260" y="1743894"/>
            <a:ext cx="495583" cy="523220"/>
            <a:chOff x="1896088" y="3067981"/>
            <a:chExt cx="495583" cy="523220"/>
          </a:xfrm>
        </p:grpSpPr>
        <p:sp>
          <p:nvSpPr>
            <p:cNvPr id="23" name="矩形 22"/>
            <p:cNvSpPr/>
            <p:nvPr/>
          </p:nvSpPr>
          <p:spPr>
            <a:xfrm>
              <a:off x="1928770" y="3122712"/>
              <a:ext cx="350011" cy="39604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TextBox 9"/>
            <p:cNvSpPr txBox="1"/>
            <p:nvPr/>
          </p:nvSpPr>
          <p:spPr>
            <a:xfrm>
              <a:off x="1896088" y="3067981"/>
              <a:ext cx="4955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kern="100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B</a:t>
              </a:r>
              <a:endParaRPr lang="zh-CN" altLang="en-US" sz="2800" b="1" dirty="0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326902" y="1734369"/>
            <a:ext cx="495583" cy="523220"/>
            <a:chOff x="1886563" y="3058456"/>
            <a:chExt cx="495583" cy="523220"/>
          </a:xfrm>
        </p:grpSpPr>
        <p:sp>
          <p:nvSpPr>
            <p:cNvPr id="26" name="矩形 25"/>
            <p:cNvSpPr/>
            <p:nvPr/>
          </p:nvSpPr>
          <p:spPr>
            <a:xfrm>
              <a:off x="1928770" y="3122712"/>
              <a:ext cx="350011" cy="39604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TextBox 9"/>
            <p:cNvSpPr txBox="1"/>
            <p:nvPr/>
          </p:nvSpPr>
          <p:spPr>
            <a:xfrm>
              <a:off x="1886563" y="3058456"/>
              <a:ext cx="4955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kern="100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C</a:t>
              </a:r>
              <a:endParaRPr lang="zh-CN" altLang="en-US" sz="2800" b="1" dirty="0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411529" y="1720538"/>
            <a:ext cx="495583" cy="523220"/>
            <a:chOff x="1886563" y="3044625"/>
            <a:chExt cx="495583" cy="523220"/>
          </a:xfrm>
        </p:grpSpPr>
        <p:sp>
          <p:nvSpPr>
            <p:cNvPr id="29" name="矩形 28"/>
            <p:cNvSpPr/>
            <p:nvPr/>
          </p:nvSpPr>
          <p:spPr>
            <a:xfrm>
              <a:off x="1928770" y="3122712"/>
              <a:ext cx="350011" cy="39604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TextBox 9"/>
            <p:cNvSpPr txBox="1"/>
            <p:nvPr/>
          </p:nvSpPr>
          <p:spPr>
            <a:xfrm>
              <a:off x="1886563" y="3044625"/>
              <a:ext cx="4955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kern="100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D</a:t>
              </a:r>
              <a:endParaRPr lang="zh-CN" altLang="en-US" sz="2800" b="1" dirty="0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832149" y="1720538"/>
            <a:ext cx="495583" cy="523220"/>
            <a:chOff x="1886563" y="3044625"/>
            <a:chExt cx="495583" cy="523220"/>
          </a:xfrm>
        </p:grpSpPr>
        <p:sp>
          <p:nvSpPr>
            <p:cNvPr id="32" name="矩形 31"/>
            <p:cNvSpPr/>
            <p:nvPr/>
          </p:nvSpPr>
          <p:spPr>
            <a:xfrm>
              <a:off x="1928770" y="3122712"/>
              <a:ext cx="350011" cy="39604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TextBox 9"/>
            <p:cNvSpPr txBox="1"/>
            <p:nvPr/>
          </p:nvSpPr>
          <p:spPr>
            <a:xfrm>
              <a:off x="1886563" y="3044625"/>
              <a:ext cx="4955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kern="100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E</a:t>
              </a:r>
              <a:endParaRPr lang="zh-CN" altLang="en-US" sz="2800" b="1" dirty="0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923981" y="1720538"/>
            <a:ext cx="495583" cy="523220"/>
            <a:chOff x="1914086" y="3044625"/>
            <a:chExt cx="495583" cy="523220"/>
          </a:xfrm>
        </p:grpSpPr>
        <p:sp>
          <p:nvSpPr>
            <p:cNvPr id="35" name="矩形 34"/>
            <p:cNvSpPr/>
            <p:nvPr/>
          </p:nvSpPr>
          <p:spPr>
            <a:xfrm>
              <a:off x="1928770" y="3122712"/>
              <a:ext cx="350011" cy="39604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TextBox 9"/>
            <p:cNvSpPr txBox="1"/>
            <p:nvPr/>
          </p:nvSpPr>
          <p:spPr>
            <a:xfrm>
              <a:off x="1914086" y="3044625"/>
              <a:ext cx="4955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kern="100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F</a:t>
              </a:r>
              <a:endParaRPr lang="zh-CN" altLang="en-US" sz="2800" b="1" dirty="0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605961" y="1689762"/>
            <a:ext cx="495583" cy="523220"/>
            <a:chOff x="1886563" y="3044625"/>
            <a:chExt cx="495583" cy="523220"/>
          </a:xfrm>
        </p:grpSpPr>
        <p:sp>
          <p:nvSpPr>
            <p:cNvPr id="38" name="矩形 37"/>
            <p:cNvSpPr/>
            <p:nvPr/>
          </p:nvSpPr>
          <p:spPr>
            <a:xfrm>
              <a:off x="1928770" y="3122712"/>
              <a:ext cx="350011" cy="39604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TextBox 9"/>
            <p:cNvSpPr txBox="1"/>
            <p:nvPr/>
          </p:nvSpPr>
          <p:spPr>
            <a:xfrm>
              <a:off x="1886563" y="3044625"/>
              <a:ext cx="4955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kern="100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G</a:t>
              </a:r>
              <a:endParaRPr lang="zh-CN" altLang="en-US" sz="2800" b="1" dirty="0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9352007" y="1716562"/>
            <a:ext cx="495583" cy="523220"/>
            <a:chOff x="1886563" y="3044625"/>
            <a:chExt cx="495583" cy="523220"/>
          </a:xfrm>
        </p:grpSpPr>
        <p:sp>
          <p:nvSpPr>
            <p:cNvPr id="41" name="矩形 40"/>
            <p:cNvSpPr/>
            <p:nvPr/>
          </p:nvSpPr>
          <p:spPr>
            <a:xfrm>
              <a:off x="1928770" y="3122712"/>
              <a:ext cx="350011" cy="39604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TextBox 9"/>
            <p:cNvSpPr txBox="1"/>
            <p:nvPr/>
          </p:nvSpPr>
          <p:spPr>
            <a:xfrm>
              <a:off x="1886563" y="3044625"/>
              <a:ext cx="4955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kern="100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H</a:t>
              </a:r>
              <a:endParaRPr lang="zh-CN" altLang="en-US" sz="2800" b="1" dirty="0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endParaRPr>
            </a:p>
          </p:txBody>
        </p:sp>
      </p:grpSp>
      <p:sp>
        <p:nvSpPr>
          <p:cNvPr id="4" name="TextBox 9"/>
          <p:cNvSpPr txBox="1"/>
          <p:nvPr/>
        </p:nvSpPr>
        <p:spPr>
          <a:xfrm>
            <a:off x="3111150" y="1648644"/>
            <a:ext cx="756000" cy="75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500" b="1" dirty="0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rPr>
              <a:t>√</a:t>
            </a:r>
          </a:p>
        </p:txBody>
      </p:sp>
      <p:sp>
        <p:nvSpPr>
          <p:cNvPr id="43" name="TextBox 9"/>
          <p:cNvSpPr txBox="1"/>
          <p:nvPr/>
        </p:nvSpPr>
        <p:spPr>
          <a:xfrm>
            <a:off x="5262270" y="1622249"/>
            <a:ext cx="756000" cy="75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500" b="1" dirty="0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rPr>
              <a:t>√</a:t>
            </a:r>
          </a:p>
        </p:txBody>
      </p:sp>
      <p:sp>
        <p:nvSpPr>
          <p:cNvPr id="44" name="TextBox 9"/>
          <p:cNvSpPr txBox="1"/>
          <p:nvPr/>
        </p:nvSpPr>
        <p:spPr>
          <a:xfrm>
            <a:off x="7734255" y="1622249"/>
            <a:ext cx="756000" cy="75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500" b="1" dirty="0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22096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3" grpId="0"/>
      <p:bldP spid="4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89206" y="354680"/>
            <a:ext cx="11412000" cy="3249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下列对文中加颜色的词语及相关内容的解说，不正确的一项是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失色，指改变脸色，与成语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黯然失色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失色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意思不同。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归，指返回，与《项脊轩志》中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吾妻来归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归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意思相同。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稽颡，古代一种跪拜礼，屈膝下拜，以额触地，表示极度的虔诚。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D.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北辰，指北极星，也可比喻帝王或受尊崇的人。文中指北极星。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TextBox 9"/>
          <p:cNvSpPr txBox="1"/>
          <p:nvPr/>
        </p:nvSpPr>
        <p:spPr>
          <a:xfrm>
            <a:off x="214933" y="1656157"/>
            <a:ext cx="756000" cy="75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500" b="1" dirty="0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rPr>
              <a:t>√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389206" y="3789834"/>
            <a:ext cx="11412000" cy="1800200"/>
            <a:chOff x="406574" y="1081808"/>
            <a:chExt cx="11412000" cy="1800200"/>
          </a:xfrm>
        </p:grpSpPr>
        <p:grpSp>
          <p:nvGrpSpPr>
            <p:cNvPr id="11" name="组合 10"/>
            <p:cNvGrpSpPr/>
            <p:nvPr/>
          </p:nvGrpSpPr>
          <p:grpSpPr>
            <a:xfrm>
              <a:off x="406574" y="1081808"/>
              <a:ext cx="11412000" cy="1800200"/>
              <a:chOff x="406574" y="1081808"/>
              <a:chExt cx="11412000" cy="1800200"/>
            </a:xfrm>
          </p:grpSpPr>
          <p:sp>
            <p:nvSpPr>
              <p:cNvPr id="13" name="圆角矩形 12"/>
              <p:cNvSpPr/>
              <p:nvPr/>
            </p:nvSpPr>
            <p:spPr>
              <a:xfrm>
                <a:off x="406574" y="1197545"/>
                <a:ext cx="11412000" cy="1684463"/>
              </a:xfrm>
              <a:prstGeom prst="roundRect">
                <a:avLst>
                  <a:gd name="adj" fmla="val 2721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rgbClr val="953735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  <p:sp>
          <p:nvSpPr>
            <p:cNvPr id="12" name="矩形 11"/>
            <p:cNvSpPr/>
            <p:nvPr/>
          </p:nvSpPr>
          <p:spPr>
            <a:xfrm>
              <a:off x="557019" y="1396283"/>
              <a:ext cx="11076375" cy="131080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Courier New" panose="02070309020205020404" pitchFamily="49" charset="0"/>
                </a:rPr>
                <a:t>B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项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吾妻来归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的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归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指女子出嫁</a:t>
              </a:r>
              <a:r>
                <a:rPr lang="zh-CN" altLang="zh-CN" sz="2800" kern="100" dirty="0" smtClean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。</a:t>
              </a:r>
              <a:endParaRPr lang="en-US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800" kern="100" dirty="0" smtClean="0">
                  <a:latin typeface="Times New Roman" panose="02020603050405020304" pitchFamily="18" charset="0"/>
                  <a:ea typeface="仿宋_GB2312" panose="02010609030101010101" pitchFamily="49" charset="-122"/>
                  <a:cs typeface="Courier New" panose="02070309020205020404" pitchFamily="49" charset="0"/>
                </a:rPr>
                <a:t>A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项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黯然失色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的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失色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指失去原来的光彩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。</a:t>
              </a:r>
              <a:endParaRPr lang="zh-CN" altLang="zh-CN" sz="105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173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="" xmlns:a16="http://schemas.microsoft.com/office/drawing/2014/main" id="{7A481929-0210-8D43-A5ED-9FF24E4F4ECA}"/>
              </a:ext>
            </a:extLst>
          </p:cNvPr>
          <p:cNvSpPr/>
          <p:nvPr/>
        </p:nvSpPr>
        <p:spPr>
          <a:xfrm>
            <a:off x="389206" y="189434"/>
            <a:ext cx="11412000" cy="553974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/>
            <a:r>
              <a:rPr lang="zh-CN" altLang="zh-CN" sz="2800" kern="100" dirty="0" smtClean="0">
                <a:solidFill>
                  <a:srgbClr val="FFFFFF"/>
                </a:solidFill>
                <a:highlight>
                  <a:srgbClr val="008080"/>
                </a:highlight>
                <a:latin typeface="Calibri" panose="020F0502020204030204" pitchFamily="34" charset="0"/>
                <a:cs typeface="Times New Roman" panose="02020603050405020304" pitchFamily="18" charset="0"/>
              </a:rPr>
              <a:t>参考</a:t>
            </a:r>
            <a:r>
              <a:rPr lang="zh-CN" altLang="zh-CN" sz="2800" kern="100" dirty="0">
                <a:solidFill>
                  <a:srgbClr val="FFFFFF"/>
                </a:solidFill>
                <a:highlight>
                  <a:srgbClr val="008080"/>
                </a:highlight>
                <a:latin typeface="Calibri" panose="020F0502020204030204" pitchFamily="34" charset="0"/>
                <a:cs typeface="Times New Roman" panose="02020603050405020304" pitchFamily="18" charset="0"/>
              </a:rPr>
              <a:t>译文</a:t>
            </a:r>
            <a:endParaRPr lang="zh-CN" altLang="zh-CN" sz="2800" kern="100" dirty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35206" y="677863"/>
            <a:ext cx="11520000" cy="60001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庾黔娄从小好学，常与人一起论述、吟诵《孝经》，未曾在人前因对答不上而羞愧脸红。南阳高士刘虬、宗测认为他是奇才而大加赞叹。齐永元初年，庾黔娄被任命为孱陵县令，到县不满十天，他的父亲庾易在家患病。庾黔娄忽然感到心惊，全身流汗，他当天就弃官回家，家里人对他突然回来都感到吃惊。当时庾易患病才两天，医者说：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Courier New" panose="02070309020205020404" pitchFamily="49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想要知道病人的病情是好转还是加剧，只要尝尝粪便就行，如果味苦则病会痊愈。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Courier New" panose="02070309020205020404" pitchFamily="49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庾易泻痢，庾黔娄就取他的粪便来尝，粪味变得甜滑，他的内心就更加忧愁痛苦。到晚上，庾黔娄常常向着北极星叩头祈祷，请求用自己的生命来替代父亲的。不久听到空中有声音说：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Courier New" panose="02070309020205020404" pitchFamily="49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庾征君寿命已尽，不能再延长，你的诚心祈祷已被天神知道，只能把庾征君的生命延长到月底。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Courier New" panose="02070309020205020404" pitchFamily="49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到月底庾易病故，庾黔娄居丧期间，哀痛的举止超过常礼。</a:t>
            </a:r>
            <a:endParaRPr lang="zh-CN" altLang="zh-CN" sz="26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10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0"/>
          <a:stretch/>
        </p:blipFill>
        <p:spPr>
          <a:xfrm>
            <a:off x="406" y="0"/>
            <a:ext cx="12189600" cy="685655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82" b="23812"/>
          <a:stretch/>
        </p:blipFill>
        <p:spPr>
          <a:xfrm>
            <a:off x="406" y="1743076"/>
            <a:ext cx="12189600" cy="337185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1742837"/>
            <a:ext cx="12190413" cy="3355463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006974" y="2711102"/>
            <a:ext cx="3934206" cy="718692"/>
          </a:xfrm>
          <a:custGeom>
            <a:avLst/>
            <a:gdLst/>
            <a:ahLst/>
            <a:cxnLst/>
            <a:rect l="l" t="t" r="r" b="b"/>
            <a:pathLst>
              <a:path w="3934206" h="718692">
                <a:moveTo>
                  <a:pt x="2298192" y="585978"/>
                </a:moveTo>
                <a:lnTo>
                  <a:pt x="2289048" y="639318"/>
                </a:lnTo>
                <a:cubicBezTo>
                  <a:pt x="2288032" y="646430"/>
                  <a:pt x="2284730" y="652526"/>
                  <a:pt x="2279142" y="657606"/>
                </a:cubicBezTo>
                <a:cubicBezTo>
                  <a:pt x="2274062" y="662178"/>
                  <a:pt x="2268220" y="664972"/>
                  <a:pt x="2261616" y="665988"/>
                </a:cubicBezTo>
                <a:lnTo>
                  <a:pt x="1983486" y="688848"/>
                </a:lnTo>
                <a:lnTo>
                  <a:pt x="1991106" y="643128"/>
                </a:lnTo>
                <a:cubicBezTo>
                  <a:pt x="1992630" y="633984"/>
                  <a:pt x="1996694" y="626110"/>
                  <a:pt x="2003298" y="619506"/>
                </a:cubicBezTo>
                <a:cubicBezTo>
                  <a:pt x="2009394" y="613918"/>
                  <a:pt x="2016760" y="610616"/>
                  <a:pt x="2025396" y="609600"/>
                </a:cubicBezTo>
                <a:close/>
                <a:moveTo>
                  <a:pt x="3620262" y="463296"/>
                </a:moveTo>
                <a:lnTo>
                  <a:pt x="3771138" y="463296"/>
                </a:lnTo>
                <a:lnTo>
                  <a:pt x="3843528" y="718566"/>
                </a:lnTo>
                <a:lnTo>
                  <a:pt x="3810762" y="718566"/>
                </a:lnTo>
                <a:cubicBezTo>
                  <a:pt x="3741166" y="718566"/>
                  <a:pt x="3690874" y="679196"/>
                  <a:pt x="3659886" y="600456"/>
                </a:cubicBezTo>
                <a:close/>
                <a:moveTo>
                  <a:pt x="3112770" y="463296"/>
                </a:moveTo>
                <a:lnTo>
                  <a:pt x="3263646" y="463296"/>
                </a:lnTo>
                <a:lnTo>
                  <a:pt x="3179064" y="614934"/>
                </a:lnTo>
                <a:cubicBezTo>
                  <a:pt x="3135376" y="684022"/>
                  <a:pt x="3077972" y="718566"/>
                  <a:pt x="3006852" y="718566"/>
                </a:cubicBezTo>
                <a:lnTo>
                  <a:pt x="2971800" y="718566"/>
                </a:lnTo>
                <a:close/>
                <a:moveTo>
                  <a:pt x="2391918" y="344424"/>
                </a:moveTo>
                <a:lnTo>
                  <a:pt x="2542794" y="344424"/>
                </a:lnTo>
                <a:lnTo>
                  <a:pt x="2504694" y="625602"/>
                </a:lnTo>
                <a:cubicBezTo>
                  <a:pt x="2503170" y="632714"/>
                  <a:pt x="2504440" y="638810"/>
                  <a:pt x="2508504" y="643890"/>
                </a:cubicBezTo>
                <a:cubicBezTo>
                  <a:pt x="2512060" y="648970"/>
                  <a:pt x="2517394" y="651510"/>
                  <a:pt x="2524506" y="651510"/>
                </a:cubicBezTo>
                <a:lnTo>
                  <a:pt x="2669286" y="651510"/>
                </a:lnTo>
                <a:cubicBezTo>
                  <a:pt x="2675890" y="651510"/>
                  <a:pt x="2682494" y="648970"/>
                  <a:pt x="2689098" y="643890"/>
                </a:cubicBezTo>
                <a:cubicBezTo>
                  <a:pt x="2694686" y="638810"/>
                  <a:pt x="2698242" y="632714"/>
                  <a:pt x="2699766" y="625602"/>
                </a:cubicBezTo>
                <a:lnTo>
                  <a:pt x="2728722" y="410718"/>
                </a:lnTo>
                <a:lnTo>
                  <a:pt x="2550414" y="410718"/>
                </a:lnTo>
                <a:lnTo>
                  <a:pt x="2559558" y="344424"/>
                </a:lnTo>
                <a:lnTo>
                  <a:pt x="2882646" y="344424"/>
                </a:lnTo>
                <a:lnTo>
                  <a:pt x="2843022" y="636270"/>
                </a:lnTo>
                <a:cubicBezTo>
                  <a:pt x="2839974" y="658622"/>
                  <a:pt x="2829814" y="677926"/>
                  <a:pt x="2812542" y="694182"/>
                </a:cubicBezTo>
                <a:cubicBezTo>
                  <a:pt x="2795778" y="709930"/>
                  <a:pt x="2776728" y="717804"/>
                  <a:pt x="2755392" y="717804"/>
                </a:cubicBezTo>
                <a:lnTo>
                  <a:pt x="2420112" y="717804"/>
                </a:lnTo>
                <a:cubicBezTo>
                  <a:pt x="2398776" y="717804"/>
                  <a:pt x="2381504" y="709930"/>
                  <a:pt x="2368296" y="694182"/>
                </a:cubicBezTo>
                <a:cubicBezTo>
                  <a:pt x="2355088" y="677926"/>
                  <a:pt x="2349754" y="658622"/>
                  <a:pt x="2352294" y="636270"/>
                </a:cubicBezTo>
                <a:close/>
                <a:moveTo>
                  <a:pt x="1687068" y="198120"/>
                </a:moveTo>
                <a:lnTo>
                  <a:pt x="1676400" y="275082"/>
                </a:lnTo>
                <a:lnTo>
                  <a:pt x="1739646" y="275082"/>
                </a:lnTo>
                <a:cubicBezTo>
                  <a:pt x="1744218" y="275082"/>
                  <a:pt x="1748790" y="273304"/>
                  <a:pt x="1753362" y="269748"/>
                </a:cubicBezTo>
                <a:cubicBezTo>
                  <a:pt x="1757426" y="265684"/>
                  <a:pt x="1759712" y="261112"/>
                  <a:pt x="1760220" y="256032"/>
                </a:cubicBezTo>
                <a:lnTo>
                  <a:pt x="1768602" y="198120"/>
                </a:lnTo>
                <a:close/>
                <a:moveTo>
                  <a:pt x="1447800" y="198120"/>
                </a:moveTo>
                <a:lnTo>
                  <a:pt x="1439418" y="256032"/>
                </a:lnTo>
                <a:cubicBezTo>
                  <a:pt x="1438910" y="261112"/>
                  <a:pt x="1440180" y="265684"/>
                  <a:pt x="1443228" y="269748"/>
                </a:cubicBezTo>
                <a:cubicBezTo>
                  <a:pt x="1446784" y="273304"/>
                  <a:pt x="1450848" y="275082"/>
                  <a:pt x="1455420" y="275082"/>
                </a:cubicBezTo>
                <a:lnTo>
                  <a:pt x="1519428" y="275082"/>
                </a:lnTo>
                <a:lnTo>
                  <a:pt x="1530096" y="198120"/>
                </a:lnTo>
                <a:close/>
                <a:moveTo>
                  <a:pt x="3553968" y="185928"/>
                </a:moveTo>
                <a:lnTo>
                  <a:pt x="3529584" y="368046"/>
                </a:lnTo>
                <a:lnTo>
                  <a:pt x="3679698" y="368046"/>
                </a:lnTo>
                <a:cubicBezTo>
                  <a:pt x="3689350" y="368046"/>
                  <a:pt x="3698240" y="364490"/>
                  <a:pt x="3706368" y="357378"/>
                </a:cubicBezTo>
                <a:cubicBezTo>
                  <a:pt x="3713988" y="350266"/>
                  <a:pt x="3718560" y="341630"/>
                  <a:pt x="3720084" y="331470"/>
                </a:cubicBezTo>
                <a:lnTo>
                  <a:pt x="3739134" y="185928"/>
                </a:lnTo>
                <a:close/>
                <a:moveTo>
                  <a:pt x="679704" y="176784"/>
                </a:moveTo>
                <a:lnTo>
                  <a:pt x="813816" y="176784"/>
                </a:lnTo>
                <a:cubicBezTo>
                  <a:pt x="818388" y="176784"/>
                  <a:pt x="822325" y="178308"/>
                  <a:pt x="825627" y="181356"/>
                </a:cubicBezTo>
                <a:cubicBezTo>
                  <a:pt x="828929" y="184404"/>
                  <a:pt x="830834" y="188468"/>
                  <a:pt x="831342" y="193548"/>
                </a:cubicBezTo>
                <a:lnTo>
                  <a:pt x="876300" y="718566"/>
                </a:lnTo>
                <a:lnTo>
                  <a:pt x="851916" y="718566"/>
                </a:lnTo>
                <a:cubicBezTo>
                  <a:pt x="815340" y="718566"/>
                  <a:pt x="784479" y="706628"/>
                  <a:pt x="759333" y="682752"/>
                </a:cubicBezTo>
                <a:cubicBezTo>
                  <a:pt x="734187" y="658876"/>
                  <a:pt x="719836" y="627888"/>
                  <a:pt x="716280" y="589788"/>
                </a:cubicBezTo>
                <a:close/>
                <a:moveTo>
                  <a:pt x="230886" y="176784"/>
                </a:moveTo>
                <a:lnTo>
                  <a:pt x="340614" y="176784"/>
                </a:lnTo>
                <a:lnTo>
                  <a:pt x="197358" y="579882"/>
                </a:lnTo>
                <a:cubicBezTo>
                  <a:pt x="183134" y="621030"/>
                  <a:pt x="158877" y="654431"/>
                  <a:pt x="124587" y="680085"/>
                </a:cubicBezTo>
                <a:cubicBezTo>
                  <a:pt x="90297" y="705739"/>
                  <a:pt x="53594" y="718566"/>
                  <a:pt x="14478" y="718566"/>
                </a:cubicBezTo>
                <a:lnTo>
                  <a:pt x="0" y="718566"/>
                </a:lnTo>
                <a:lnTo>
                  <a:pt x="178308" y="206502"/>
                </a:lnTo>
                <a:cubicBezTo>
                  <a:pt x="182372" y="194818"/>
                  <a:pt x="189230" y="186944"/>
                  <a:pt x="198882" y="182880"/>
                </a:cubicBezTo>
                <a:cubicBezTo>
                  <a:pt x="208534" y="178816"/>
                  <a:pt x="219202" y="176784"/>
                  <a:pt x="230886" y="176784"/>
                </a:cubicBezTo>
                <a:close/>
                <a:moveTo>
                  <a:pt x="1010412" y="137160"/>
                </a:moveTo>
                <a:lnTo>
                  <a:pt x="1219200" y="137160"/>
                </a:lnTo>
                <a:lnTo>
                  <a:pt x="1149858" y="642366"/>
                </a:lnTo>
                <a:cubicBezTo>
                  <a:pt x="1149350" y="645922"/>
                  <a:pt x="1150366" y="648716"/>
                  <a:pt x="1152906" y="650748"/>
                </a:cubicBezTo>
                <a:cubicBezTo>
                  <a:pt x="1154938" y="652780"/>
                  <a:pt x="1157986" y="653542"/>
                  <a:pt x="1162050" y="653034"/>
                </a:cubicBezTo>
                <a:lnTo>
                  <a:pt x="1197102" y="649224"/>
                </a:lnTo>
                <a:lnTo>
                  <a:pt x="1188720" y="709422"/>
                </a:lnTo>
                <a:lnTo>
                  <a:pt x="1047750" y="718566"/>
                </a:lnTo>
                <a:cubicBezTo>
                  <a:pt x="1029462" y="719582"/>
                  <a:pt x="1014984" y="714502"/>
                  <a:pt x="1004316" y="703326"/>
                </a:cubicBezTo>
                <a:cubicBezTo>
                  <a:pt x="993140" y="691642"/>
                  <a:pt x="988822" y="676910"/>
                  <a:pt x="991362" y="659130"/>
                </a:cubicBezTo>
                <a:lnTo>
                  <a:pt x="1056132" y="193548"/>
                </a:lnTo>
                <a:lnTo>
                  <a:pt x="1040892" y="193548"/>
                </a:lnTo>
                <a:cubicBezTo>
                  <a:pt x="1030732" y="193548"/>
                  <a:pt x="1022477" y="189738"/>
                  <a:pt x="1016127" y="182118"/>
                </a:cubicBezTo>
                <a:cubicBezTo>
                  <a:pt x="1009777" y="174498"/>
                  <a:pt x="1007110" y="165354"/>
                  <a:pt x="1008126" y="154686"/>
                </a:cubicBezTo>
                <a:close/>
                <a:moveTo>
                  <a:pt x="1706118" y="60960"/>
                </a:moveTo>
                <a:lnTo>
                  <a:pt x="1695450" y="137160"/>
                </a:lnTo>
                <a:lnTo>
                  <a:pt x="1776984" y="137160"/>
                </a:lnTo>
                <a:lnTo>
                  <a:pt x="1787652" y="60960"/>
                </a:lnTo>
                <a:close/>
                <a:moveTo>
                  <a:pt x="2626614" y="1524"/>
                </a:moveTo>
                <a:lnTo>
                  <a:pt x="2753106" y="1524"/>
                </a:lnTo>
                <a:lnTo>
                  <a:pt x="2748534" y="31242"/>
                </a:lnTo>
                <a:lnTo>
                  <a:pt x="2938272" y="31242"/>
                </a:lnTo>
                <a:lnTo>
                  <a:pt x="2931414" y="85344"/>
                </a:lnTo>
                <a:cubicBezTo>
                  <a:pt x="2930398" y="91440"/>
                  <a:pt x="2927604" y="96647"/>
                  <a:pt x="2923032" y="100965"/>
                </a:cubicBezTo>
                <a:cubicBezTo>
                  <a:pt x="2918460" y="105283"/>
                  <a:pt x="2913380" y="107442"/>
                  <a:pt x="2907792" y="107442"/>
                </a:cubicBezTo>
                <a:lnTo>
                  <a:pt x="2739390" y="107442"/>
                </a:lnTo>
                <a:lnTo>
                  <a:pt x="2723388" y="230124"/>
                </a:lnTo>
                <a:lnTo>
                  <a:pt x="2901696" y="230124"/>
                </a:lnTo>
                <a:lnTo>
                  <a:pt x="2891790" y="296418"/>
                </a:lnTo>
                <a:cubicBezTo>
                  <a:pt x="2891282" y="300482"/>
                  <a:pt x="2889631" y="303911"/>
                  <a:pt x="2886837" y="306705"/>
                </a:cubicBezTo>
                <a:cubicBezTo>
                  <a:pt x="2884043" y="309499"/>
                  <a:pt x="2880614" y="310896"/>
                  <a:pt x="2876550" y="310896"/>
                </a:cubicBezTo>
                <a:lnTo>
                  <a:pt x="2388870" y="310896"/>
                </a:lnTo>
                <a:lnTo>
                  <a:pt x="2396490" y="257556"/>
                </a:lnTo>
                <a:cubicBezTo>
                  <a:pt x="2397506" y="249936"/>
                  <a:pt x="2400808" y="243459"/>
                  <a:pt x="2406396" y="238125"/>
                </a:cubicBezTo>
                <a:cubicBezTo>
                  <a:pt x="2411984" y="232791"/>
                  <a:pt x="2418334" y="230124"/>
                  <a:pt x="2425446" y="230124"/>
                </a:cubicBezTo>
                <a:lnTo>
                  <a:pt x="2577846" y="230124"/>
                </a:lnTo>
                <a:lnTo>
                  <a:pt x="2593848" y="107442"/>
                </a:lnTo>
                <a:lnTo>
                  <a:pt x="2410206" y="107442"/>
                </a:lnTo>
                <a:lnTo>
                  <a:pt x="2417826" y="51816"/>
                </a:lnTo>
                <a:cubicBezTo>
                  <a:pt x="2418334" y="45720"/>
                  <a:pt x="2420620" y="40767"/>
                  <a:pt x="2424684" y="36957"/>
                </a:cubicBezTo>
                <a:cubicBezTo>
                  <a:pt x="2428748" y="33147"/>
                  <a:pt x="2433320" y="31242"/>
                  <a:pt x="2438400" y="31242"/>
                </a:cubicBezTo>
                <a:lnTo>
                  <a:pt x="2603754" y="31242"/>
                </a:lnTo>
                <a:lnTo>
                  <a:pt x="2605278" y="22098"/>
                </a:lnTo>
                <a:cubicBezTo>
                  <a:pt x="2606294" y="16002"/>
                  <a:pt x="2608834" y="11049"/>
                  <a:pt x="2612898" y="7239"/>
                </a:cubicBezTo>
                <a:cubicBezTo>
                  <a:pt x="2616962" y="3429"/>
                  <a:pt x="2621534" y="1524"/>
                  <a:pt x="2626614" y="1524"/>
                </a:cubicBezTo>
                <a:close/>
                <a:moveTo>
                  <a:pt x="2192274" y="1524"/>
                </a:moveTo>
                <a:lnTo>
                  <a:pt x="2280666" y="1524"/>
                </a:lnTo>
                <a:lnTo>
                  <a:pt x="2161032" y="208788"/>
                </a:lnTo>
                <a:cubicBezTo>
                  <a:pt x="2155444" y="218948"/>
                  <a:pt x="2157476" y="224028"/>
                  <a:pt x="2167128" y="224028"/>
                </a:cubicBezTo>
                <a:lnTo>
                  <a:pt x="2194560" y="224028"/>
                </a:lnTo>
                <a:lnTo>
                  <a:pt x="2257044" y="118110"/>
                </a:lnTo>
                <a:cubicBezTo>
                  <a:pt x="2263648" y="108458"/>
                  <a:pt x="2271268" y="103632"/>
                  <a:pt x="2279904" y="103632"/>
                </a:cubicBezTo>
                <a:lnTo>
                  <a:pt x="2383536" y="103632"/>
                </a:lnTo>
                <a:lnTo>
                  <a:pt x="2189226" y="418338"/>
                </a:lnTo>
                <a:cubicBezTo>
                  <a:pt x="2189226" y="418846"/>
                  <a:pt x="2189226" y="419100"/>
                  <a:pt x="2189226" y="419100"/>
                </a:cubicBezTo>
                <a:cubicBezTo>
                  <a:pt x="2188718" y="419100"/>
                  <a:pt x="2188464" y="419100"/>
                  <a:pt x="2188464" y="419100"/>
                </a:cubicBezTo>
                <a:cubicBezTo>
                  <a:pt x="2188464" y="419100"/>
                  <a:pt x="2188464" y="419354"/>
                  <a:pt x="2188464" y="419862"/>
                </a:cubicBezTo>
                <a:cubicBezTo>
                  <a:pt x="2186432" y="422910"/>
                  <a:pt x="2185416" y="425704"/>
                  <a:pt x="2185416" y="428244"/>
                </a:cubicBezTo>
                <a:cubicBezTo>
                  <a:pt x="2185416" y="430784"/>
                  <a:pt x="2187956" y="431800"/>
                  <a:pt x="2193036" y="431292"/>
                </a:cubicBezTo>
                <a:lnTo>
                  <a:pt x="2308098" y="419862"/>
                </a:lnTo>
                <a:cubicBezTo>
                  <a:pt x="2313686" y="419862"/>
                  <a:pt x="2318004" y="421386"/>
                  <a:pt x="2321052" y="424434"/>
                </a:cubicBezTo>
                <a:cubicBezTo>
                  <a:pt x="2324100" y="428498"/>
                  <a:pt x="2325116" y="433578"/>
                  <a:pt x="2324100" y="439674"/>
                </a:cubicBezTo>
                <a:lnTo>
                  <a:pt x="2307336" y="505968"/>
                </a:lnTo>
                <a:lnTo>
                  <a:pt x="2030730" y="534924"/>
                </a:lnTo>
                <a:cubicBezTo>
                  <a:pt x="2022602" y="535432"/>
                  <a:pt x="2016506" y="532130"/>
                  <a:pt x="2012442" y="525018"/>
                </a:cubicBezTo>
                <a:cubicBezTo>
                  <a:pt x="2008886" y="517906"/>
                  <a:pt x="2008886" y="510286"/>
                  <a:pt x="2012442" y="502158"/>
                </a:cubicBezTo>
                <a:lnTo>
                  <a:pt x="2161794" y="278130"/>
                </a:lnTo>
                <a:lnTo>
                  <a:pt x="2042160" y="278130"/>
                </a:lnTo>
                <a:cubicBezTo>
                  <a:pt x="2033524" y="278130"/>
                  <a:pt x="2027428" y="274828"/>
                  <a:pt x="2023872" y="268224"/>
                </a:cubicBezTo>
                <a:cubicBezTo>
                  <a:pt x="2020316" y="262128"/>
                  <a:pt x="2020824" y="255016"/>
                  <a:pt x="2025396" y="246888"/>
                </a:cubicBezTo>
                <a:lnTo>
                  <a:pt x="2159508" y="16764"/>
                </a:lnTo>
                <a:cubicBezTo>
                  <a:pt x="2164588" y="6604"/>
                  <a:pt x="2175510" y="1524"/>
                  <a:pt x="2192274" y="1524"/>
                </a:cubicBezTo>
                <a:close/>
                <a:moveTo>
                  <a:pt x="493776" y="762"/>
                </a:moveTo>
                <a:lnTo>
                  <a:pt x="608838" y="762"/>
                </a:lnTo>
                <a:lnTo>
                  <a:pt x="598932" y="70866"/>
                </a:lnTo>
                <a:lnTo>
                  <a:pt x="962406" y="70866"/>
                </a:lnTo>
                <a:lnTo>
                  <a:pt x="956310" y="112776"/>
                </a:lnTo>
                <a:cubicBezTo>
                  <a:pt x="954786" y="122428"/>
                  <a:pt x="950468" y="130556"/>
                  <a:pt x="943356" y="137160"/>
                </a:cubicBezTo>
                <a:cubicBezTo>
                  <a:pt x="936244" y="143764"/>
                  <a:pt x="928116" y="147066"/>
                  <a:pt x="918972" y="147066"/>
                </a:cubicBezTo>
                <a:lnTo>
                  <a:pt x="589026" y="147066"/>
                </a:lnTo>
                <a:lnTo>
                  <a:pt x="536448" y="544830"/>
                </a:lnTo>
                <a:lnTo>
                  <a:pt x="678942" y="544830"/>
                </a:lnTo>
                <a:lnTo>
                  <a:pt x="674370" y="576072"/>
                </a:lnTo>
                <a:cubicBezTo>
                  <a:pt x="672846" y="586232"/>
                  <a:pt x="668274" y="594868"/>
                  <a:pt x="660654" y="601980"/>
                </a:cubicBezTo>
                <a:cubicBezTo>
                  <a:pt x="653034" y="609092"/>
                  <a:pt x="644398" y="612648"/>
                  <a:pt x="634746" y="612648"/>
                </a:cubicBezTo>
                <a:lnTo>
                  <a:pt x="527304" y="612648"/>
                </a:lnTo>
                <a:lnTo>
                  <a:pt x="516636" y="697230"/>
                </a:lnTo>
                <a:cubicBezTo>
                  <a:pt x="515620" y="703326"/>
                  <a:pt x="512826" y="708406"/>
                  <a:pt x="508254" y="712470"/>
                </a:cubicBezTo>
                <a:cubicBezTo>
                  <a:pt x="503682" y="716534"/>
                  <a:pt x="498602" y="718566"/>
                  <a:pt x="493014" y="718566"/>
                </a:cubicBezTo>
                <a:lnTo>
                  <a:pt x="363474" y="718566"/>
                </a:lnTo>
                <a:lnTo>
                  <a:pt x="376428" y="612648"/>
                </a:lnTo>
                <a:lnTo>
                  <a:pt x="233172" y="612648"/>
                </a:lnTo>
                <a:lnTo>
                  <a:pt x="239268" y="575310"/>
                </a:lnTo>
                <a:cubicBezTo>
                  <a:pt x="240792" y="566674"/>
                  <a:pt x="244602" y="559435"/>
                  <a:pt x="250698" y="553593"/>
                </a:cubicBezTo>
                <a:cubicBezTo>
                  <a:pt x="256794" y="547751"/>
                  <a:pt x="263906" y="544830"/>
                  <a:pt x="272034" y="544830"/>
                </a:cubicBezTo>
                <a:lnTo>
                  <a:pt x="386334" y="544830"/>
                </a:lnTo>
                <a:lnTo>
                  <a:pt x="438912" y="147066"/>
                </a:lnTo>
                <a:lnTo>
                  <a:pt x="76200" y="147066"/>
                </a:lnTo>
                <a:lnTo>
                  <a:pt x="81534" y="107442"/>
                </a:lnTo>
                <a:cubicBezTo>
                  <a:pt x="83058" y="97282"/>
                  <a:pt x="87503" y="88646"/>
                  <a:pt x="94869" y="81534"/>
                </a:cubicBezTo>
                <a:cubicBezTo>
                  <a:pt x="102235" y="74422"/>
                  <a:pt x="110744" y="70866"/>
                  <a:pt x="120396" y="70866"/>
                </a:cubicBezTo>
                <a:lnTo>
                  <a:pt x="448818" y="70866"/>
                </a:lnTo>
                <a:lnTo>
                  <a:pt x="453390" y="38100"/>
                </a:lnTo>
                <a:cubicBezTo>
                  <a:pt x="454914" y="27432"/>
                  <a:pt x="459613" y="18542"/>
                  <a:pt x="467487" y="11430"/>
                </a:cubicBezTo>
                <a:cubicBezTo>
                  <a:pt x="475361" y="4318"/>
                  <a:pt x="484124" y="762"/>
                  <a:pt x="493776" y="762"/>
                </a:cubicBezTo>
                <a:close/>
                <a:moveTo>
                  <a:pt x="3453384" y="0"/>
                </a:moveTo>
                <a:lnTo>
                  <a:pt x="3579114" y="0"/>
                </a:lnTo>
                <a:lnTo>
                  <a:pt x="3573780" y="39624"/>
                </a:lnTo>
                <a:lnTo>
                  <a:pt x="3934206" y="39624"/>
                </a:lnTo>
                <a:lnTo>
                  <a:pt x="3929634" y="73914"/>
                </a:lnTo>
                <a:cubicBezTo>
                  <a:pt x="3928618" y="81534"/>
                  <a:pt x="3925443" y="87757"/>
                  <a:pt x="3920109" y="92583"/>
                </a:cubicBezTo>
                <a:cubicBezTo>
                  <a:pt x="3914775" y="97409"/>
                  <a:pt x="3908552" y="99822"/>
                  <a:pt x="3901440" y="99822"/>
                </a:cubicBezTo>
                <a:lnTo>
                  <a:pt x="3565398" y="99822"/>
                </a:lnTo>
                <a:lnTo>
                  <a:pt x="3562350" y="125730"/>
                </a:lnTo>
                <a:lnTo>
                  <a:pt x="3897630" y="125730"/>
                </a:lnTo>
                <a:lnTo>
                  <a:pt x="3868674" y="345186"/>
                </a:lnTo>
                <a:cubicBezTo>
                  <a:pt x="3865626" y="368046"/>
                  <a:pt x="3855212" y="387604"/>
                  <a:pt x="3837432" y="403860"/>
                </a:cubicBezTo>
                <a:cubicBezTo>
                  <a:pt x="3819144" y="420624"/>
                  <a:pt x="3799078" y="429006"/>
                  <a:pt x="3777234" y="429006"/>
                </a:cubicBezTo>
                <a:lnTo>
                  <a:pt x="3521964" y="429006"/>
                </a:lnTo>
                <a:lnTo>
                  <a:pt x="3483102" y="718566"/>
                </a:lnTo>
                <a:lnTo>
                  <a:pt x="3332226" y="718566"/>
                </a:lnTo>
                <a:lnTo>
                  <a:pt x="3371088" y="429006"/>
                </a:lnTo>
                <a:lnTo>
                  <a:pt x="3115056" y="429006"/>
                </a:lnTo>
                <a:cubicBezTo>
                  <a:pt x="3093212" y="429006"/>
                  <a:pt x="3075686" y="420624"/>
                  <a:pt x="3062478" y="403860"/>
                </a:cubicBezTo>
                <a:cubicBezTo>
                  <a:pt x="3048762" y="387604"/>
                  <a:pt x="3043428" y="368046"/>
                  <a:pt x="3046476" y="345186"/>
                </a:cubicBezTo>
                <a:lnTo>
                  <a:pt x="3076194" y="125730"/>
                </a:lnTo>
                <a:lnTo>
                  <a:pt x="3226308" y="125730"/>
                </a:lnTo>
                <a:lnTo>
                  <a:pt x="3218688" y="185928"/>
                </a:lnTo>
                <a:lnTo>
                  <a:pt x="3207258" y="268224"/>
                </a:lnTo>
                <a:lnTo>
                  <a:pt x="3198876" y="331470"/>
                </a:lnTo>
                <a:cubicBezTo>
                  <a:pt x="3197352" y="341630"/>
                  <a:pt x="3199638" y="350266"/>
                  <a:pt x="3205734" y="357378"/>
                </a:cubicBezTo>
                <a:cubicBezTo>
                  <a:pt x="3211322" y="364490"/>
                  <a:pt x="3219196" y="368046"/>
                  <a:pt x="3229356" y="368046"/>
                </a:cubicBezTo>
                <a:lnTo>
                  <a:pt x="3379470" y="368046"/>
                </a:lnTo>
                <a:lnTo>
                  <a:pt x="3403092" y="185928"/>
                </a:lnTo>
                <a:lnTo>
                  <a:pt x="3243072" y="185928"/>
                </a:lnTo>
                <a:lnTo>
                  <a:pt x="3250692" y="125730"/>
                </a:lnTo>
                <a:lnTo>
                  <a:pt x="3411474" y="125730"/>
                </a:lnTo>
                <a:lnTo>
                  <a:pt x="3415284" y="99822"/>
                </a:lnTo>
                <a:lnTo>
                  <a:pt x="3054858" y="99822"/>
                </a:lnTo>
                <a:lnTo>
                  <a:pt x="3059430" y="64770"/>
                </a:lnTo>
                <a:cubicBezTo>
                  <a:pt x="3060446" y="57658"/>
                  <a:pt x="3063621" y="51689"/>
                  <a:pt x="3068955" y="46863"/>
                </a:cubicBezTo>
                <a:cubicBezTo>
                  <a:pt x="3074289" y="42037"/>
                  <a:pt x="3080512" y="39624"/>
                  <a:pt x="3087624" y="39624"/>
                </a:cubicBezTo>
                <a:lnTo>
                  <a:pt x="3422904" y="39624"/>
                </a:lnTo>
                <a:lnTo>
                  <a:pt x="3425190" y="25908"/>
                </a:lnTo>
                <a:cubicBezTo>
                  <a:pt x="3426206" y="18288"/>
                  <a:pt x="3429381" y="12065"/>
                  <a:pt x="3434715" y="7239"/>
                </a:cubicBezTo>
                <a:cubicBezTo>
                  <a:pt x="3440049" y="2413"/>
                  <a:pt x="3446272" y="0"/>
                  <a:pt x="3453384" y="0"/>
                </a:cubicBezTo>
                <a:close/>
                <a:moveTo>
                  <a:pt x="1318260" y="0"/>
                </a:moveTo>
                <a:lnTo>
                  <a:pt x="1475232" y="0"/>
                </a:lnTo>
                <a:lnTo>
                  <a:pt x="1466850" y="60960"/>
                </a:lnTo>
                <a:lnTo>
                  <a:pt x="1463802" y="82296"/>
                </a:lnTo>
                <a:lnTo>
                  <a:pt x="1456182" y="137160"/>
                </a:lnTo>
                <a:lnTo>
                  <a:pt x="1538478" y="137160"/>
                </a:lnTo>
                <a:lnTo>
                  <a:pt x="1549146" y="60960"/>
                </a:lnTo>
                <a:lnTo>
                  <a:pt x="1487424" y="60960"/>
                </a:lnTo>
                <a:lnTo>
                  <a:pt x="1495806" y="0"/>
                </a:lnTo>
                <a:lnTo>
                  <a:pt x="1953006" y="0"/>
                </a:lnTo>
                <a:lnTo>
                  <a:pt x="1916430" y="261366"/>
                </a:lnTo>
                <a:cubicBezTo>
                  <a:pt x="1913890" y="281686"/>
                  <a:pt x="1904238" y="299212"/>
                  <a:pt x="1887474" y="313944"/>
                </a:cubicBezTo>
                <a:cubicBezTo>
                  <a:pt x="1871218" y="328676"/>
                  <a:pt x="1852930" y="336042"/>
                  <a:pt x="1832610" y="336042"/>
                </a:cubicBezTo>
                <a:lnTo>
                  <a:pt x="1668018" y="336042"/>
                </a:lnTo>
                <a:lnTo>
                  <a:pt x="1663446" y="367284"/>
                </a:lnTo>
                <a:lnTo>
                  <a:pt x="1901952" y="367284"/>
                </a:lnTo>
                <a:lnTo>
                  <a:pt x="1897380" y="400050"/>
                </a:lnTo>
                <a:cubicBezTo>
                  <a:pt x="1896364" y="408178"/>
                  <a:pt x="1892808" y="414909"/>
                  <a:pt x="1886712" y="420243"/>
                </a:cubicBezTo>
                <a:cubicBezTo>
                  <a:pt x="1880616" y="425577"/>
                  <a:pt x="1873504" y="428244"/>
                  <a:pt x="1865376" y="428244"/>
                </a:cubicBezTo>
                <a:lnTo>
                  <a:pt x="1837182" y="428244"/>
                </a:lnTo>
                <a:lnTo>
                  <a:pt x="1854708" y="718566"/>
                </a:lnTo>
                <a:lnTo>
                  <a:pt x="1795272" y="718566"/>
                </a:lnTo>
                <a:cubicBezTo>
                  <a:pt x="1769364" y="718566"/>
                  <a:pt x="1747139" y="709676"/>
                  <a:pt x="1728597" y="691896"/>
                </a:cubicBezTo>
                <a:cubicBezTo>
                  <a:pt x="1710055" y="674116"/>
                  <a:pt x="1699768" y="651764"/>
                  <a:pt x="1697736" y="624840"/>
                </a:cubicBezTo>
                <a:lnTo>
                  <a:pt x="1686306" y="428244"/>
                </a:lnTo>
                <a:lnTo>
                  <a:pt x="1655064" y="428244"/>
                </a:lnTo>
                <a:lnTo>
                  <a:pt x="1615440" y="718566"/>
                </a:lnTo>
                <a:lnTo>
                  <a:pt x="1458468" y="718566"/>
                </a:lnTo>
                <a:lnTo>
                  <a:pt x="1498092" y="428244"/>
                </a:lnTo>
                <a:lnTo>
                  <a:pt x="1466850" y="428244"/>
                </a:lnTo>
                <a:lnTo>
                  <a:pt x="1396746" y="637794"/>
                </a:lnTo>
                <a:cubicBezTo>
                  <a:pt x="1372870" y="691642"/>
                  <a:pt x="1335786" y="718566"/>
                  <a:pt x="1285494" y="718566"/>
                </a:cubicBezTo>
                <a:lnTo>
                  <a:pt x="1217676" y="718566"/>
                </a:lnTo>
                <a:lnTo>
                  <a:pt x="1315212" y="428244"/>
                </a:lnTo>
                <a:lnTo>
                  <a:pt x="1258824" y="428244"/>
                </a:lnTo>
                <a:lnTo>
                  <a:pt x="1263396" y="395478"/>
                </a:lnTo>
                <a:cubicBezTo>
                  <a:pt x="1264920" y="387350"/>
                  <a:pt x="1268603" y="380619"/>
                  <a:pt x="1274445" y="375285"/>
                </a:cubicBezTo>
                <a:cubicBezTo>
                  <a:pt x="1280287" y="369951"/>
                  <a:pt x="1287272" y="367284"/>
                  <a:pt x="1295400" y="367284"/>
                </a:cubicBezTo>
                <a:lnTo>
                  <a:pt x="1506474" y="367284"/>
                </a:lnTo>
                <a:lnTo>
                  <a:pt x="1511046" y="336042"/>
                </a:lnTo>
                <a:lnTo>
                  <a:pt x="1345692" y="336042"/>
                </a:lnTo>
                <a:cubicBezTo>
                  <a:pt x="1325372" y="336042"/>
                  <a:pt x="1308862" y="328676"/>
                  <a:pt x="1296162" y="313944"/>
                </a:cubicBezTo>
                <a:cubicBezTo>
                  <a:pt x="1283970" y="299212"/>
                  <a:pt x="1279144" y="281686"/>
                  <a:pt x="1281684" y="261366"/>
                </a:cubicBezTo>
                <a:close/>
                <a:moveTo>
                  <a:pt x="1075182" y="0"/>
                </a:moveTo>
                <a:lnTo>
                  <a:pt x="1164336" y="0"/>
                </a:lnTo>
                <a:cubicBezTo>
                  <a:pt x="1182116" y="0"/>
                  <a:pt x="1197356" y="6223"/>
                  <a:pt x="1210056" y="18669"/>
                </a:cubicBezTo>
                <a:cubicBezTo>
                  <a:pt x="1222756" y="31115"/>
                  <a:pt x="1229614" y="46482"/>
                  <a:pt x="1230630" y="64770"/>
                </a:cubicBezTo>
                <a:lnTo>
                  <a:pt x="1232154" y="105918"/>
                </a:lnTo>
                <a:lnTo>
                  <a:pt x="1078992" y="1059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kumimoji="1" lang="zh-CN" altLang="en-US" sz="6000" dirty="0">
              <a:solidFill>
                <a:schemeClr val="bg1"/>
              </a:solidFill>
              <a:latin typeface="DOUYU Font" pitchFamily="2" charset="-122"/>
              <a:ea typeface="DOUYU Font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741829" y="3667189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charset="-122"/>
              </a:rPr>
              <a:t>更多精彩内容请登录</a:t>
            </a:r>
            <a:r>
              <a:rPr lang="zh-CN" altLang="en-US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www.xinjiaoyu.com</a:t>
            </a:r>
            <a:endParaRPr lang="zh-CN" altLang="en-US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2" y="173643"/>
            <a:ext cx="2694666" cy="45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428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TUxMzYyNWY2NWY2YzJiNDhhOWY1MTc3YjU1YjFhYWEifQ=="/>
</p:tagLst>
</file>

<file path=ppt/theme/theme1.xml><?xml version="1.0" encoding="utf-8"?>
<a:theme xmlns:a="http://schemas.openxmlformats.org/drawingml/2006/main" name="8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基本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1694</TotalTime>
  <Words>2610</Words>
  <Application>Microsoft Office PowerPoint</Application>
  <PresentationFormat>自定义</PresentationFormat>
  <Paragraphs>218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5" baseType="lpstr">
      <vt:lpstr>DOUYU Font</vt:lpstr>
      <vt:lpstr>KaiTi</vt:lpstr>
      <vt:lpstr>zihun159hao-gukesong</vt:lpstr>
      <vt:lpstr>方正中等线_GBK</vt:lpstr>
      <vt:lpstr>方正中等线简体</vt:lpstr>
      <vt:lpstr>仿宋_GB2312</vt:lpstr>
      <vt:lpstr>黑体</vt:lpstr>
      <vt:lpstr>华文黑体</vt:lpstr>
      <vt:lpstr>华文细黑</vt:lpstr>
      <vt:lpstr>楷体</vt:lpstr>
      <vt:lpstr>楷体_GB2312</vt:lpstr>
      <vt:lpstr>宋体</vt:lpstr>
      <vt:lpstr>微软雅黑</vt:lpstr>
      <vt:lpstr>Arial</vt:lpstr>
      <vt:lpstr>Calibri</vt:lpstr>
      <vt:lpstr>Courier New</vt:lpstr>
      <vt:lpstr>Times New Roman</vt:lpstr>
      <vt:lpstr>8_Office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9493</cp:revision>
  <dcterms:created xsi:type="dcterms:W3CDTF">2014-11-27T01:03:00Z</dcterms:created>
  <dcterms:modified xsi:type="dcterms:W3CDTF">2024-03-16T01:11:07Z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2052-12.1.0.15990</vt:lpwstr>
  </property>
  <property fmtid="{D5CDD505-2E9C-101B-9397-08002B2CF9AE}" pid="3" name="ICV">
    <vt:lpwstr>B825556D803E4D82BE8B5E3BC3302CAA_12</vt:lpwstr>
  </property>
</Properties>
</file>