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412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20" r:id="rId11"/>
    <p:sldId id="421" r:id="rId12"/>
    <p:sldId id="422" r:id="rId13"/>
    <p:sldId id="423" r:id="rId14"/>
    <p:sldId id="424" r:id="rId15"/>
    <p:sldId id="425" r:id="rId16"/>
    <p:sldId id="426" r:id="rId17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1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4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64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9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9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2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1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2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2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2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34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3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3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60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0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/>
  <Paragraphs>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DBY-W09</dc:creator>
  <cp:lastModifiedBy>徐谈谈</cp:lastModifiedBy>
  <cp:revision>1</cp:revision>
  <dcterms:created xsi:type="dcterms:W3CDTF">2023-03-29T14:59:13Z</dcterms:created>
  <dcterms:modified xsi:type="dcterms:W3CDTF">2023-03-29T14:59:13Z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2052-11.1.0.14177</vt:lpwstr>
  </property>
  <property fmtid="{D5CDD505-2E9C-101B-9397-08002B2CF9AE}" pid="3" name="ICV">
    <vt:lpwstr>7C26CCB9502A4A54B92C9B85DC95F019_13</vt:lpwstr>
  </property>
</Properties>
</file>