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9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9BF819-8947-4775-9FD8-818ED1D682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11E2C3-36DB-457D-891E-35287A65D3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88400F-5652-4807-B505-98E316BF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B89736-26A8-4AD6-B436-3BB071050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6CD424-D956-4E03-AF03-2C899B644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68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735000-092B-49D5-9F76-9DDB0F9B7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281E30-B8B8-4BCA-8100-EC4299F03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3027E3-0E76-411A-BC73-3AAB9BB8D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3EC417-853E-4A50-97E8-9D325E02C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1A2B09-1F96-4F11-AED7-3AE117026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175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673E6F2-65AF-4C99-BBA8-AE2A6CBBEE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CE27F6-D457-4191-AF88-E3405602F8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77B87A-C29A-4E54-B1BC-AC725AF59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5FEA3D-FE7A-40C4-9336-A94770940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6C42F5-DEAC-4525-AF36-3594666D6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82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555C20-4DD1-4114-9298-B50B52BAA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6B81D5-14D2-4691-B7A6-3F5D4548C5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621D7B-9125-46D6-9C41-0446D5CF1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991642-8E6C-4C1C-9050-9EE8B53C9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16039A-09A0-45A7-9F79-10671E880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60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99807F-C138-40CE-BEEF-85A88C899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D72496B-45B6-47B2-9A77-898963D1C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2F5FA2-16C1-4CA8-A516-5C857F0D5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0FB974-3D13-4605-A4D1-E4CDE41A4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0E2615-EFA3-4194-9236-9B30B98FC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385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01A0EF-ED75-4C39-A1CD-1FB5C1398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6B7AE7-4CEE-42A3-A19F-7353E9686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E9B314-E69F-4C51-9244-21DF331AD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0BDD623-6737-4741-A08D-8983C77DE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09A608-B244-48E4-8D0C-A7AEA19CF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0E4A2B-6369-4644-860A-168969819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62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B044D9-E2DA-4219-BD32-25073B7FB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4D42B6-AE9A-46F1-80D8-82DDEB5CD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1F041F-B1F8-4F2B-8618-1C8F7A2FF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F566C1-03EC-4273-9370-6BAAE3DAC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4798603-0D45-4ABE-B3AB-3DBB7FB011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492C272-0094-4CAE-8ED6-F6D12156F7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47DDFA0-19DA-41C5-9BA9-0B4EF4E18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C09A18D-2170-4710-8474-06A2BC128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5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D71892-B2EC-4AB1-AFBA-DD7E6414F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4D07708-B044-480D-802C-A8286E9C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178B58-54FA-4E7D-A50F-E53E87BAE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F99381-308B-49E7-AAF7-95DF85B7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243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1C1086-8BAB-4593-949F-D99CFF48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7D5B1C5-E974-450A-A21D-9710A467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534A442-76AD-4061-B412-065D3CC60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60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9E39E5-B316-4D0D-B39E-575EAE55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2D76ED-4F6D-4DF8-A9D0-88F2DD4CE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AD551E3-2AAF-4DF0-B081-894AAF023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46E4AE-FA8D-4719-A902-FCDAB4123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7078E6-E866-4C06-AFAE-3E1FC63BC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4F7B1E-2579-4EEB-8A75-2B6C671DE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73D59D-E497-48F7-A9FF-EE3092C1D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D03DABC-74C4-42E7-8B2B-0D04D00CB9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A36BD1-A4F2-4CD9-A7F8-B1CF7E1F2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FCBB079-5B52-4B1A-ABA2-29150FD1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9D32A8-2CE5-4E9A-98AF-47016331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700F60D-4F9A-4F9E-A8C4-47614CC2B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269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E9EFD03-AA63-4C56-BCED-671148B98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25492D-BEC1-42AA-B040-C8D48864D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F849B-9467-42D8-8FA5-EAE94969B0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80CCE-D403-4169-B8DF-03156B0347D8}" type="datetimeFigureOut">
              <a:rPr lang="zh-CN" altLang="en-US" smtClean="0"/>
              <a:t>2021/9/4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ABE053-0E4D-40CF-BC32-28B9680184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B110DE-97D1-494C-A502-9B8B9680E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F11D6-11DB-487D-BC7D-C7B2A738F6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03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gif"/><Relationship Id="rId18" Type="http://schemas.openxmlformats.org/officeDocument/2006/relationships/image" Target="../media/image2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12" Type="http://schemas.openxmlformats.org/officeDocument/2006/relationships/image" Target="../media/image17.gif"/><Relationship Id="rId17" Type="http://schemas.openxmlformats.org/officeDocument/2006/relationships/image" Target="../media/image22.png"/><Relationship Id="rId2" Type="http://schemas.openxmlformats.org/officeDocument/2006/relationships/image" Target="../media/image7.jpeg"/><Relationship Id="rId16" Type="http://schemas.openxmlformats.org/officeDocument/2006/relationships/image" Target="../media/image21.gif"/><Relationship Id="rId20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5" Type="http://schemas.openxmlformats.org/officeDocument/2006/relationships/image" Target="../media/image20.gif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gif"/><Relationship Id="rId9" Type="http://schemas.openxmlformats.org/officeDocument/2006/relationships/image" Target="../media/image14.gif"/><Relationship Id="rId1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13" Type="http://schemas.openxmlformats.org/officeDocument/2006/relationships/image" Target="../media/image36.gif"/><Relationship Id="rId18" Type="http://schemas.openxmlformats.org/officeDocument/2006/relationships/image" Target="../media/image41.gif"/><Relationship Id="rId3" Type="http://schemas.openxmlformats.org/officeDocument/2006/relationships/image" Target="../media/image26.gif"/><Relationship Id="rId21" Type="http://schemas.openxmlformats.org/officeDocument/2006/relationships/image" Target="../media/image44.gif"/><Relationship Id="rId7" Type="http://schemas.openxmlformats.org/officeDocument/2006/relationships/image" Target="../media/image30.png"/><Relationship Id="rId12" Type="http://schemas.openxmlformats.org/officeDocument/2006/relationships/image" Target="../media/image35.gif"/><Relationship Id="rId17" Type="http://schemas.openxmlformats.org/officeDocument/2006/relationships/image" Target="../media/image40.gif"/><Relationship Id="rId2" Type="http://schemas.openxmlformats.org/officeDocument/2006/relationships/image" Target="../media/image1.jpeg"/><Relationship Id="rId16" Type="http://schemas.openxmlformats.org/officeDocument/2006/relationships/image" Target="../media/image39.gif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11" Type="http://schemas.openxmlformats.org/officeDocument/2006/relationships/image" Target="../media/image34.png"/><Relationship Id="rId5" Type="http://schemas.openxmlformats.org/officeDocument/2006/relationships/image" Target="../media/image28.gif"/><Relationship Id="rId15" Type="http://schemas.openxmlformats.org/officeDocument/2006/relationships/image" Target="../media/image38.gif"/><Relationship Id="rId10" Type="http://schemas.openxmlformats.org/officeDocument/2006/relationships/image" Target="../media/image33.gif"/><Relationship Id="rId19" Type="http://schemas.openxmlformats.org/officeDocument/2006/relationships/image" Target="../media/image42.gif"/><Relationship Id="rId4" Type="http://schemas.openxmlformats.org/officeDocument/2006/relationships/image" Target="../media/image27.gif"/><Relationship Id="rId9" Type="http://schemas.openxmlformats.org/officeDocument/2006/relationships/image" Target="../media/image32.gif"/><Relationship Id="rId1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13" Type="http://schemas.openxmlformats.org/officeDocument/2006/relationships/image" Target="../media/image56.png"/><Relationship Id="rId18" Type="http://schemas.openxmlformats.org/officeDocument/2006/relationships/image" Target="../media/image61.gif"/><Relationship Id="rId3" Type="http://schemas.openxmlformats.org/officeDocument/2006/relationships/image" Target="../media/image46.gif"/><Relationship Id="rId21" Type="http://schemas.openxmlformats.org/officeDocument/2006/relationships/image" Target="../media/image64.gif"/><Relationship Id="rId7" Type="http://schemas.openxmlformats.org/officeDocument/2006/relationships/image" Target="../media/image50.gif"/><Relationship Id="rId12" Type="http://schemas.openxmlformats.org/officeDocument/2006/relationships/image" Target="../media/image55.gif"/><Relationship Id="rId17" Type="http://schemas.openxmlformats.org/officeDocument/2006/relationships/image" Target="../media/image60.gif"/><Relationship Id="rId2" Type="http://schemas.openxmlformats.org/officeDocument/2006/relationships/image" Target="../media/image45.gif"/><Relationship Id="rId16" Type="http://schemas.openxmlformats.org/officeDocument/2006/relationships/image" Target="../media/image59.gif"/><Relationship Id="rId20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gif"/><Relationship Id="rId5" Type="http://schemas.openxmlformats.org/officeDocument/2006/relationships/image" Target="../media/image48.gif"/><Relationship Id="rId15" Type="http://schemas.openxmlformats.org/officeDocument/2006/relationships/image" Target="../media/image58.gif"/><Relationship Id="rId23" Type="http://schemas.openxmlformats.org/officeDocument/2006/relationships/image" Target="../media/image66.gif"/><Relationship Id="rId10" Type="http://schemas.openxmlformats.org/officeDocument/2006/relationships/image" Target="../media/image53.gif"/><Relationship Id="rId19" Type="http://schemas.openxmlformats.org/officeDocument/2006/relationships/image" Target="../media/image62.gif"/><Relationship Id="rId4" Type="http://schemas.openxmlformats.org/officeDocument/2006/relationships/image" Target="../media/image47.gif"/><Relationship Id="rId9" Type="http://schemas.openxmlformats.org/officeDocument/2006/relationships/image" Target="../media/image52.gif"/><Relationship Id="rId14" Type="http://schemas.openxmlformats.org/officeDocument/2006/relationships/image" Target="../media/image57.gif"/><Relationship Id="rId22" Type="http://schemas.openxmlformats.org/officeDocument/2006/relationships/image" Target="../media/image6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gif"/><Relationship Id="rId13" Type="http://schemas.openxmlformats.org/officeDocument/2006/relationships/image" Target="../media/image78.gif"/><Relationship Id="rId18" Type="http://schemas.openxmlformats.org/officeDocument/2006/relationships/image" Target="../media/image83.gif"/><Relationship Id="rId3" Type="http://schemas.openxmlformats.org/officeDocument/2006/relationships/image" Target="../media/image68.gif"/><Relationship Id="rId7" Type="http://schemas.openxmlformats.org/officeDocument/2006/relationships/image" Target="../media/image72.gif"/><Relationship Id="rId12" Type="http://schemas.openxmlformats.org/officeDocument/2006/relationships/image" Target="../media/image77.gif"/><Relationship Id="rId17" Type="http://schemas.openxmlformats.org/officeDocument/2006/relationships/image" Target="../media/image82.gif"/><Relationship Id="rId2" Type="http://schemas.openxmlformats.org/officeDocument/2006/relationships/image" Target="../media/image67.gif"/><Relationship Id="rId16" Type="http://schemas.openxmlformats.org/officeDocument/2006/relationships/image" Target="../media/image8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gif"/><Relationship Id="rId11" Type="http://schemas.openxmlformats.org/officeDocument/2006/relationships/image" Target="../media/image76.gif"/><Relationship Id="rId5" Type="http://schemas.openxmlformats.org/officeDocument/2006/relationships/image" Target="../media/image70.gif"/><Relationship Id="rId15" Type="http://schemas.openxmlformats.org/officeDocument/2006/relationships/image" Target="../media/image80.gif"/><Relationship Id="rId10" Type="http://schemas.openxmlformats.org/officeDocument/2006/relationships/image" Target="../media/image75.png"/><Relationship Id="rId19" Type="http://schemas.openxmlformats.org/officeDocument/2006/relationships/image" Target="../media/image84.png"/><Relationship Id="rId4" Type="http://schemas.openxmlformats.org/officeDocument/2006/relationships/image" Target="../media/image69.gif"/><Relationship Id="rId9" Type="http://schemas.openxmlformats.org/officeDocument/2006/relationships/image" Target="../media/image74.png"/><Relationship Id="rId14" Type="http://schemas.openxmlformats.org/officeDocument/2006/relationships/image" Target="../media/image79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gif"/><Relationship Id="rId18" Type="http://schemas.openxmlformats.org/officeDocument/2006/relationships/image" Target="../media/image101.gif"/><Relationship Id="rId3" Type="http://schemas.openxmlformats.org/officeDocument/2006/relationships/image" Target="../media/image86.gif"/><Relationship Id="rId21" Type="http://schemas.openxmlformats.org/officeDocument/2006/relationships/image" Target="../media/image104.gif"/><Relationship Id="rId7" Type="http://schemas.openxmlformats.org/officeDocument/2006/relationships/image" Target="../media/image90.gif"/><Relationship Id="rId12" Type="http://schemas.openxmlformats.org/officeDocument/2006/relationships/image" Target="../media/image95.gif"/><Relationship Id="rId17" Type="http://schemas.openxmlformats.org/officeDocument/2006/relationships/image" Target="../media/image100.gif"/><Relationship Id="rId2" Type="http://schemas.openxmlformats.org/officeDocument/2006/relationships/image" Target="../media/image85.gif"/><Relationship Id="rId16" Type="http://schemas.openxmlformats.org/officeDocument/2006/relationships/image" Target="../media/image99.gif"/><Relationship Id="rId20" Type="http://schemas.openxmlformats.org/officeDocument/2006/relationships/image" Target="../media/image10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gif"/><Relationship Id="rId11" Type="http://schemas.openxmlformats.org/officeDocument/2006/relationships/image" Target="../media/image94.gif"/><Relationship Id="rId5" Type="http://schemas.openxmlformats.org/officeDocument/2006/relationships/image" Target="../media/image88.gif"/><Relationship Id="rId15" Type="http://schemas.openxmlformats.org/officeDocument/2006/relationships/image" Target="../media/image98.gif"/><Relationship Id="rId10" Type="http://schemas.openxmlformats.org/officeDocument/2006/relationships/image" Target="../media/image93.gif"/><Relationship Id="rId19" Type="http://schemas.openxmlformats.org/officeDocument/2006/relationships/image" Target="../media/image102.gif"/><Relationship Id="rId4" Type="http://schemas.openxmlformats.org/officeDocument/2006/relationships/image" Target="../media/image87.gif"/><Relationship Id="rId9" Type="http://schemas.openxmlformats.org/officeDocument/2006/relationships/image" Target="../media/image92.gif"/><Relationship Id="rId14" Type="http://schemas.openxmlformats.org/officeDocument/2006/relationships/image" Target="../media/image9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gif"/><Relationship Id="rId13" Type="http://schemas.openxmlformats.org/officeDocument/2006/relationships/image" Target="../media/image116.gif"/><Relationship Id="rId3" Type="http://schemas.openxmlformats.org/officeDocument/2006/relationships/image" Target="../media/image106.gif"/><Relationship Id="rId7" Type="http://schemas.openxmlformats.org/officeDocument/2006/relationships/image" Target="../media/image110.gif"/><Relationship Id="rId12" Type="http://schemas.openxmlformats.org/officeDocument/2006/relationships/image" Target="../media/image115.gif"/><Relationship Id="rId2" Type="http://schemas.openxmlformats.org/officeDocument/2006/relationships/image" Target="../media/image10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gif"/><Relationship Id="rId11" Type="http://schemas.openxmlformats.org/officeDocument/2006/relationships/image" Target="../media/image114.gif"/><Relationship Id="rId5" Type="http://schemas.openxmlformats.org/officeDocument/2006/relationships/image" Target="../media/image108.gif"/><Relationship Id="rId10" Type="http://schemas.openxmlformats.org/officeDocument/2006/relationships/image" Target="../media/image113.gif"/><Relationship Id="rId4" Type="http://schemas.openxmlformats.org/officeDocument/2006/relationships/image" Target="../media/image107.gif"/><Relationship Id="rId9" Type="http://schemas.openxmlformats.org/officeDocument/2006/relationships/image" Target="../media/image112.gif"/><Relationship Id="rId14" Type="http://schemas.openxmlformats.org/officeDocument/2006/relationships/image" Target="../media/image11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gif"/><Relationship Id="rId7" Type="http://schemas.openxmlformats.org/officeDocument/2006/relationships/image" Target="../media/image123.gif"/><Relationship Id="rId2" Type="http://schemas.openxmlformats.org/officeDocument/2006/relationships/image" Target="../media/image11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gif"/><Relationship Id="rId5" Type="http://schemas.openxmlformats.org/officeDocument/2006/relationships/image" Target="../media/image121.gif"/><Relationship Id="rId4" Type="http://schemas.openxmlformats.org/officeDocument/2006/relationships/image" Target="../media/image120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gif"/><Relationship Id="rId13" Type="http://schemas.openxmlformats.org/officeDocument/2006/relationships/image" Target="../media/image135.gif"/><Relationship Id="rId3" Type="http://schemas.openxmlformats.org/officeDocument/2006/relationships/image" Target="../media/image125.gif"/><Relationship Id="rId7" Type="http://schemas.openxmlformats.org/officeDocument/2006/relationships/image" Target="../media/image129.gif"/><Relationship Id="rId12" Type="http://schemas.openxmlformats.org/officeDocument/2006/relationships/image" Target="../media/image134.gif"/><Relationship Id="rId2" Type="http://schemas.openxmlformats.org/officeDocument/2006/relationships/image" Target="../media/image124.gif"/><Relationship Id="rId16" Type="http://schemas.openxmlformats.org/officeDocument/2006/relationships/image" Target="../media/image13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gif"/><Relationship Id="rId11" Type="http://schemas.openxmlformats.org/officeDocument/2006/relationships/image" Target="../media/image133.gif"/><Relationship Id="rId5" Type="http://schemas.openxmlformats.org/officeDocument/2006/relationships/image" Target="../media/image127.gif"/><Relationship Id="rId15" Type="http://schemas.openxmlformats.org/officeDocument/2006/relationships/image" Target="../media/image137.gif"/><Relationship Id="rId10" Type="http://schemas.openxmlformats.org/officeDocument/2006/relationships/image" Target="../media/image132.gif"/><Relationship Id="rId4" Type="http://schemas.openxmlformats.org/officeDocument/2006/relationships/image" Target="../media/image126.gif"/><Relationship Id="rId9" Type="http://schemas.openxmlformats.org/officeDocument/2006/relationships/image" Target="../media/image131.gif"/><Relationship Id="rId14" Type="http://schemas.openxmlformats.org/officeDocument/2006/relationships/image" Target="../media/image13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图表&#10;&#10;描述已自动生成">
            <a:extLst>
              <a:ext uri="{FF2B5EF4-FFF2-40B4-BE49-F238E27FC236}">
                <a16:creationId xmlns:a16="http://schemas.microsoft.com/office/drawing/2014/main" id="{6700C00C-45E2-4C32-89A5-B7F07F9B1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5" y="710315"/>
            <a:ext cx="1809750" cy="1809750"/>
          </a:xfrm>
          <a:prstGeom prst="rect">
            <a:avLst/>
          </a:prstGeom>
        </p:spPr>
      </p:pic>
      <p:pic>
        <p:nvPicPr>
          <p:cNvPr id="16" name="图片 15" descr="卡通人物&#10;&#10;描述已自动生成">
            <a:extLst>
              <a:ext uri="{FF2B5EF4-FFF2-40B4-BE49-F238E27FC236}">
                <a16:creationId xmlns:a16="http://schemas.microsoft.com/office/drawing/2014/main" id="{7313281C-67EB-4494-8F36-82984C619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145" y="762781"/>
            <a:ext cx="1809750" cy="1809750"/>
          </a:xfrm>
          <a:prstGeom prst="rect">
            <a:avLst/>
          </a:prstGeom>
        </p:spPr>
      </p:pic>
      <p:pic>
        <p:nvPicPr>
          <p:cNvPr id="22" name="图片 21" descr="卡通人物&#10;&#10;中度可信度描述已自动生成">
            <a:extLst>
              <a:ext uri="{FF2B5EF4-FFF2-40B4-BE49-F238E27FC236}">
                <a16:creationId xmlns:a16="http://schemas.microsoft.com/office/drawing/2014/main" id="{0C46AA7E-58F5-42EC-9E3C-1E4CA52AE0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97239"/>
            <a:ext cx="2286000" cy="2286000"/>
          </a:xfrm>
          <a:prstGeom prst="rect">
            <a:avLst/>
          </a:prstGeom>
        </p:spPr>
      </p:pic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id="{6DB87568-9459-4CDE-B594-725C0A5D55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14" y="3110459"/>
            <a:ext cx="2286000" cy="2286000"/>
          </a:xfrm>
          <a:prstGeom prst="rect">
            <a:avLst/>
          </a:prstGeom>
        </p:spPr>
      </p:pic>
      <p:pic>
        <p:nvPicPr>
          <p:cNvPr id="28" name="图片 27" descr="卡通人物&#10;&#10;描述已自动生成">
            <a:extLst>
              <a:ext uri="{FF2B5EF4-FFF2-40B4-BE49-F238E27FC236}">
                <a16:creationId xmlns:a16="http://schemas.microsoft.com/office/drawing/2014/main" id="{4387D53A-14E2-4E05-934C-22BE7CF3D8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394" y="3586709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55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描述已自动生成">
            <a:extLst>
              <a:ext uri="{FF2B5EF4-FFF2-40B4-BE49-F238E27FC236}">
                <a16:creationId xmlns:a16="http://schemas.microsoft.com/office/drawing/2014/main" id="{CAA15B63-9EA8-4B72-BCA1-73B12C285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74" y="389856"/>
            <a:ext cx="2286000" cy="2286000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AFEAC902-AFDD-4876-8F9D-0D2AB575835F}"/>
              </a:ext>
            </a:extLst>
          </p:cNvPr>
          <p:cNvSpPr txBox="1"/>
          <p:nvPr/>
        </p:nvSpPr>
        <p:spPr>
          <a:xfrm>
            <a:off x="3048625" y="3244334"/>
            <a:ext cx="60972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BD6ADBB-44C6-481F-BCB5-57C6F4361311}"/>
              </a:ext>
            </a:extLst>
          </p:cNvPr>
          <p:cNvSpPr txBox="1"/>
          <p:nvPr/>
        </p:nvSpPr>
        <p:spPr>
          <a:xfrm>
            <a:off x="3048000" y="32461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CCD045F-E2E5-4358-866A-FEBC642E0BB3}"/>
              </a:ext>
            </a:extLst>
          </p:cNvPr>
          <p:cNvSpPr txBox="1"/>
          <p:nvPr/>
        </p:nvSpPr>
        <p:spPr>
          <a:xfrm>
            <a:off x="3048000" y="32461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771445D-604A-48A4-831A-21084C36FDC7}"/>
              </a:ext>
            </a:extLst>
          </p:cNvPr>
          <p:cNvSpPr txBox="1"/>
          <p:nvPr/>
        </p:nvSpPr>
        <p:spPr>
          <a:xfrm>
            <a:off x="3048000" y="32461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id="{D3814D87-28A0-41A8-8770-301ADF820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288" y="691935"/>
            <a:ext cx="1809750" cy="1809750"/>
          </a:xfrm>
          <a:prstGeom prst="rect">
            <a:avLst/>
          </a:prstGeom>
        </p:spPr>
      </p:pic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8948A664-0845-4EDC-A593-0E1F2FC50C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9" y="3244334"/>
            <a:ext cx="1428750" cy="1428750"/>
          </a:xfrm>
          <a:prstGeom prst="rect">
            <a:avLst/>
          </a:prstGeom>
        </p:spPr>
      </p:pic>
      <p:pic>
        <p:nvPicPr>
          <p:cNvPr id="12" name="图片 11" descr="徽标&#10;&#10;中度可信度描述已自动生成">
            <a:extLst>
              <a:ext uri="{FF2B5EF4-FFF2-40B4-BE49-F238E27FC236}">
                <a16:creationId xmlns:a16="http://schemas.microsoft.com/office/drawing/2014/main" id="{B48EB392-629F-4BEB-B712-F230F0F978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474" y="2909791"/>
            <a:ext cx="1809750" cy="1809750"/>
          </a:xfrm>
          <a:prstGeom prst="rect">
            <a:avLst/>
          </a:prstGeom>
        </p:spPr>
      </p:pic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id="{E931072F-48C2-4BBB-A98E-5FD2AC911D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533" y="867465"/>
            <a:ext cx="1809750" cy="1809750"/>
          </a:xfrm>
          <a:prstGeom prst="rect">
            <a:avLst/>
          </a:prstGeom>
        </p:spPr>
      </p:pic>
      <p:pic>
        <p:nvPicPr>
          <p:cNvPr id="16" name="图片 15" descr="卡通人物&#10;&#10;描述已自动生成">
            <a:extLst>
              <a:ext uri="{FF2B5EF4-FFF2-40B4-BE49-F238E27FC236}">
                <a16:creationId xmlns:a16="http://schemas.microsoft.com/office/drawing/2014/main" id="{A0B4BD75-BF8A-4477-AC87-6F68D77308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778" y="866106"/>
            <a:ext cx="1809750" cy="1809750"/>
          </a:xfrm>
          <a:prstGeom prst="rect">
            <a:avLst/>
          </a:prstGeom>
        </p:spPr>
      </p:pic>
      <p:pic>
        <p:nvPicPr>
          <p:cNvPr id="18" name="图片 17" descr="卡通人物&#10;&#10;描述已自动生成">
            <a:extLst>
              <a:ext uri="{FF2B5EF4-FFF2-40B4-BE49-F238E27FC236}">
                <a16:creationId xmlns:a16="http://schemas.microsoft.com/office/drawing/2014/main" id="{06138813-57FE-40E3-9474-6F7DD501DF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6039" y="931701"/>
            <a:ext cx="1809750" cy="1809750"/>
          </a:xfrm>
          <a:prstGeom prst="rect">
            <a:avLst/>
          </a:prstGeom>
        </p:spPr>
      </p:pic>
      <p:pic>
        <p:nvPicPr>
          <p:cNvPr id="20" name="图片 19" descr="卡通人物画&#10;&#10;描述已自动生成">
            <a:extLst>
              <a:ext uri="{FF2B5EF4-FFF2-40B4-BE49-F238E27FC236}">
                <a16:creationId xmlns:a16="http://schemas.microsoft.com/office/drawing/2014/main" id="{8165455B-FD43-4665-9295-89FBBC8FD4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994" y="2889770"/>
            <a:ext cx="1809750" cy="1809750"/>
          </a:xfrm>
          <a:prstGeom prst="rect">
            <a:avLst/>
          </a:prstGeom>
        </p:spPr>
      </p:pic>
      <p:pic>
        <p:nvPicPr>
          <p:cNvPr id="22" name="图片 21" descr="卡通人物&#10;&#10;中度可信度描述已自动生成">
            <a:extLst>
              <a:ext uri="{FF2B5EF4-FFF2-40B4-BE49-F238E27FC236}">
                <a16:creationId xmlns:a16="http://schemas.microsoft.com/office/drawing/2014/main" id="{1E7EE1B5-D62D-4FC0-AC1A-49F95065425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757" y="2741451"/>
            <a:ext cx="2286000" cy="2286000"/>
          </a:xfrm>
          <a:prstGeom prst="rect">
            <a:avLst/>
          </a:prstGeom>
        </p:spPr>
      </p:pic>
      <p:pic>
        <p:nvPicPr>
          <p:cNvPr id="24" name="图片 23" descr="娃娃放在一起&#10;&#10;中度可信度描述已自动生成">
            <a:extLst>
              <a:ext uri="{FF2B5EF4-FFF2-40B4-BE49-F238E27FC236}">
                <a16:creationId xmlns:a16="http://schemas.microsoft.com/office/drawing/2014/main" id="{19F367A2-EA1A-4006-8D45-F15FD706827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70" y="4953972"/>
            <a:ext cx="1428750" cy="1428750"/>
          </a:xfrm>
          <a:prstGeom prst="rect">
            <a:avLst/>
          </a:prstGeom>
        </p:spPr>
      </p:pic>
      <p:pic>
        <p:nvPicPr>
          <p:cNvPr id="26" name="图片 25" descr="卡通画&#10;&#10;描述已自动生成">
            <a:extLst>
              <a:ext uri="{FF2B5EF4-FFF2-40B4-BE49-F238E27FC236}">
                <a16:creationId xmlns:a16="http://schemas.microsoft.com/office/drawing/2014/main" id="{14C5A9D2-ED0B-47F6-B5B4-64470206D0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501" y="4831897"/>
            <a:ext cx="1809750" cy="1809750"/>
          </a:xfrm>
          <a:prstGeom prst="rect">
            <a:avLst/>
          </a:prstGeom>
        </p:spPr>
      </p:pic>
      <p:pic>
        <p:nvPicPr>
          <p:cNvPr id="28" name="图片 27" descr="卡通人物&#10;&#10;中度可信度描述已自动生成">
            <a:extLst>
              <a:ext uri="{FF2B5EF4-FFF2-40B4-BE49-F238E27FC236}">
                <a16:creationId xmlns:a16="http://schemas.microsoft.com/office/drawing/2014/main" id="{9DF67C0F-6F7F-4911-AD51-1EF78D25928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499" y="4617584"/>
            <a:ext cx="2238375" cy="2238375"/>
          </a:xfrm>
          <a:prstGeom prst="rect">
            <a:avLst/>
          </a:prstGeom>
        </p:spPr>
      </p:pic>
      <p:pic>
        <p:nvPicPr>
          <p:cNvPr id="34" name="图片 33" descr="卡通人物&#10;&#10;低可信度描述已自动生成">
            <a:extLst>
              <a:ext uri="{FF2B5EF4-FFF2-40B4-BE49-F238E27FC236}">
                <a16:creationId xmlns:a16="http://schemas.microsoft.com/office/drawing/2014/main" id="{0225D6A6-6590-481E-953D-B8C96826D04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502" y="2807834"/>
            <a:ext cx="1809750" cy="1809750"/>
          </a:xfrm>
          <a:prstGeom prst="rect">
            <a:avLst/>
          </a:prstGeom>
        </p:spPr>
      </p:pic>
      <p:pic>
        <p:nvPicPr>
          <p:cNvPr id="36" name="图片 35" descr="卡通人物&#10;&#10;描述已自动生成">
            <a:extLst>
              <a:ext uri="{FF2B5EF4-FFF2-40B4-BE49-F238E27FC236}">
                <a16:creationId xmlns:a16="http://schemas.microsoft.com/office/drawing/2014/main" id="{BD1BEDBF-4535-45E6-8F20-CCAC1039939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795" y="5186062"/>
            <a:ext cx="952500" cy="952500"/>
          </a:xfrm>
          <a:prstGeom prst="rect">
            <a:avLst/>
          </a:prstGeom>
        </p:spPr>
      </p:pic>
      <p:pic>
        <p:nvPicPr>
          <p:cNvPr id="38" name="图片 37" descr="卡通画&#10;&#10;中度可信度描述已自动生成">
            <a:extLst>
              <a:ext uri="{FF2B5EF4-FFF2-40B4-BE49-F238E27FC236}">
                <a16:creationId xmlns:a16="http://schemas.microsoft.com/office/drawing/2014/main" id="{8D4CA898-3919-41D1-A5CD-75CC025B681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232" y="5276022"/>
            <a:ext cx="1269841" cy="1269841"/>
          </a:xfrm>
          <a:prstGeom prst="rect">
            <a:avLst/>
          </a:prstGeom>
        </p:spPr>
      </p:pic>
      <p:pic>
        <p:nvPicPr>
          <p:cNvPr id="46" name="图片 45" descr="卡通人物&#10;&#10;中度可信度描述已自动生成">
            <a:extLst>
              <a:ext uri="{FF2B5EF4-FFF2-40B4-BE49-F238E27FC236}">
                <a16:creationId xmlns:a16="http://schemas.microsoft.com/office/drawing/2014/main" id="{04FC793B-7FF0-43C1-A999-21500A00FB5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946" y="5308679"/>
            <a:ext cx="952500" cy="952500"/>
          </a:xfrm>
          <a:prstGeom prst="rect">
            <a:avLst/>
          </a:prstGeom>
        </p:spPr>
      </p:pic>
      <p:pic>
        <p:nvPicPr>
          <p:cNvPr id="50" name="图片 49" descr="卡通人物&#10;&#10;描述已自动生成">
            <a:extLst>
              <a:ext uri="{FF2B5EF4-FFF2-40B4-BE49-F238E27FC236}">
                <a16:creationId xmlns:a16="http://schemas.microsoft.com/office/drawing/2014/main" id="{718E8828-FC04-4E3D-9F0B-15EED30334F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775" y="4730510"/>
            <a:ext cx="1809750" cy="1809750"/>
          </a:xfrm>
          <a:prstGeom prst="rect">
            <a:avLst/>
          </a:prstGeom>
        </p:spPr>
      </p:pic>
      <p:pic>
        <p:nvPicPr>
          <p:cNvPr id="52" name="图片 51" descr="卡通人物&#10;&#10;描述已自动生成">
            <a:extLst>
              <a:ext uri="{FF2B5EF4-FFF2-40B4-BE49-F238E27FC236}">
                <a16:creationId xmlns:a16="http://schemas.microsoft.com/office/drawing/2014/main" id="{40135887-FF79-44B7-BE86-FED91294653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68" y="-463225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23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卡通人物&#10;&#10;低可信度描述已自动生成">
            <a:extLst>
              <a:ext uri="{FF2B5EF4-FFF2-40B4-BE49-F238E27FC236}">
                <a16:creationId xmlns:a16="http://schemas.microsoft.com/office/drawing/2014/main" id="{5A7D58F0-61DA-4BAE-B2FD-6F173B442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399" y="192051"/>
            <a:ext cx="1809750" cy="1809750"/>
          </a:xfrm>
          <a:prstGeom prst="rect">
            <a:avLst/>
          </a:prstGeom>
        </p:spPr>
      </p:pic>
      <p:pic>
        <p:nvPicPr>
          <p:cNvPr id="13" name="图片 12" descr="图片包含 游戏机, 食物&#10;&#10;描述已自动生成">
            <a:extLst>
              <a:ext uri="{FF2B5EF4-FFF2-40B4-BE49-F238E27FC236}">
                <a16:creationId xmlns:a16="http://schemas.microsoft.com/office/drawing/2014/main" id="{56CFEBE8-0807-41B8-8EED-875AE3AB3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434" y="620676"/>
            <a:ext cx="952500" cy="952500"/>
          </a:xfrm>
          <a:prstGeom prst="rect">
            <a:avLst/>
          </a:prstGeom>
        </p:spPr>
      </p:pic>
      <p:pic>
        <p:nvPicPr>
          <p:cNvPr id="17" name="图片 16" descr="图片包含 游戏机, 食物, 瓶子&#10;&#10;描述已自动生成">
            <a:extLst>
              <a:ext uri="{FF2B5EF4-FFF2-40B4-BE49-F238E27FC236}">
                <a16:creationId xmlns:a16="http://schemas.microsoft.com/office/drawing/2014/main" id="{C3FF4D0C-FE42-4A33-9C5C-EB6645FFE5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642" y="430176"/>
            <a:ext cx="2286000" cy="2286000"/>
          </a:xfrm>
          <a:prstGeom prst="rect">
            <a:avLst/>
          </a:prstGeom>
        </p:spPr>
      </p:pic>
      <p:pic>
        <p:nvPicPr>
          <p:cNvPr id="31" name="图片 30" descr="卡通人物&#10;&#10;描述已自动生成">
            <a:extLst>
              <a:ext uri="{FF2B5EF4-FFF2-40B4-BE49-F238E27FC236}">
                <a16:creationId xmlns:a16="http://schemas.microsoft.com/office/drawing/2014/main" id="{C3B8A85B-A902-40BB-8F0F-E3E3558F6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438" y="3512732"/>
            <a:ext cx="952500" cy="952500"/>
          </a:xfrm>
          <a:prstGeom prst="rect">
            <a:avLst/>
          </a:prstGeom>
        </p:spPr>
      </p:pic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id="{5DC8527D-A4D7-44B1-82DA-F4784D6BBD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563" y="4657725"/>
            <a:ext cx="1809750" cy="1809750"/>
          </a:xfrm>
          <a:prstGeom prst="rect">
            <a:avLst/>
          </a:prstGeom>
        </p:spPr>
      </p:pic>
      <p:pic>
        <p:nvPicPr>
          <p:cNvPr id="37" name="图片 36" descr="卡通人物&#10;&#10;中度可信度描述已自动生成">
            <a:extLst>
              <a:ext uri="{FF2B5EF4-FFF2-40B4-BE49-F238E27FC236}">
                <a16:creationId xmlns:a16="http://schemas.microsoft.com/office/drawing/2014/main" id="{E1096B06-5B1A-47EB-9E4B-7146A19E71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388" y="3512732"/>
            <a:ext cx="952500" cy="952500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>
            <a:extLst>
              <a:ext uri="{FF2B5EF4-FFF2-40B4-BE49-F238E27FC236}">
                <a16:creationId xmlns:a16="http://schemas.microsoft.com/office/drawing/2014/main" id="{7E6F65F7-7AEA-4C16-B21F-5750D7B06A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642" y="3583615"/>
            <a:ext cx="952500" cy="952500"/>
          </a:xfrm>
          <a:prstGeom prst="rect">
            <a:avLst/>
          </a:prstGeom>
        </p:spPr>
      </p:pic>
      <p:pic>
        <p:nvPicPr>
          <p:cNvPr id="47" name="图片 46" descr="卡通人物&#10;&#10;描述已自动生成">
            <a:extLst>
              <a:ext uri="{FF2B5EF4-FFF2-40B4-BE49-F238E27FC236}">
                <a16:creationId xmlns:a16="http://schemas.microsoft.com/office/drawing/2014/main" id="{44CCD1DE-4543-4765-BDA0-1D54172200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955" y="3154990"/>
            <a:ext cx="1809750" cy="1809750"/>
          </a:xfrm>
          <a:prstGeom prst="rect">
            <a:avLst/>
          </a:prstGeom>
        </p:spPr>
      </p:pic>
      <p:pic>
        <p:nvPicPr>
          <p:cNvPr id="57" name="图片 56" descr="卡通人物&#10;&#10;描述已自动生成">
            <a:extLst>
              <a:ext uri="{FF2B5EF4-FFF2-40B4-BE49-F238E27FC236}">
                <a16:creationId xmlns:a16="http://schemas.microsoft.com/office/drawing/2014/main" id="{294C3FE5-91B7-4964-B00B-087FA47139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612" y="4736804"/>
            <a:ext cx="1809750" cy="1809750"/>
          </a:xfrm>
          <a:prstGeom prst="rect">
            <a:avLst/>
          </a:prstGeom>
        </p:spPr>
      </p:pic>
      <p:pic>
        <p:nvPicPr>
          <p:cNvPr id="59" name="图片 58" descr="卡通人物&#10;&#10;低可信度描述已自动生成">
            <a:extLst>
              <a:ext uri="{FF2B5EF4-FFF2-40B4-BE49-F238E27FC236}">
                <a16:creationId xmlns:a16="http://schemas.microsoft.com/office/drawing/2014/main" id="{01A9C3F3-0999-48BC-81F0-8B7FA6B2EC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929" y="4260554"/>
            <a:ext cx="2286000" cy="2286000"/>
          </a:xfrm>
          <a:prstGeom prst="rect">
            <a:avLst/>
          </a:prstGeom>
        </p:spPr>
      </p:pic>
      <p:pic>
        <p:nvPicPr>
          <p:cNvPr id="63" name="图片 62" descr="卡通人物&#10;&#10;中度可信度描述已自动生成">
            <a:extLst>
              <a:ext uri="{FF2B5EF4-FFF2-40B4-BE49-F238E27FC236}">
                <a16:creationId xmlns:a16="http://schemas.microsoft.com/office/drawing/2014/main" id="{AF5C88C3-F581-424E-936E-230B6BC0720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85" y="603399"/>
            <a:ext cx="1809750" cy="1809750"/>
          </a:xfrm>
          <a:prstGeom prst="rect">
            <a:avLst/>
          </a:prstGeom>
        </p:spPr>
      </p:pic>
      <p:pic>
        <p:nvPicPr>
          <p:cNvPr id="65" name="图片 64" descr="卡通人物&#10;&#10;中度可信度描述已自动生成">
            <a:extLst>
              <a:ext uri="{FF2B5EF4-FFF2-40B4-BE49-F238E27FC236}">
                <a16:creationId xmlns:a16="http://schemas.microsoft.com/office/drawing/2014/main" id="{8719519F-6C9D-45F5-9F53-391EA010F2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655" y="2450804"/>
            <a:ext cx="1809750" cy="1809750"/>
          </a:xfrm>
          <a:prstGeom prst="rect">
            <a:avLst/>
          </a:prstGeom>
        </p:spPr>
      </p:pic>
      <p:pic>
        <p:nvPicPr>
          <p:cNvPr id="69" name="图片 68" descr="卡通人物&#10;&#10;中度可信度描述已自动生成">
            <a:extLst>
              <a:ext uri="{FF2B5EF4-FFF2-40B4-BE49-F238E27FC236}">
                <a16:creationId xmlns:a16="http://schemas.microsoft.com/office/drawing/2014/main" id="{06BB5956-7B43-4E25-9893-5F60893156A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069" y="410018"/>
            <a:ext cx="1809750" cy="1809750"/>
          </a:xfrm>
          <a:prstGeom prst="rect">
            <a:avLst/>
          </a:prstGeom>
        </p:spPr>
      </p:pic>
      <p:pic>
        <p:nvPicPr>
          <p:cNvPr id="71" name="图片 70" descr="穿白色衣服的小孩&#10;&#10;中度可信度描述已自动生成">
            <a:extLst>
              <a:ext uri="{FF2B5EF4-FFF2-40B4-BE49-F238E27FC236}">
                <a16:creationId xmlns:a16="http://schemas.microsoft.com/office/drawing/2014/main" id="{98E07238-6711-44B1-8093-7A76F821970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572" y="2569094"/>
            <a:ext cx="1809750" cy="1809750"/>
          </a:xfrm>
          <a:prstGeom prst="rect">
            <a:avLst/>
          </a:prstGeom>
        </p:spPr>
      </p:pic>
      <p:pic>
        <p:nvPicPr>
          <p:cNvPr id="75" name="图片 74" descr="卡通人物&#10;&#10;中度可信度描述已自动生成">
            <a:extLst>
              <a:ext uri="{FF2B5EF4-FFF2-40B4-BE49-F238E27FC236}">
                <a16:creationId xmlns:a16="http://schemas.microsoft.com/office/drawing/2014/main" id="{87CD2197-484D-4C91-8DDE-96E85424C63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317" y="4638232"/>
            <a:ext cx="1809750" cy="1809750"/>
          </a:xfrm>
          <a:prstGeom prst="rect">
            <a:avLst/>
          </a:prstGeom>
        </p:spPr>
      </p:pic>
      <p:pic>
        <p:nvPicPr>
          <p:cNvPr id="77" name="图片 76" descr="卡通人物&#10;&#10;描述已自动生成">
            <a:extLst>
              <a:ext uri="{FF2B5EF4-FFF2-40B4-BE49-F238E27FC236}">
                <a16:creationId xmlns:a16="http://schemas.microsoft.com/office/drawing/2014/main" id="{FF3F1488-9FEC-4D70-A2A4-E27CE6C6A09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649" y="4834935"/>
            <a:ext cx="1809750" cy="1809750"/>
          </a:xfrm>
          <a:prstGeom prst="rect">
            <a:avLst/>
          </a:prstGeom>
        </p:spPr>
      </p:pic>
      <p:pic>
        <p:nvPicPr>
          <p:cNvPr id="79" name="图片 78" descr="图标&#10;&#10;描述已自动生成">
            <a:extLst>
              <a:ext uri="{FF2B5EF4-FFF2-40B4-BE49-F238E27FC236}">
                <a16:creationId xmlns:a16="http://schemas.microsoft.com/office/drawing/2014/main" id="{990B8F78-5160-46E0-8F40-E9FEDA0630F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430" y="4871484"/>
            <a:ext cx="1809750" cy="1809750"/>
          </a:xfrm>
          <a:prstGeom prst="rect">
            <a:avLst/>
          </a:prstGeom>
        </p:spPr>
      </p:pic>
      <p:pic>
        <p:nvPicPr>
          <p:cNvPr id="83" name="图片 82" descr="卡通人物&#10;&#10;中度可信度描述已自动生成">
            <a:extLst>
              <a:ext uri="{FF2B5EF4-FFF2-40B4-BE49-F238E27FC236}">
                <a16:creationId xmlns:a16="http://schemas.microsoft.com/office/drawing/2014/main" id="{0ABF8F31-0AE3-41DA-9718-11B77F52F61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45" y="326730"/>
            <a:ext cx="1809750" cy="1809750"/>
          </a:xfrm>
          <a:prstGeom prst="rect">
            <a:avLst/>
          </a:prstGeom>
        </p:spPr>
      </p:pic>
      <p:pic>
        <p:nvPicPr>
          <p:cNvPr id="85" name="图片 84" descr="卡通人物&#10;&#10;中度可信度描述已自动生成">
            <a:extLst>
              <a:ext uri="{FF2B5EF4-FFF2-40B4-BE49-F238E27FC236}">
                <a16:creationId xmlns:a16="http://schemas.microsoft.com/office/drawing/2014/main" id="{227C0B5F-F5A8-4C48-81C6-6CED5E0510C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47" y="2524125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093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79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7A00B3FE-F3DC-4BFC-841C-DACD9E690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56" y="1191511"/>
            <a:ext cx="1809750" cy="1809750"/>
          </a:xfrm>
          <a:prstGeom prst="rect">
            <a:avLst/>
          </a:prstGeom>
        </p:spPr>
      </p:pic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B245FF34-B91D-4255-B16B-28828AC5BC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764" y="1726461"/>
            <a:ext cx="952500" cy="952500"/>
          </a:xfrm>
          <a:prstGeom prst="rect">
            <a:avLst/>
          </a:prstGeom>
        </p:spPr>
      </p:pic>
      <p:pic>
        <p:nvPicPr>
          <p:cNvPr id="11" name="图片 10" descr="卡通人物&#10;&#10;低可信度描述已自动生成">
            <a:extLst>
              <a:ext uri="{FF2B5EF4-FFF2-40B4-BE49-F238E27FC236}">
                <a16:creationId xmlns:a16="http://schemas.microsoft.com/office/drawing/2014/main" id="{AF12D2ED-FDCC-4405-84B1-51B0E6AF0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622" y="1726461"/>
            <a:ext cx="952500" cy="952500"/>
          </a:xfrm>
          <a:prstGeom prst="rect">
            <a:avLst/>
          </a:prstGeom>
        </p:spPr>
      </p:pic>
      <p:pic>
        <p:nvPicPr>
          <p:cNvPr id="13" name="图片 12" descr="卡通人物&#10;&#10;低可信度描述已自动生成">
            <a:extLst>
              <a:ext uri="{FF2B5EF4-FFF2-40B4-BE49-F238E27FC236}">
                <a16:creationId xmlns:a16="http://schemas.microsoft.com/office/drawing/2014/main" id="{698ED60E-87A3-4E7B-ABD4-299C404C50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230" y="1726461"/>
            <a:ext cx="952500" cy="952500"/>
          </a:xfrm>
          <a:prstGeom prst="rect">
            <a:avLst/>
          </a:prstGeom>
        </p:spPr>
      </p:pic>
      <p:pic>
        <p:nvPicPr>
          <p:cNvPr id="15" name="图片 14" descr="卡通人物&#10;&#10;描述已自动生成">
            <a:extLst>
              <a:ext uri="{FF2B5EF4-FFF2-40B4-BE49-F238E27FC236}">
                <a16:creationId xmlns:a16="http://schemas.microsoft.com/office/drawing/2014/main" id="{E11BF18E-F843-4702-A2D1-C77E0F528F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564" y="1620136"/>
            <a:ext cx="952500" cy="952500"/>
          </a:xfrm>
          <a:prstGeom prst="rect">
            <a:avLst/>
          </a:prstGeom>
        </p:spPr>
      </p:pic>
      <p:pic>
        <p:nvPicPr>
          <p:cNvPr id="23" name="图片 22" descr="卡通人物&#10;&#10;中度可信度描述已自动生成">
            <a:extLst>
              <a:ext uri="{FF2B5EF4-FFF2-40B4-BE49-F238E27FC236}">
                <a16:creationId xmlns:a16="http://schemas.microsoft.com/office/drawing/2014/main" id="{F9CB9D4B-A95F-4561-B34E-C149D45E74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181" y="1191511"/>
            <a:ext cx="1809750" cy="1809750"/>
          </a:xfrm>
          <a:prstGeom prst="rect">
            <a:avLst/>
          </a:prstGeom>
        </p:spPr>
      </p:pic>
      <p:pic>
        <p:nvPicPr>
          <p:cNvPr id="25" name="图片 24" descr="卡通人物&#10;&#10;低可信度描述已自动生成">
            <a:extLst>
              <a:ext uri="{FF2B5EF4-FFF2-40B4-BE49-F238E27FC236}">
                <a16:creationId xmlns:a16="http://schemas.microsoft.com/office/drawing/2014/main" id="{0E2C9262-0C31-48CE-9299-B41884A94E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008" y="3268404"/>
            <a:ext cx="1809750" cy="1809750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id="{82902E31-C2FE-4675-90C1-1C5EE1D4D08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258" y="3268404"/>
            <a:ext cx="1809750" cy="1809750"/>
          </a:xfrm>
          <a:prstGeom prst="rect">
            <a:avLst/>
          </a:prstGeom>
        </p:spPr>
      </p:pic>
      <p:pic>
        <p:nvPicPr>
          <p:cNvPr id="29" name="图片 28" descr="卡通人物&#10;&#10;描述已自动生成">
            <a:extLst>
              <a:ext uri="{FF2B5EF4-FFF2-40B4-BE49-F238E27FC236}">
                <a16:creationId xmlns:a16="http://schemas.microsoft.com/office/drawing/2014/main" id="{93BDEBB6-9D04-4571-A8AD-0D29F08E14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5" y="4820758"/>
            <a:ext cx="1809750" cy="1809750"/>
          </a:xfrm>
          <a:prstGeom prst="rect">
            <a:avLst/>
          </a:prstGeom>
        </p:spPr>
      </p:pic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id="{2A1F5BDA-36C9-46AD-866C-AC640CD284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189" y="4949456"/>
            <a:ext cx="1809750" cy="1809750"/>
          </a:xfrm>
          <a:prstGeom prst="rect">
            <a:avLst/>
          </a:prstGeom>
        </p:spPr>
      </p:pic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id="{912AF5A5-248D-433C-B12F-8F90AF2E278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481" y="3139706"/>
            <a:ext cx="1809750" cy="1809750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EB68DE20-AF6F-480C-BAFF-441B56AFE9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480" y="2899809"/>
            <a:ext cx="1809750" cy="1809750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>
            <a:extLst>
              <a:ext uri="{FF2B5EF4-FFF2-40B4-BE49-F238E27FC236}">
                <a16:creationId xmlns:a16="http://schemas.microsoft.com/office/drawing/2014/main" id="{4BCBF507-5030-444F-9564-E7758670087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4" y="3268404"/>
            <a:ext cx="2095500" cy="2095500"/>
          </a:xfrm>
          <a:prstGeom prst="rect">
            <a:avLst/>
          </a:prstGeom>
        </p:spPr>
      </p:pic>
      <p:pic>
        <p:nvPicPr>
          <p:cNvPr id="41" name="图片 40" descr="卡通人物&#10;&#10;描述已自动生成">
            <a:extLst>
              <a:ext uri="{FF2B5EF4-FFF2-40B4-BE49-F238E27FC236}">
                <a16:creationId xmlns:a16="http://schemas.microsoft.com/office/drawing/2014/main" id="{735B7DD6-07B3-478B-94B4-88861C5819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2524125"/>
            <a:ext cx="1809750" cy="1809750"/>
          </a:xfrm>
          <a:prstGeom prst="rect">
            <a:avLst/>
          </a:prstGeom>
        </p:spPr>
      </p:pic>
      <p:pic>
        <p:nvPicPr>
          <p:cNvPr id="43" name="图片 42" descr="卡通人物&#10;&#10;中度可信度描述已自动生成">
            <a:extLst>
              <a:ext uri="{FF2B5EF4-FFF2-40B4-BE49-F238E27FC236}">
                <a16:creationId xmlns:a16="http://schemas.microsoft.com/office/drawing/2014/main" id="{E2FE3734-9A64-44E2-BC91-3C45E8F5D2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338" y="2886851"/>
            <a:ext cx="1809750" cy="1809750"/>
          </a:xfrm>
          <a:prstGeom prst="rect">
            <a:avLst/>
          </a:prstGeom>
        </p:spPr>
      </p:pic>
      <p:pic>
        <p:nvPicPr>
          <p:cNvPr id="45" name="图片 44" descr="狗的照片上写着字&#10;&#10;描述已自动生成">
            <a:extLst>
              <a:ext uri="{FF2B5EF4-FFF2-40B4-BE49-F238E27FC236}">
                <a16:creationId xmlns:a16="http://schemas.microsoft.com/office/drawing/2014/main" id="{18FB7829-5CDA-4107-9D55-832F1EC32FE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963" y="-18940"/>
            <a:ext cx="1809750" cy="1809750"/>
          </a:xfrm>
          <a:prstGeom prst="rect">
            <a:avLst/>
          </a:prstGeom>
        </p:spPr>
      </p:pic>
      <p:pic>
        <p:nvPicPr>
          <p:cNvPr id="47" name="图片 46" descr="卡通人物&#10;&#10;描述已自动生成">
            <a:extLst>
              <a:ext uri="{FF2B5EF4-FFF2-40B4-BE49-F238E27FC236}">
                <a16:creationId xmlns:a16="http://schemas.microsoft.com/office/drawing/2014/main" id="{47397595-1080-4730-BF60-DF4C92F9E8A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339" y="-695990"/>
            <a:ext cx="2286000" cy="2286000"/>
          </a:xfrm>
          <a:prstGeom prst="rect">
            <a:avLst/>
          </a:prstGeom>
        </p:spPr>
      </p:pic>
      <p:pic>
        <p:nvPicPr>
          <p:cNvPr id="49" name="图片 48" descr="卡通人物&#10;&#10;中度可信度描述已自动生成">
            <a:extLst>
              <a:ext uri="{FF2B5EF4-FFF2-40B4-BE49-F238E27FC236}">
                <a16:creationId xmlns:a16="http://schemas.microsoft.com/office/drawing/2014/main" id="{8C56CC6B-5613-40AA-8E7D-28A1A5B4400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896" y="-360843"/>
            <a:ext cx="1809750" cy="1809750"/>
          </a:xfrm>
          <a:prstGeom prst="rect">
            <a:avLst/>
          </a:prstGeom>
        </p:spPr>
      </p:pic>
      <p:pic>
        <p:nvPicPr>
          <p:cNvPr id="51" name="图片 50" descr="卡通人物&#10;&#10;描述已自动生成">
            <a:extLst>
              <a:ext uri="{FF2B5EF4-FFF2-40B4-BE49-F238E27FC236}">
                <a16:creationId xmlns:a16="http://schemas.microsoft.com/office/drawing/2014/main" id="{B7B9BED0-FCCC-490C-9461-7B804A38972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54" y="-360843"/>
            <a:ext cx="1809750" cy="1809750"/>
          </a:xfrm>
          <a:prstGeom prst="rect">
            <a:avLst/>
          </a:prstGeom>
        </p:spPr>
      </p:pic>
      <p:pic>
        <p:nvPicPr>
          <p:cNvPr id="55" name="图片 54" descr="卡通人物&#10;&#10;中度可信度描述已自动生成">
            <a:extLst>
              <a:ext uri="{FF2B5EF4-FFF2-40B4-BE49-F238E27FC236}">
                <a16:creationId xmlns:a16="http://schemas.microsoft.com/office/drawing/2014/main" id="{639F93E0-E13F-447C-B28D-FB9BCD52FB1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154" y="5253147"/>
            <a:ext cx="1809750" cy="1809750"/>
          </a:xfrm>
          <a:prstGeom prst="rect">
            <a:avLst/>
          </a:prstGeom>
        </p:spPr>
      </p:pic>
      <p:pic>
        <p:nvPicPr>
          <p:cNvPr id="57" name="图片 56" descr="卡通人物&#10;&#10;描述已自动生成">
            <a:extLst>
              <a:ext uri="{FF2B5EF4-FFF2-40B4-BE49-F238E27FC236}">
                <a16:creationId xmlns:a16="http://schemas.microsoft.com/office/drawing/2014/main" id="{CE487AA1-3BA2-49EB-B4E3-D67A5F53A2E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974" y="5375423"/>
            <a:ext cx="1809750" cy="1809750"/>
          </a:xfrm>
          <a:prstGeom prst="rect">
            <a:avLst/>
          </a:prstGeom>
        </p:spPr>
      </p:pic>
      <p:pic>
        <p:nvPicPr>
          <p:cNvPr id="59" name="图片 58" descr="卡通人物&#10;&#10;中度可信度描述已自动生成">
            <a:extLst>
              <a:ext uri="{FF2B5EF4-FFF2-40B4-BE49-F238E27FC236}">
                <a16:creationId xmlns:a16="http://schemas.microsoft.com/office/drawing/2014/main" id="{3F26FBB3-F2B4-493F-B693-1B5F9C18871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690" y="5086462"/>
            <a:ext cx="1809750" cy="1809750"/>
          </a:xfrm>
          <a:prstGeom prst="rect">
            <a:avLst/>
          </a:prstGeom>
        </p:spPr>
      </p:pic>
      <p:pic>
        <p:nvPicPr>
          <p:cNvPr id="63" name="图片 62" descr="卡通人物&#10;&#10;中度可信度描述已自动生成">
            <a:extLst>
              <a:ext uri="{FF2B5EF4-FFF2-40B4-BE49-F238E27FC236}">
                <a16:creationId xmlns:a16="http://schemas.microsoft.com/office/drawing/2014/main" id="{C75E0EE6-B0D1-446C-A352-4F2F8DC30DB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514" y="5258796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7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FA382270-48DF-4443-B650-190B53B78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864" y="4834934"/>
            <a:ext cx="1809750" cy="1809750"/>
          </a:xfrm>
          <a:prstGeom prst="rect">
            <a:avLst/>
          </a:prstGeom>
        </p:spPr>
      </p:pic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FB7789EC-F073-47E2-ADA4-763F5EC96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744" y="2708423"/>
            <a:ext cx="1809750" cy="1809750"/>
          </a:xfrm>
          <a:prstGeom prst="rect">
            <a:avLst/>
          </a:prstGeom>
        </p:spPr>
      </p:pic>
      <p:pic>
        <p:nvPicPr>
          <p:cNvPr id="15" name="图片 14" descr="卡通人物&#10;&#10;描述已自动生成">
            <a:extLst>
              <a:ext uri="{FF2B5EF4-FFF2-40B4-BE49-F238E27FC236}">
                <a16:creationId xmlns:a16="http://schemas.microsoft.com/office/drawing/2014/main" id="{90DCB9EB-D2A4-459E-A351-85936840A9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446" y="4834934"/>
            <a:ext cx="1809750" cy="1809750"/>
          </a:xfrm>
          <a:prstGeom prst="rect">
            <a:avLst/>
          </a:prstGeom>
        </p:spPr>
      </p:pic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D3CE8D6D-010E-4534-ADF4-F0D2C4E622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845" y="4728609"/>
            <a:ext cx="1809750" cy="1809750"/>
          </a:xfrm>
          <a:prstGeom prst="rect">
            <a:avLst/>
          </a:prstGeom>
        </p:spPr>
      </p:pic>
      <p:pic>
        <p:nvPicPr>
          <p:cNvPr id="23" name="图片 22" descr="文本&#10;&#10;描述已自动生成">
            <a:extLst>
              <a:ext uri="{FF2B5EF4-FFF2-40B4-BE49-F238E27FC236}">
                <a16:creationId xmlns:a16="http://schemas.microsoft.com/office/drawing/2014/main" id="{B305E2C3-BC7B-4D76-940D-5DAEF00CF2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544" y="4406309"/>
            <a:ext cx="2238375" cy="2238375"/>
          </a:xfrm>
          <a:prstGeom prst="rect">
            <a:avLst/>
          </a:prstGeom>
        </p:spPr>
      </p:pic>
      <p:pic>
        <p:nvPicPr>
          <p:cNvPr id="25" name="图片 24" descr="图标&#10;&#10;描述已自动生成">
            <a:extLst>
              <a:ext uri="{FF2B5EF4-FFF2-40B4-BE49-F238E27FC236}">
                <a16:creationId xmlns:a16="http://schemas.microsoft.com/office/drawing/2014/main" id="{02696249-422D-4E6C-BE15-14473B4FC3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56" y="4728609"/>
            <a:ext cx="1809750" cy="1809750"/>
          </a:xfrm>
          <a:prstGeom prst="rect">
            <a:avLst/>
          </a:prstGeom>
        </p:spPr>
      </p:pic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id="{8F5B73A4-0B55-4B58-BD57-CDA990230C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446" y="2023066"/>
            <a:ext cx="2286000" cy="2286000"/>
          </a:xfrm>
          <a:prstGeom prst="rect">
            <a:avLst/>
          </a:prstGeom>
        </p:spPr>
      </p:pic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id="{18D9EB2B-2B53-4F63-8C72-CA13C7DE41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398" y="2386788"/>
            <a:ext cx="1809750" cy="1809750"/>
          </a:xfrm>
          <a:prstGeom prst="rect">
            <a:avLst/>
          </a:prstGeom>
        </p:spPr>
      </p:pic>
      <p:pic>
        <p:nvPicPr>
          <p:cNvPr id="37" name="图片 36" descr="卡通人物&#10;&#10;中度可信度描述已自动生成">
            <a:extLst>
              <a:ext uri="{FF2B5EF4-FFF2-40B4-BE49-F238E27FC236}">
                <a16:creationId xmlns:a16="http://schemas.microsoft.com/office/drawing/2014/main" id="{657D300C-B46B-4D23-92AD-B1E3A6641C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86" y="698648"/>
            <a:ext cx="1809750" cy="1809750"/>
          </a:xfrm>
          <a:prstGeom prst="rect">
            <a:avLst/>
          </a:prstGeom>
        </p:spPr>
      </p:pic>
      <p:pic>
        <p:nvPicPr>
          <p:cNvPr id="39" name="图片 38" descr="卡通人物&#10;&#10;描述已自动生成">
            <a:extLst>
              <a:ext uri="{FF2B5EF4-FFF2-40B4-BE49-F238E27FC236}">
                <a16:creationId xmlns:a16="http://schemas.microsoft.com/office/drawing/2014/main" id="{F5834CB8-3693-4867-934B-BC1F32D6ECA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816" y="853153"/>
            <a:ext cx="952500" cy="952500"/>
          </a:xfrm>
          <a:prstGeom prst="rect">
            <a:avLst/>
          </a:prstGeom>
        </p:spPr>
      </p:pic>
      <p:pic>
        <p:nvPicPr>
          <p:cNvPr id="41" name="图片 40" descr="卡通人物&#10;&#10;描述已自动生成">
            <a:extLst>
              <a:ext uri="{FF2B5EF4-FFF2-40B4-BE49-F238E27FC236}">
                <a16:creationId xmlns:a16="http://schemas.microsoft.com/office/drawing/2014/main" id="{BB5B6D1A-D1A9-4F68-9EE8-F0FD6BC1E1E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581" y="853153"/>
            <a:ext cx="952500" cy="952500"/>
          </a:xfrm>
          <a:prstGeom prst="rect">
            <a:avLst/>
          </a:prstGeom>
        </p:spPr>
      </p:pic>
      <p:pic>
        <p:nvPicPr>
          <p:cNvPr id="43" name="图片 42" descr="卡通人物&#10;&#10;描述已自动生成">
            <a:extLst>
              <a:ext uri="{FF2B5EF4-FFF2-40B4-BE49-F238E27FC236}">
                <a16:creationId xmlns:a16="http://schemas.microsoft.com/office/drawing/2014/main" id="{51DE0314-E62C-4863-9D01-FDD07272289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387" y="884607"/>
            <a:ext cx="952500" cy="952500"/>
          </a:xfrm>
          <a:prstGeom prst="rect">
            <a:avLst/>
          </a:prstGeom>
        </p:spPr>
      </p:pic>
      <p:pic>
        <p:nvPicPr>
          <p:cNvPr id="45" name="图片 44" descr="卡通人物&#10;&#10;描述已自动生成">
            <a:extLst>
              <a:ext uri="{FF2B5EF4-FFF2-40B4-BE49-F238E27FC236}">
                <a16:creationId xmlns:a16="http://schemas.microsoft.com/office/drawing/2014/main" id="{33C24186-77F8-4D80-8F09-7F422A6523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722" y="620787"/>
            <a:ext cx="1809750" cy="1809750"/>
          </a:xfrm>
          <a:prstGeom prst="rect">
            <a:avLst/>
          </a:prstGeom>
        </p:spPr>
      </p:pic>
      <p:pic>
        <p:nvPicPr>
          <p:cNvPr id="47" name="图片 46" descr="卡通人物&#10;&#10;低可信度描述已自动生成">
            <a:extLst>
              <a:ext uri="{FF2B5EF4-FFF2-40B4-BE49-F238E27FC236}">
                <a16:creationId xmlns:a16="http://schemas.microsoft.com/office/drawing/2014/main" id="{49ED4F59-B2D9-47A0-8BE5-2C3F5EA1DB0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669" y="2261191"/>
            <a:ext cx="1809750" cy="1809750"/>
          </a:xfrm>
          <a:prstGeom prst="rect">
            <a:avLst/>
          </a:prstGeom>
        </p:spPr>
      </p:pic>
      <p:pic>
        <p:nvPicPr>
          <p:cNvPr id="49" name="图片 48" descr="卡通人物&#10;&#10;中度可信度描述已自动生成">
            <a:extLst>
              <a:ext uri="{FF2B5EF4-FFF2-40B4-BE49-F238E27FC236}">
                <a16:creationId xmlns:a16="http://schemas.microsoft.com/office/drawing/2014/main" id="{5C68B122-9D9C-4B1E-8FFA-0D017BAC29A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48" y="330607"/>
            <a:ext cx="1809750" cy="1809750"/>
          </a:xfrm>
          <a:prstGeom prst="rect">
            <a:avLst/>
          </a:prstGeom>
        </p:spPr>
      </p:pic>
      <p:pic>
        <p:nvPicPr>
          <p:cNvPr id="51" name="图片 50" descr="卡通人物&#10;&#10;中度可信度描述已自动生成">
            <a:extLst>
              <a:ext uri="{FF2B5EF4-FFF2-40B4-BE49-F238E27FC236}">
                <a16:creationId xmlns:a16="http://schemas.microsoft.com/office/drawing/2014/main" id="{38594EB1-7309-4F7D-AD82-84E0825FA07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2" y="2386788"/>
            <a:ext cx="1809750" cy="1809750"/>
          </a:xfrm>
          <a:prstGeom prst="rect">
            <a:avLst/>
          </a:prstGeom>
        </p:spPr>
      </p:pic>
      <p:pic>
        <p:nvPicPr>
          <p:cNvPr id="53" name="图片 52" descr="图片包含 游戏机, 食物&#10;&#10;描述已自动生成">
            <a:extLst>
              <a:ext uri="{FF2B5EF4-FFF2-40B4-BE49-F238E27FC236}">
                <a16:creationId xmlns:a16="http://schemas.microsoft.com/office/drawing/2014/main" id="{101EEDC7-C496-424F-AE41-A99E2D5905E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720" y="-656117"/>
            <a:ext cx="1809750" cy="1809750"/>
          </a:xfrm>
          <a:prstGeom prst="rect">
            <a:avLst/>
          </a:prstGeom>
        </p:spPr>
      </p:pic>
      <p:pic>
        <p:nvPicPr>
          <p:cNvPr id="55" name="图片 54" descr="卡通人物&#10;&#10;描述已自动生成">
            <a:extLst>
              <a:ext uri="{FF2B5EF4-FFF2-40B4-BE49-F238E27FC236}">
                <a16:creationId xmlns:a16="http://schemas.microsoft.com/office/drawing/2014/main" id="{C12DFBB2-0C23-4DB0-898D-43D942DAFAD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019" y="-895792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79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卡通画&#10;&#10;中度可信度描述已自动生成">
            <a:extLst>
              <a:ext uri="{FF2B5EF4-FFF2-40B4-BE49-F238E27FC236}">
                <a16:creationId xmlns:a16="http://schemas.microsoft.com/office/drawing/2014/main" id="{8421C334-5951-4012-A5EE-3D5B9085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57" y="819150"/>
            <a:ext cx="952500" cy="952500"/>
          </a:xfrm>
          <a:prstGeom prst="rect">
            <a:avLst/>
          </a:prstGeom>
        </p:spPr>
      </p:pic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DA2F360F-FC5E-400F-92B4-D89609635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864" y="390525"/>
            <a:ext cx="1809750" cy="1809750"/>
          </a:xfrm>
          <a:prstGeom prst="rect">
            <a:avLst/>
          </a:prstGeom>
        </p:spPr>
      </p:pic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A25AEC93-FA5C-468A-BCC2-63E6EB02B9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506" y="390525"/>
            <a:ext cx="1809750" cy="1809750"/>
          </a:xfrm>
          <a:prstGeom prst="rect">
            <a:avLst/>
          </a:prstGeom>
        </p:spPr>
      </p:pic>
      <p:pic>
        <p:nvPicPr>
          <p:cNvPr id="11" name="图片 10" descr="卡通人物&#10;&#10;中度可信度描述已自动生成">
            <a:extLst>
              <a:ext uri="{FF2B5EF4-FFF2-40B4-BE49-F238E27FC236}">
                <a16:creationId xmlns:a16="http://schemas.microsoft.com/office/drawing/2014/main" id="{657775C3-15BB-4784-810E-DF50D84AD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376" y="581911"/>
            <a:ext cx="1809750" cy="1809750"/>
          </a:xfrm>
          <a:prstGeom prst="rect">
            <a:avLst/>
          </a:prstGeom>
        </p:spPr>
      </p:pic>
      <p:pic>
        <p:nvPicPr>
          <p:cNvPr id="21" name="图片 20" descr="卡通人物&#10;&#10;描述已自动生成">
            <a:extLst>
              <a:ext uri="{FF2B5EF4-FFF2-40B4-BE49-F238E27FC236}">
                <a16:creationId xmlns:a16="http://schemas.microsoft.com/office/drawing/2014/main" id="{D5C24925-0018-491B-85A2-CFF5DE27CD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2" y="3137048"/>
            <a:ext cx="952500" cy="952500"/>
          </a:xfrm>
          <a:prstGeom prst="rect">
            <a:avLst/>
          </a:prstGeom>
        </p:spPr>
      </p:pic>
      <p:pic>
        <p:nvPicPr>
          <p:cNvPr id="23" name="图片 22" descr="卡通人物&#10;&#10;描述已自动生成">
            <a:extLst>
              <a:ext uri="{FF2B5EF4-FFF2-40B4-BE49-F238E27FC236}">
                <a16:creationId xmlns:a16="http://schemas.microsoft.com/office/drawing/2014/main" id="{BE9E253A-6EDB-47D7-AC7A-EF616F97EF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183" y="3137048"/>
            <a:ext cx="952500" cy="952500"/>
          </a:xfrm>
          <a:prstGeom prst="rect">
            <a:avLst/>
          </a:prstGeom>
        </p:spPr>
      </p:pic>
      <p:pic>
        <p:nvPicPr>
          <p:cNvPr id="25" name="图片 24" descr="卡通画&#10;&#10;中度可信度描述已自动生成">
            <a:extLst>
              <a:ext uri="{FF2B5EF4-FFF2-40B4-BE49-F238E27FC236}">
                <a16:creationId xmlns:a16="http://schemas.microsoft.com/office/drawing/2014/main" id="{5ADB7478-2A62-4BED-848E-3E9429B25A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480" y="3106922"/>
            <a:ext cx="952500" cy="952500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id="{70860EAB-E9B3-4BD4-8CB4-454D916C47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0" y="2952750"/>
            <a:ext cx="952500" cy="952500"/>
          </a:xfrm>
          <a:prstGeom prst="rect">
            <a:avLst/>
          </a:prstGeom>
        </p:spPr>
      </p:pic>
      <p:pic>
        <p:nvPicPr>
          <p:cNvPr id="29" name="图片 28" descr="卡通人物&#10;&#10;中度可信度描述已自动生成">
            <a:extLst>
              <a:ext uri="{FF2B5EF4-FFF2-40B4-BE49-F238E27FC236}">
                <a16:creationId xmlns:a16="http://schemas.microsoft.com/office/drawing/2014/main" id="{D5BD8599-DB7E-413B-88A6-89DF5B432E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12" y="4502446"/>
            <a:ext cx="952500" cy="952500"/>
          </a:xfrm>
          <a:prstGeom prst="rect">
            <a:avLst/>
          </a:prstGeom>
        </p:spPr>
      </p:pic>
      <p:pic>
        <p:nvPicPr>
          <p:cNvPr id="31" name="图片 30" descr="卡通人物&#10;&#10;描述已自动生成">
            <a:extLst>
              <a:ext uri="{FF2B5EF4-FFF2-40B4-BE49-F238E27FC236}">
                <a16:creationId xmlns:a16="http://schemas.microsoft.com/office/drawing/2014/main" id="{24FDBAD6-8B2F-47B6-9D5A-7414E67E80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157" y="4282042"/>
            <a:ext cx="1809750" cy="1809750"/>
          </a:xfrm>
          <a:prstGeom prst="rect">
            <a:avLst/>
          </a:prstGeom>
        </p:spPr>
      </p:pic>
      <p:pic>
        <p:nvPicPr>
          <p:cNvPr id="35" name="图片 34" descr="卡通人物&#10;&#10;中度可信度描述已自动生成">
            <a:extLst>
              <a:ext uri="{FF2B5EF4-FFF2-40B4-BE49-F238E27FC236}">
                <a16:creationId xmlns:a16="http://schemas.microsoft.com/office/drawing/2014/main" id="{5F0B544C-C020-4BA1-89F8-EE9E9BA4FC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092" y="4367102"/>
            <a:ext cx="1809750" cy="1809750"/>
          </a:xfrm>
          <a:prstGeom prst="rect">
            <a:avLst/>
          </a:prstGeom>
        </p:spPr>
      </p:pic>
      <p:pic>
        <p:nvPicPr>
          <p:cNvPr id="37" name="图片 36" descr="卡通人物&#10;&#10;中度可信度描述已自动生成">
            <a:extLst>
              <a:ext uri="{FF2B5EF4-FFF2-40B4-BE49-F238E27FC236}">
                <a16:creationId xmlns:a16="http://schemas.microsoft.com/office/drawing/2014/main" id="{C75D5953-D1DC-48A8-9B45-3578DEC0B8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95" y="4502446"/>
            <a:ext cx="1809750" cy="1809750"/>
          </a:xfrm>
          <a:prstGeom prst="rect">
            <a:avLst/>
          </a:prstGeom>
        </p:spPr>
      </p:pic>
      <p:pic>
        <p:nvPicPr>
          <p:cNvPr id="39" name="图片 38" descr="卡通人物&#10;&#10;中度可信度描述已自动生成">
            <a:extLst>
              <a:ext uri="{FF2B5EF4-FFF2-40B4-BE49-F238E27FC236}">
                <a16:creationId xmlns:a16="http://schemas.microsoft.com/office/drawing/2014/main" id="{81C8F052-73D4-4E3C-BE90-7BECFFA5499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248" y="2394098"/>
            <a:ext cx="1809750" cy="1809750"/>
          </a:xfrm>
          <a:prstGeom prst="rect">
            <a:avLst/>
          </a:prstGeom>
        </p:spPr>
      </p:pic>
      <p:pic>
        <p:nvPicPr>
          <p:cNvPr id="41" name="图片 40" descr="卡通人物&#10;&#10;描述已自动生成">
            <a:extLst>
              <a:ext uri="{FF2B5EF4-FFF2-40B4-BE49-F238E27FC236}">
                <a16:creationId xmlns:a16="http://schemas.microsoft.com/office/drawing/2014/main" id="{49A9B6EB-C014-4F13-B3FF-170B3019A2F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999" y="4636460"/>
            <a:ext cx="1809750" cy="1809750"/>
          </a:xfrm>
          <a:prstGeom prst="rect">
            <a:avLst/>
          </a:prstGeom>
        </p:spPr>
      </p:pic>
      <p:pic>
        <p:nvPicPr>
          <p:cNvPr id="43" name="图片 42" descr="卡通人物&#10;&#10;描述已自动生成">
            <a:extLst>
              <a:ext uri="{FF2B5EF4-FFF2-40B4-BE49-F238E27FC236}">
                <a16:creationId xmlns:a16="http://schemas.microsoft.com/office/drawing/2014/main" id="{87FF78FD-A143-4D90-9C73-1BD9AF77772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279" y="2708423"/>
            <a:ext cx="1809750" cy="1809750"/>
          </a:xfrm>
          <a:prstGeom prst="rect">
            <a:avLst/>
          </a:prstGeom>
        </p:spPr>
      </p:pic>
      <p:pic>
        <p:nvPicPr>
          <p:cNvPr id="45" name="图片 44" descr="卡通人物&#10;&#10;描述已自动生成">
            <a:extLst>
              <a:ext uri="{FF2B5EF4-FFF2-40B4-BE49-F238E27FC236}">
                <a16:creationId xmlns:a16="http://schemas.microsoft.com/office/drawing/2014/main" id="{20D5B4F9-154E-49B8-BCDE-05394D6AFEC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803" y="4648201"/>
            <a:ext cx="1809750" cy="1809750"/>
          </a:xfrm>
          <a:prstGeom prst="rect">
            <a:avLst/>
          </a:prstGeom>
        </p:spPr>
      </p:pic>
      <p:pic>
        <p:nvPicPr>
          <p:cNvPr id="47" name="图片 46" descr="黑色的汽车&#10;&#10;中度可信度描述已自动生成">
            <a:extLst>
              <a:ext uri="{FF2B5EF4-FFF2-40B4-BE49-F238E27FC236}">
                <a16:creationId xmlns:a16="http://schemas.microsoft.com/office/drawing/2014/main" id="{21481B2B-1F05-4578-AA28-F716BD36A79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248" y="234581"/>
            <a:ext cx="1809750" cy="1809750"/>
          </a:xfrm>
          <a:prstGeom prst="rect">
            <a:avLst/>
          </a:prstGeom>
        </p:spPr>
      </p:pic>
      <p:pic>
        <p:nvPicPr>
          <p:cNvPr id="49" name="图片 48" descr="卡通画&#10;&#10;描述已自动生成">
            <a:extLst>
              <a:ext uri="{FF2B5EF4-FFF2-40B4-BE49-F238E27FC236}">
                <a16:creationId xmlns:a16="http://schemas.microsoft.com/office/drawing/2014/main" id="{6B999DA9-3BC5-4442-B596-28E8270048E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0" y="5541335"/>
            <a:ext cx="1428750" cy="1428750"/>
          </a:xfrm>
          <a:prstGeom prst="rect">
            <a:avLst/>
          </a:prstGeom>
        </p:spPr>
      </p:pic>
      <p:pic>
        <p:nvPicPr>
          <p:cNvPr id="51" name="图片 50" descr="卡通人物&#10;&#10;中度可信度描述已自动生成">
            <a:extLst>
              <a:ext uri="{FF2B5EF4-FFF2-40B4-BE49-F238E27FC236}">
                <a16:creationId xmlns:a16="http://schemas.microsoft.com/office/drawing/2014/main" id="{72D337F5-06C0-41B6-ACA4-4F8651202A0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721" y="-819593"/>
            <a:ext cx="1809750" cy="1809750"/>
          </a:xfrm>
          <a:prstGeom prst="rect">
            <a:avLst/>
          </a:prstGeom>
        </p:spPr>
      </p:pic>
      <p:pic>
        <p:nvPicPr>
          <p:cNvPr id="53" name="图片 52" descr="卡通人物&#10;&#10;描述已自动生成">
            <a:extLst>
              <a:ext uri="{FF2B5EF4-FFF2-40B4-BE49-F238E27FC236}">
                <a16:creationId xmlns:a16="http://schemas.microsoft.com/office/drawing/2014/main" id="{F41CF850-BEED-4184-9323-5991905586E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636" y="-720799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84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徽标&#10;&#10;描述已自动生成">
            <a:extLst>
              <a:ext uri="{FF2B5EF4-FFF2-40B4-BE49-F238E27FC236}">
                <a16:creationId xmlns:a16="http://schemas.microsoft.com/office/drawing/2014/main" id="{95D2699B-7003-4FB9-AB16-8ACCF09F1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75" y="549792"/>
            <a:ext cx="952500" cy="952500"/>
          </a:xfrm>
          <a:prstGeom prst="rect">
            <a:avLst/>
          </a:prstGeom>
        </p:spPr>
      </p:pic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id="{E93E2466-DA90-4F1B-B254-B367390C62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57" y="549792"/>
            <a:ext cx="1809750" cy="1809750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6C578B62-C3E1-4DCB-9731-EAA3A58122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3429000"/>
            <a:ext cx="1809750" cy="1809750"/>
          </a:xfrm>
          <a:prstGeom prst="rect">
            <a:avLst/>
          </a:prstGeom>
        </p:spPr>
      </p:pic>
      <p:pic>
        <p:nvPicPr>
          <p:cNvPr id="17" name="图片 16" descr="卡通人物&#10;&#10;中度可信度描述已自动生成">
            <a:extLst>
              <a:ext uri="{FF2B5EF4-FFF2-40B4-BE49-F238E27FC236}">
                <a16:creationId xmlns:a16="http://schemas.microsoft.com/office/drawing/2014/main" id="{795B54BE-85B4-4E95-8CB9-9DB948E14A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32" y="3429000"/>
            <a:ext cx="1809750" cy="1809750"/>
          </a:xfrm>
          <a:prstGeom prst="rect">
            <a:avLst/>
          </a:prstGeom>
        </p:spPr>
      </p:pic>
      <p:pic>
        <p:nvPicPr>
          <p:cNvPr id="19" name="图片 18" descr="卡通人物&#10;&#10;描述已自动生成">
            <a:extLst>
              <a:ext uri="{FF2B5EF4-FFF2-40B4-BE49-F238E27FC236}">
                <a16:creationId xmlns:a16="http://schemas.microsoft.com/office/drawing/2014/main" id="{007C50DD-6E5F-45EB-A252-1E9420698D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799" y="1084521"/>
            <a:ext cx="1809750" cy="1809750"/>
          </a:xfrm>
          <a:prstGeom prst="rect">
            <a:avLst/>
          </a:prstGeom>
        </p:spPr>
      </p:pic>
      <p:pic>
        <p:nvPicPr>
          <p:cNvPr id="23" name="图片 22" descr="图片包含 人, 照片, 站, 消防栓&#10;&#10;描述已自动生成">
            <a:extLst>
              <a:ext uri="{FF2B5EF4-FFF2-40B4-BE49-F238E27FC236}">
                <a16:creationId xmlns:a16="http://schemas.microsoft.com/office/drawing/2014/main" id="{452366DB-62D4-4462-8D5C-708901C779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757" y="950507"/>
            <a:ext cx="1809750" cy="1809750"/>
          </a:xfrm>
          <a:prstGeom prst="rect">
            <a:avLst/>
          </a:prstGeom>
        </p:spPr>
      </p:pic>
      <p:pic>
        <p:nvPicPr>
          <p:cNvPr id="25" name="图片 24" descr="卡通人物&#10;&#10;描述已自动生成">
            <a:extLst>
              <a:ext uri="{FF2B5EF4-FFF2-40B4-BE49-F238E27FC236}">
                <a16:creationId xmlns:a16="http://schemas.microsoft.com/office/drawing/2014/main" id="{B61C3ECA-A08C-420C-9D04-089B2DF081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398" y="870208"/>
            <a:ext cx="2238375" cy="2238375"/>
          </a:xfrm>
          <a:prstGeom prst="rect">
            <a:avLst/>
          </a:prstGeom>
        </p:spPr>
      </p:pic>
      <p:pic>
        <p:nvPicPr>
          <p:cNvPr id="27" name="图片 26" descr="徽标&#10;&#10;低可信度描述已自动生成">
            <a:extLst>
              <a:ext uri="{FF2B5EF4-FFF2-40B4-BE49-F238E27FC236}">
                <a16:creationId xmlns:a16="http://schemas.microsoft.com/office/drawing/2014/main" id="{E22304AB-A16F-4A37-9AE1-D3FC7DBEEF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1757" y="3429000"/>
            <a:ext cx="2286000" cy="2286000"/>
          </a:xfrm>
          <a:prstGeom prst="rect">
            <a:avLst/>
          </a:prstGeom>
        </p:spPr>
      </p:pic>
      <p:pic>
        <p:nvPicPr>
          <p:cNvPr id="29" name="图片 28" descr="图片包含 桌子, 食物, 许多, 充满&#10;&#10;描述已自动生成">
            <a:extLst>
              <a:ext uri="{FF2B5EF4-FFF2-40B4-BE49-F238E27FC236}">
                <a16:creationId xmlns:a16="http://schemas.microsoft.com/office/drawing/2014/main" id="{C0EFA9FD-5422-416F-9B3E-952044CC9F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680" y="3429000"/>
            <a:ext cx="2286000" cy="2286000"/>
          </a:xfrm>
          <a:prstGeom prst="rect">
            <a:avLst/>
          </a:prstGeom>
        </p:spPr>
      </p:pic>
      <p:pic>
        <p:nvPicPr>
          <p:cNvPr id="31" name="图片 30" descr="卡通人物&#10;&#10;描述已自动生成">
            <a:extLst>
              <a:ext uri="{FF2B5EF4-FFF2-40B4-BE49-F238E27FC236}">
                <a16:creationId xmlns:a16="http://schemas.microsoft.com/office/drawing/2014/main" id="{705F9A58-18EA-4856-AA84-62BBBDAAE4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63" y="3714197"/>
            <a:ext cx="2286000" cy="2286000"/>
          </a:xfrm>
          <a:prstGeom prst="rect">
            <a:avLst/>
          </a:prstGeom>
        </p:spPr>
      </p:pic>
      <p:pic>
        <p:nvPicPr>
          <p:cNvPr id="35" name="图片 34" descr="图片包含 徽标&#10;&#10;描述已自动生成">
            <a:extLst>
              <a:ext uri="{FF2B5EF4-FFF2-40B4-BE49-F238E27FC236}">
                <a16:creationId xmlns:a16="http://schemas.microsoft.com/office/drawing/2014/main" id="{B465DB9D-0C62-44AE-ABE0-0F5AEC3A724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958" y="4857197"/>
            <a:ext cx="2238375" cy="2238375"/>
          </a:xfrm>
          <a:prstGeom prst="rect">
            <a:avLst/>
          </a:prstGeom>
        </p:spPr>
      </p:pic>
      <p:pic>
        <p:nvPicPr>
          <p:cNvPr id="37" name="图片 36" descr="卡通人物&#10;&#10;中度可信度描述已自动生成">
            <a:extLst>
              <a:ext uri="{FF2B5EF4-FFF2-40B4-BE49-F238E27FC236}">
                <a16:creationId xmlns:a16="http://schemas.microsoft.com/office/drawing/2014/main" id="{FAFBFC07-EC97-4308-AA56-83E2CD6E708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0" y="5403333"/>
            <a:ext cx="1809750" cy="1809750"/>
          </a:xfrm>
          <a:prstGeom prst="rect">
            <a:avLst/>
          </a:prstGeom>
        </p:spPr>
      </p:pic>
      <p:pic>
        <p:nvPicPr>
          <p:cNvPr id="39" name="图片 38" descr="卡通人物&#10;&#10;低可信度描述已自动生成">
            <a:extLst>
              <a:ext uri="{FF2B5EF4-FFF2-40B4-BE49-F238E27FC236}">
                <a16:creationId xmlns:a16="http://schemas.microsoft.com/office/drawing/2014/main" id="{723E54E8-E752-4065-B7B3-210B5D2B425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411" y="5415739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79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46000">
              <a:schemeClr val="accent5">
                <a:lumMod val="95000"/>
                <a:lumOff val="5000"/>
              </a:schemeClr>
            </a:gs>
            <a:gs pos="100000">
              <a:schemeClr val="accent5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文本&#10;&#10;描述已自动生成">
            <a:extLst>
              <a:ext uri="{FF2B5EF4-FFF2-40B4-BE49-F238E27FC236}">
                <a16:creationId xmlns:a16="http://schemas.microsoft.com/office/drawing/2014/main" id="{08AD463A-7ED1-401D-B488-2F03F733F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163" y="847061"/>
            <a:ext cx="2286000" cy="2286000"/>
          </a:xfrm>
          <a:prstGeom prst="rect">
            <a:avLst/>
          </a:prstGeom>
        </p:spPr>
      </p:pic>
      <p:pic>
        <p:nvPicPr>
          <p:cNvPr id="13" name="图片 12" descr="图片包含 游戏机, 房间, 食物&#10;&#10;描述已自动生成">
            <a:extLst>
              <a:ext uri="{FF2B5EF4-FFF2-40B4-BE49-F238E27FC236}">
                <a16:creationId xmlns:a16="http://schemas.microsoft.com/office/drawing/2014/main" id="{3736368D-48DE-47A4-9D6C-84C263A4B1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649" y="764547"/>
            <a:ext cx="2238375" cy="2238375"/>
          </a:xfrm>
          <a:prstGeom prst="rect">
            <a:avLst/>
          </a:prstGeom>
        </p:spPr>
      </p:pic>
      <p:pic>
        <p:nvPicPr>
          <p:cNvPr id="19" name="图片 18" descr="卡通人物&#10;&#10;中度可信度描述已自动生成">
            <a:extLst>
              <a:ext uri="{FF2B5EF4-FFF2-40B4-BE49-F238E27FC236}">
                <a16:creationId xmlns:a16="http://schemas.microsoft.com/office/drawing/2014/main" id="{E2894191-F8CC-4649-BD5B-5CC70A3D9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16" y="3325111"/>
            <a:ext cx="1809750" cy="1809750"/>
          </a:xfrm>
          <a:prstGeom prst="rect">
            <a:avLst/>
          </a:prstGeom>
        </p:spPr>
      </p:pic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AB8F55A6-7EAC-4603-B99F-5A98DF9DE1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334" y="3325111"/>
            <a:ext cx="1809750" cy="1809750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>
            <a:extLst>
              <a:ext uri="{FF2B5EF4-FFF2-40B4-BE49-F238E27FC236}">
                <a16:creationId xmlns:a16="http://schemas.microsoft.com/office/drawing/2014/main" id="{511C5A86-BB6C-4C74-B310-746296DF77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088" y="764547"/>
            <a:ext cx="1809750" cy="1809750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id="{CB7B51E2-0096-41FA-9348-83F4F5B391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9" y="659883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34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7000"/>
              </a:schemeClr>
            </a:gs>
            <a:gs pos="48000">
              <a:schemeClr val="accent2">
                <a:lumMod val="97000"/>
                <a:lumOff val="3000"/>
              </a:schemeClr>
            </a:gs>
            <a:gs pos="100000">
              <a:schemeClr val="accent2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卡通人物&#10;&#10;描述已自动生成">
            <a:extLst>
              <a:ext uri="{FF2B5EF4-FFF2-40B4-BE49-F238E27FC236}">
                <a16:creationId xmlns:a16="http://schemas.microsoft.com/office/drawing/2014/main" id="{0E99D8E8-37C8-49E7-B6FC-20FB0A481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730" y="974651"/>
            <a:ext cx="2286000" cy="2286000"/>
          </a:xfrm>
          <a:prstGeom prst="rect">
            <a:avLst/>
          </a:prstGeom>
        </p:spPr>
      </p:pic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5BDE2F71-BD94-4D3C-B45E-F5718C9D6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406" y="1165151"/>
            <a:ext cx="952500" cy="952500"/>
          </a:xfrm>
          <a:prstGeom prst="rect">
            <a:avLst/>
          </a:prstGeom>
        </p:spPr>
      </p:pic>
      <p:pic>
        <p:nvPicPr>
          <p:cNvPr id="11" name="图片 10" descr="画着卡通人物&#10;&#10;中度可信度描述已自动生成">
            <a:extLst>
              <a:ext uri="{FF2B5EF4-FFF2-40B4-BE49-F238E27FC236}">
                <a16:creationId xmlns:a16="http://schemas.microsoft.com/office/drawing/2014/main" id="{8B1F1240-E03F-4204-9277-EB04220CF0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480" y="3909680"/>
            <a:ext cx="952500" cy="952500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D7E960A7-0F73-4CCA-BF86-F82444422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568" y="3987652"/>
            <a:ext cx="952500" cy="952500"/>
          </a:xfrm>
          <a:prstGeom prst="rect">
            <a:avLst/>
          </a:prstGeom>
        </p:spPr>
      </p:pic>
      <p:pic>
        <p:nvPicPr>
          <p:cNvPr id="15" name="图片 14" descr="卡通人物&#10;&#10;描述已自动生成">
            <a:extLst>
              <a:ext uri="{FF2B5EF4-FFF2-40B4-BE49-F238E27FC236}">
                <a16:creationId xmlns:a16="http://schemas.microsoft.com/office/drawing/2014/main" id="{63511D56-A240-4FEA-8C83-1698323FB9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827" y="2524125"/>
            <a:ext cx="1809750" cy="1809750"/>
          </a:xfrm>
          <a:prstGeom prst="rect">
            <a:avLst/>
          </a:prstGeom>
        </p:spPr>
      </p:pic>
      <p:pic>
        <p:nvPicPr>
          <p:cNvPr id="17" name="图片 16" descr="卡通人物&#10;&#10;描述已自动生成">
            <a:extLst>
              <a:ext uri="{FF2B5EF4-FFF2-40B4-BE49-F238E27FC236}">
                <a16:creationId xmlns:a16="http://schemas.microsoft.com/office/drawing/2014/main" id="{5CA92ACE-FC12-4C39-8598-0D80E5399C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832" y="454321"/>
            <a:ext cx="1809750" cy="1809750"/>
          </a:xfrm>
          <a:prstGeom prst="rect">
            <a:avLst/>
          </a:prstGeom>
        </p:spPr>
      </p:pic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3B45F9A7-352C-4E6F-B8CF-83184A4FDA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258" y="341571"/>
            <a:ext cx="1809750" cy="1809750"/>
          </a:xfrm>
          <a:prstGeom prst="rect">
            <a:avLst/>
          </a:prstGeom>
        </p:spPr>
      </p:pic>
      <p:pic>
        <p:nvPicPr>
          <p:cNvPr id="23" name="图片 22" descr="文本&#10;&#10;描述已自动生成">
            <a:extLst>
              <a:ext uri="{FF2B5EF4-FFF2-40B4-BE49-F238E27FC236}">
                <a16:creationId xmlns:a16="http://schemas.microsoft.com/office/drawing/2014/main" id="{899EA25E-2C3E-4532-AF43-EBB88DB0BE4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4" y="763993"/>
            <a:ext cx="1809750" cy="1809750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>
            <a:extLst>
              <a:ext uri="{FF2B5EF4-FFF2-40B4-BE49-F238E27FC236}">
                <a16:creationId xmlns:a16="http://schemas.microsoft.com/office/drawing/2014/main" id="{42AF598F-98D6-4BB9-8FAF-E58E02C945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51" y="4740349"/>
            <a:ext cx="1809750" cy="1809750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id="{E2C9AE3F-34AE-4D81-81B7-534B50F6AF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855" y="4787974"/>
            <a:ext cx="1809750" cy="1809750"/>
          </a:xfrm>
          <a:prstGeom prst="rect">
            <a:avLst/>
          </a:prstGeom>
        </p:spPr>
      </p:pic>
      <p:pic>
        <p:nvPicPr>
          <p:cNvPr id="29" name="图片 28" descr="卡通人物&#10;&#10;中度可信度描述已自动生成">
            <a:extLst>
              <a:ext uri="{FF2B5EF4-FFF2-40B4-BE49-F238E27FC236}">
                <a16:creationId xmlns:a16="http://schemas.microsoft.com/office/drawing/2014/main" id="{EEF27F0B-B9B7-44DC-8C4C-C563E82516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11" y="2800571"/>
            <a:ext cx="1809750" cy="1809750"/>
          </a:xfrm>
          <a:prstGeom prst="rect">
            <a:avLst/>
          </a:prstGeom>
        </p:spPr>
      </p:pic>
      <p:pic>
        <p:nvPicPr>
          <p:cNvPr id="31" name="图片 30" descr="卡通人物&#10;&#10;中度可信度描述已自动生成">
            <a:extLst>
              <a:ext uri="{FF2B5EF4-FFF2-40B4-BE49-F238E27FC236}">
                <a16:creationId xmlns:a16="http://schemas.microsoft.com/office/drawing/2014/main" id="{44FBE0A7-6CD8-4FA6-BC36-F16C2EC3AF8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43" y="3052430"/>
            <a:ext cx="1809750" cy="1809750"/>
          </a:xfrm>
          <a:prstGeom prst="rect">
            <a:avLst/>
          </a:prstGeom>
        </p:spPr>
      </p:pic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id="{79964487-96E9-4B59-A4FD-5BD4D70AEF5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4" y="4610321"/>
            <a:ext cx="1809750" cy="1809750"/>
          </a:xfrm>
          <a:prstGeom prst="rect">
            <a:avLst/>
          </a:prstGeom>
        </p:spPr>
      </p:pic>
      <p:pic>
        <p:nvPicPr>
          <p:cNvPr id="35" name="图片 34" descr="卡通人物&#10;&#10;中度可信度描述已自动生成">
            <a:extLst>
              <a:ext uri="{FF2B5EF4-FFF2-40B4-BE49-F238E27FC236}">
                <a16:creationId xmlns:a16="http://schemas.microsoft.com/office/drawing/2014/main" id="{20738F15-C5E7-4656-B6FA-A9BB0EBB36F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012" y="4837149"/>
            <a:ext cx="1809750" cy="1809750"/>
          </a:xfrm>
          <a:prstGeom prst="rect">
            <a:avLst/>
          </a:prstGeom>
        </p:spPr>
      </p:pic>
      <p:pic>
        <p:nvPicPr>
          <p:cNvPr id="39" name="图片 38" descr="卡通画&#10;&#10;中度可信度描述已自动生成">
            <a:extLst>
              <a:ext uri="{FF2B5EF4-FFF2-40B4-BE49-F238E27FC236}">
                <a16:creationId xmlns:a16="http://schemas.microsoft.com/office/drawing/2014/main" id="{6B945E5D-EEF8-4A47-BDD4-6E12DCF6569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369" y="4787974"/>
            <a:ext cx="18097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91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1</Words>
  <Application>Microsoft Office PowerPoint</Application>
  <PresentationFormat>宽屏</PresentationFormat>
  <Paragraphs>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 溯</dc:creator>
  <cp:lastModifiedBy>徐 溯</cp:lastModifiedBy>
  <cp:revision>16</cp:revision>
  <dcterms:created xsi:type="dcterms:W3CDTF">2021-09-04T09:50:11Z</dcterms:created>
  <dcterms:modified xsi:type="dcterms:W3CDTF">2021-09-05T00:32:33Z</dcterms:modified>
</cp:coreProperties>
</file>