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08" r:id="rId3"/>
    <p:sldId id="639" r:id="rId5"/>
    <p:sldId id="565" r:id="rId6"/>
    <p:sldId id="566" r:id="rId7"/>
    <p:sldId id="654" r:id="rId8"/>
    <p:sldId id="588" r:id="rId9"/>
    <p:sldId id="655" r:id="rId10"/>
    <p:sldId id="656" r:id="rId11"/>
    <p:sldId id="653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用户" initials="微软用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E67"/>
    <a:srgbClr val="EC4597"/>
    <a:srgbClr val="653153"/>
    <a:srgbClr val="643355"/>
    <a:srgbClr val="602F52"/>
    <a:srgbClr val="FFFFFF"/>
    <a:srgbClr val="EA5E51"/>
    <a:srgbClr val="613054"/>
    <a:srgbClr val="EA5F76"/>
    <a:srgbClr val="E548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89" d="100"/>
          <a:sy n="89" d="100"/>
        </p:scale>
        <p:origin x="485" y="53"/>
      </p:cViewPr>
      <p:guideLst>
        <p:guide orient="horz" pos="2027"/>
        <p:guide pos="385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72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4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6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8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9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70.xml"/><Relationship Id="rId4" Type="http://schemas.openxmlformats.org/officeDocument/2006/relationships/image" Target="../media/image4.png"/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1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E:\米清噶~\2021\1月\210104-乐美汇\素材\PPT素材\45.jpg4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2540" y="-952"/>
            <a:ext cx="12197080" cy="6859905"/>
          </a:xfrm>
          <a:prstGeom prst="rect">
            <a:avLst/>
          </a:prstGeom>
        </p:spPr>
      </p:pic>
      <p:pic>
        <p:nvPicPr>
          <p:cNvPr id="4" name="图片 3" descr="E:\米清噶~\2021\1月\210104-乐美汇\素材\PPT素材\1.jpg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93" y="1992"/>
            <a:ext cx="12182475" cy="68554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51075" y="2081530"/>
            <a:ext cx="7651115" cy="11068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/>
            <a:r>
              <a:rPr lang="zh-CN" altLang="en-US" sz="6600" b="1" spc="300" dirty="0" smtClean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乐美汇</a:t>
            </a:r>
            <a:endParaRPr lang="zh-CN" altLang="en-US" sz="6600" b="1" spc="300" dirty="0" smtClean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21108" y="3156037"/>
            <a:ext cx="9150985" cy="11068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/>
            <a:r>
              <a:rPr lang="zh-CN" altLang="en-US" sz="6600" b="1" spc="300" dirty="0" smtClean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缝纫</a:t>
            </a:r>
            <a:r>
              <a:rPr lang="zh-CN" altLang="en-US" sz="6600" b="1" spc="300" dirty="0" smtClean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手工课堂</a:t>
            </a:r>
            <a:endParaRPr lang="zh-CN" altLang="en-US" sz="6600" b="1" spc="300" dirty="0" smtClean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乐美汇 主logo_画板 1"/>
          <p:cNvPicPr>
            <a:picLocks noChangeAspect="1"/>
          </p:cNvPicPr>
          <p:nvPr/>
        </p:nvPicPr>
        <p:blipFill>
          <a:blip r:embed="rId3">
            <a:lum bright="100000"/>
          </a:blip>
          <a:srcRect l="21667" t="27450" r="21369" b="27450"/>
          <a:stretch>
            <a:fillRect/>
          </a:stretch>
        </p:blipFill>
        <p:spPr>
          <a:xfrm>
            <a:off x="1519555" y="671830"/>
            <a:ext cx="1664335" cy="93218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E:\米清噶~\2021\1月\210104-乐美汇\素材\PPT素材\45.jpg4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2540" y="-952"/>
            <a:ext cx="12197080" cy="6859905"/>
          </a:xfrm>
          <a:prstGeom prst="rect">
            <a:avLst/>
          </a:prstGeom>
        </p:spPr>
      </p:pic>
      <p:pic>
        <p:nvPicPr>
          <p:cNvPr id="4" name="图片 3" descr="E:\米清噶~\2021\1月\210104-乐美汇\素材\PPT素材\1.jpg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28" y="3897"/>
            <a:ext cx="12182475" cy="68554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6380" y="2743835"/>
            <a:ext cx="8515350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/>
            <a:r>
              <a:rPr lang="zh-CN" altLang="en-US" sz="5400" b="1" spc="300" dirty="0" smtClean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作品：蕾丝收纳袋</a:t>
            </a:r>
            <a:endParaRPr lang="zh-CN" altLang="en-US" sz="5400" b="1" spc="300" dirty="0" smtClean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乐美汇 主logo_画板 1"/>
          <p:cNvPicPr>
            <a:picLocks noChangeAspect="1"/>
          </p:cNvPicPr>
          <p:nvPr/>
        </p:nvPicPr>
        <p:blipFill>
          <a:blip r:embed="rId3">
            <a:lum bright="100000"/>
          </a:blip>
          <a:srcRect l="21667" t="27450" r="21369" b="27450"/>
          <a:stretch>
            <a:fillRect/>
          </a:stretch>
        </p:blipFill>
        <p:spPr>
          <a:xfrm>
            <a:off x="1519555" y="671830"/>
            <a:ext cx="1664335" cy="932180"/>
          </a:xfrm>
          <a:prstGeom prst="rect">
            <a:avLst/>
          </a:prstGeom>
        </p:spPr>
      </p:pic>
      <p:pic>
        <p:nvPicPr>
          <p:cNvPr id="2" name="图片 1" descr="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590" y="1526540"/>
            <a:ext cx="2991485" cy="299148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54330" y="841375"/>
            <a:ext cx="27152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 smtClean="0">
                <a:solidFill>
                  <a:srgbClr val="E548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缝纫学习教程</a:t>
            </a:r>
            <a:endParaRPr lang="zh-CN" altLang="en-US" sz="2000" b="1" dirty="0" smtClean="0">
              <a:solidFill>
                <a:srgbClr val="E548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13"/>
          <p:cNvSpPr txBox="1"/>
          <p:nvPr/>
        </p:nvSpPr>
        <p:spPr>
          <a:xfrm>
            <a:off x="1890395" y="890905"/>
            <a:ext cx="2111375" cy="34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（黄色虚线为缝纫位置）</a:t>
            </a:r>
            <a:endParaRPr lang="zh-CN" altLang="en-US" sz="1400" dirty="0" smtClean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699385" y="398145"/>
            <a:ext cx="9493885" cy="5080"/>
          </a:xfrm>
          <a:prstGeom prst="line">
            <a:avLst/>
          </a:prstGeom>
          <a:ln w="15875">
            <a:solidFill>
              <a:srgbClr val="EA5F7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3"/>
          <p:cNvSpPr txBox="1"/>
          <p:nvPr/>
        </p:nvSpPr>
        <p:spPr>
          <a:xfrm>
            <a:off x="908685" y="5681345"/>
            <a:ext cx="449008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1.材料展示：面布*1，里布*1，袋口布*2，绳子*2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右箭头 13"/>
          <p:cNvSpPr/>
          <p:nvPr/>
        </p:nvSpPr>
        <p:spPr>
          <a:xfrm>
            <a:off x="6188075" y="3499485"/>
            <a:ext cx="979170" cy="485775"/>
          </a:xfrm>
          <a:prstGeom prst="rightArrow">
            <a:avLst>
              <a:gd name="adj1" fmla="val 50000"/>
              <a:gd name="adj2" fmla="val 83529"/>
            </a:avLst>
          </a:prstGeom>
          <a:solidFill>
            <a:srgbClr val="F9D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13"/>
          <p:cNvSpPr txBox="1"/>
          <p:nvPr/>
        </p:nvSpPr>
        <p:spPr>
          <a:xfrm>
            <a:off x="7392670" y="5681345"/>
            <a:ext cx="406590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2.分别将两块袋口布的短边向内折1.5CM后车缝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乐美汇 主logo_画板 1"/>
          <p:cNvPicPr>
            <a:picLocks noChangeAspect="1"/>
          </p:cNvPicPr>
          <p:nvPr/>
        </p:nvPicPr>
        <p:blipFill>
          <a:blip r:embed="rId1"/>
          <a:srcRect l="22473" t="27664" r="22058" b="27947"/>
          <a:stretch>
            <a:fillRect/>
          </a:stretch>
        </p:blipFill>
        <p:spPr>
          <a:xfrm>
            <a:off x="213995" y="132080"/>
            <a:ext cx="939165" cy="5321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41450" y="127635"/>
            <a:ext cx="94551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缝纫手作</a:t>
            </a:r>
            <a:endParaRPr lang="zh-CN" altLang="zh-CN" sz="1200" b="1">
              <a:solidFill>
                <a:srgbClr val="EA5F76"/>
              </a:solidFill>
            </a:endParaRPr>
          </a:p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集合品牌</a:t>
            </a:r>
            <a:endParaRPr lang="zh-CN" altLang="zh-CN" sz="1200" b="1">
              <a:solidFill>
                <a:srgbClr val="EA5F76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1347470" y="142335"/>
            <a:ext cx="8890" cy="504000"/>
          </a:xfrm>
          <a:prstGeom prst="line">
            <a:avLst/>
          </a:prstGeom>
          <a:ln>
            <a:solidFill>
              <a:srgbClr val="EA5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60" y="990600"/>
            <a:ext cx="4633595" cy="4633595"/>
          </a:xfrm>
          <a:prstGeom prst="rect">
            <a:avLst/>
          </a:prstGeom>
        </p:spPr>
      </p:pic>
      <p:pic>
        <p:nvPicPr>
          <p:cNvPr id="3" name="图片 2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735" y="1078865"/>
            <a:ext cx="4213225" cy="42132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接连接符 21"/>
          <p:cNvCxnSpPr/>
          <p:nvPr/>
        </p:nvCxnSpPr>
        <p:spPr>
          <a:xfrm>
            <a:off x="2699385" y="398145"/>
            <a:ext cx="9493885" cy="5080"/>
          </a:xfrm>
          <a:prstGeom prst="line">
            <a:avLst/>
          </a:prstGeom>
          <a:ln w="15875">
            <a:solidFill>
              <a:srgbClr val="EA5F7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54330" y="841375"/>
            <a:ext cx="27152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 smtClean="0">
                <a:solidFill>
                  <a:srgbClr val="E548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缝纫学习教程</a:t>
            </a:r>
            <a:endParaRPr lang="zh-CN" altLang="en-US" sz="2000" b="1" dirty="0" smtClean="0">
              <a:solidFill>
                <a:srgbClr val="E548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741035" y="3313430"/>
            <a:ext cx="979170" cy="485775"/>
          </a:xfrm>
          <a:prstGeom prst="rightArrow">
            <a:avLst>
              <a:gd name="adj1" fmla="val 50000"/>
              <a:gd name="adj2" fmla="val 83529"/>
            </a:avLst>
          </a:prstGeom>
          <a:solidFill>
            <a:srgbClr val="F9D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13"/>
          <p:cNvSpPr txBox="1"/>
          <p:nvPr/>
        </p:nvSpPr>
        <p:spPr>
          <a:xfrm>
            <a:off x="1765300" y="5965825"/>
            <a:ext cx="3014980" cy="318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3.将长边对折后车缝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3"/>
          <p:cNvSpPr txBox="1"/>
          <p:nvPr/>
        </p:nvSpPr>
        <p:spPr>
          <a:xfrm>
            <a:off x="7770495" y="5879465"/>
            <a:ext cx="379539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4.将袋口布放置在面布与里布的中间后车缝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乐美汇 主logo_画板 1"/>
          <p:cNvPicPr>
            <a:picLocks noChangeAspect="1"/>
          </p:cNvPicPr>
          <p:nvPr/>
        </p:nvPicPr>
        <p:blipFill>
          <a:blip r:embed="rId1"/>
          <a:srcRect l="22473" t="27664" r="22058" b="27947"/>
          <a:stretch>
            <a:fillRect/>
          </a:stretch>
        </p:blipFill>
        <p:spPr>
          <a:xfrm>
            <a:off x="213995" y="132080"/>
            <a:ext cx="939165" cy="5321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41450" y="127635"/>
            <a:ext cx="94551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缝纫手作</a:t>
            </a:r>
            <a:endParaRPr lang="zh-CN" altLang="zh-CN" sz="1200" b="1">
              <a:solidFill>
                <a:srgbClr val="EA5F76"/>
              </a:solidFill>
            </a:endParaRPr>
          </a:p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集合品牌</a:t>
            </a:r>
            <a:endParaRPr lang="zh-CN" altLang="zh-CN" sz="1200" b="1">
              <a:solidFill>
                <a:srgbClr val="EA5F76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347470" y="142335"/>
            <a:ext cx="8890" cy="504000"/>
          </a:xfrm>
          <a:prstGeom prst="line">
            <a:avLst/>
          </a:prstGeom>
          <a:ln>
            <a:solidFill>
              <a:srgbClr val="EA5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3"/>
          <p:cNvSpPr txBox="1"/>
          <p:nvPr/>
        </p:nvSpPr>
        <p:spPr>
          <a:xfrm>
            <a:off x="1890395" y="890905"/>
            <a:ext cx="2111375" cy="34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（黄色虚线为缝纫位置）</a:t>
            </a:r>
            <a:endParaRPr lang="zh-CN" altLang="en-US" sz="1400" dirty="0" smtClean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" y="669925"/>
            <a:ext cx="4740910" cy="4740910"/>
          </a:xfrm>
          <a:prstGeom prst="rect">
            <a:avLst/>
          </a:prstGeom>
        </p:spPr>
      </p:pic>
      <p:pic>
        <p:nvPicPr>
          <p:cNvPr id="9" name="图片 8" descr="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340" y="1177925"/>
            <a:ext cx="4232910" cy="42329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接连接符 21"/>
          <p:cNvCxnSpPr/>
          <p:nvPr/>
        </p:nvCxnSpPr>
        <p:spPr>
          <a:xfrm>
            <a:off x="2699385" y="398145"/>
            <a:ext cx="9493885" cy="5080"/>
          </a:xfrm>
          <a:prstGeom prst="line">
            <a:avLst/>
          </a:prstGeom>
          <a:ln w="15875">
            <a:solidFill>
              <a:srgbClr val="EA5F7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54330" y="841375"/>
            <a:ext cx="27152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 smtClean="0">
                <a:solidFill>
                  <a:srgbClr val="E548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缝纫学习教程</a:t>
            </a:r>
            <a:endParaRPr lang="zh-CN" altLang="en-US" sz="2000" b="1" dirty="0" smtClean="0">
              <a:solidFill>
                <a:srgbClr val="E548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6076315" y="3486150"/>
            <a:ext cx="979170" cy="485775"/>
          </a:xfrm>
          <a:prstGeom prst="rightArrow">
            <a:avLst>
              <a:gd name="adj1" fmla="val 50000"/>
              <a:gd name="adj2" fmla="val 83529"/>
            </a:avLst>
          </a:prstGeom>
          <a:solidFill>
            <a:srgbClr val="F9D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13"/>
          <p:cNvSpPr txBox="1"/>
          <p:nvPr/>
        </p:nvSpPr>
        <p:spPr>
          <a:xfrm>
            <a:off x="606425" y="5965825"/>
            <a:ext cx="417385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4-1.另外一侧也是一样的方法制作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3"/>
          <p:cNvSpPr txBox="1"/>
          <p:nvPr/>
        </p:nvSpPr>
        <p:spPr>
          <a:xfrm>
            <a:off x="6457950" y="5965825"/>
            <a:ext cx="5107940" cy="10013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5.面布对面布，里布对里布后，车缝上下两个边，在其中一块里布留返口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乐美汇 主logo_画板 1"/>
          <p:cNvPicPr>
            <a:picLocks noChangeAspect="1"/>
          </p:cNvPicPr>
          <p:nvPr/>
        </p:nvPicPr>
        <p:blipFill>
          <a:blip r:embed="rId1"/>
          <a:srcRect l="22473" t="27664" r="22058" b="27947"/>
          <a:stretch>
            <a:fillRect/>
          </a:stretch>
        </p:blipFill>
        <p:spPr>
          <a:xfrm>
            <a:off x="213995" y="132080"/>
            <a:ext cx="939165" cy="5321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41450" y="127635"/>
            <a:ext cx="94551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缝纫手作</a:t>
            </a:r>
            <a:endParaRPr lang="zh-CN" altLang="zh-CN" sz="1200" b="1">
              <a:solidFill>
                <a:srgbClr val="EA5F76"/>
              </a:solidFill>
            </a:endParaRPr>
          </a:p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集合品牌</a:t>
            </a:r>
            <a:endParaRPr lang="zh-CN" altLang="zh-CN" sz="1200" b="1">
              <a:solidFill>
                <a:srgbClr val="EA5F76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347470" y="142335"/>
            <a:ext cx="8890" cy="504000"/>
          </a:xfrm>
          <a:prstGeom prst="line">
            <a:avLst/>
          </a:prstGeom>
          <a:ln>
            <a:solidFill>
              <a:srgbClr val="EA5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3"/>
          <p:cNvSpPr txBox="1"/>
          <p:nvPr/>
        </p:nvSpPr>
        <p:spPr>
          <a:xfrm>
            <a:off x="1890395" y="890905"/>
            <a:ext cx="2111375" cy="34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（黄色虚线为缝纫位置）</a:t>
            </a:r>
            <a:endParaRPr lang="zh-CN" altLang="en-US" sz="1400" dirty="0" smtClean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4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005" y="1109980"/>
            <a:ext cx="4500245" cy="4500245"/>
          </a:xfrm>
          <a:prstGeom prst="rect">
            <a:avLst/>
          </a:prstGeom>
        </p:spPr>
      </p:pic>
      <p:pic>
        <p:nvPicPr>
          <p:cNvPr id="9" name="图片 8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925" y="1369060"/>
            <a:ext cx="4333875" cy="43338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-1270" y="0"/>
            <a:ext cx="12193270" cy="6865620"/>
          </a:xfrm>
          <a:prstGeom prst="rect">
            <a:avLst/>
          </a:prstGeom>
          <a:blipFill rotWithShape="1">
            <a:blip r:embed="rId1">
              <a:alphaModFix am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2699385" y="398145"/>
            <a:ext cx="9493885" cy="5080"/>
          </a:xfrm>
          <a:prstGeom prst="line">
            <a:avLst/>
          </a:prstGeom>
          <a:ln w="15875">
            <a:solidFill>
              <a:srgbClr val="EA5F7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54330" y="841375"/>
            <a:ext cx="27152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 smtClean="0">
                <a:solidFill>
                  <a:srgbClr val="E548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缝纫学习教程</a:t>
            </a:r>
            <a:endParaRPr lang="zh-CN" altLang="en-US" sz="2000" b="1" dirty="0" smtClean="0">
              <a:solidFill>
                <a:srgbClr val="E548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523865" y="3235960"/>
            <a:ext cx="979170" cy="485775"/>
          </a:xfrm>
          <a:prstGeom prst="rightArrow">
            <a:avLst>
              <a:gd name="adj1" fmla="val 50000"/>
              <a:gd name="adj2" fmla="val 83529"/>
            </a:avLst>
          </a:prstGeom>
          <a:solidFill>
            <a:srgbClr val="F9D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13"/>
          <p:cNvSpPr txBox="1"/>
          <p:nvPr/>
        </p:nvSpPr>
        <p:spPr>
          <a:xfrm>
            <a:off x="1441450" y="5735955"/>
            <a:ext cx="417385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6.从返口翻到正面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3"/>
          <p:cNvSpPr txBox="1"/>
          <p:nvPr/>
        </p:nvSpPr>
        <p:spPr>
          <a:xfrm>
            <a:off x="8205470" y="5889625"/>
            <a:ext cx="284797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6-1.缝合返口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乐美汇 主logo_画板 1"/>
          <p:cNvPicPr>
            <a:picLocks noChangeAspect="1"/>
          </p:cNvPicPr>
          <p:nvPr/>
        </p:nvPicPr>
        <p:blipFill>
          <a:blip r:embed="rId2"/>
          <a:srcRect l="22473" t="27664" r="22058" b="27947"/>
          <a:stretch>
            <a:fillRect/>
          </a:stretch>
        </p:blipFill>
        <p:spPr>
          <a:xfrm>
            <a:off x="213995" y="132080"/>
            <a:ext cx="939165" cy="5321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41450" y="127635"/>
            <a:ext cx="94551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缝纫手作</a:t>
            </a:r>
            <a:endParaRPr lang="zh-CN" altLang="zh-CN" sz="1200" b="1">
              <a:solidFill>
                <a:srgbClr val="EA5F76"/>
              </a:solidFill>
            </a:endParaRPr>
          </a:p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集合品牌</a:t>
            </a:r>
            <a:endParaRPr lang="zh-CN" altLang="zh-CN" sz="1200" b="1">
              <a:solidFill>
                <a:srgbClr val="EA5F76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347470" y="142335"/>
            <a:ext cx="8890" cy="504000"/>
          </a:xfrm>
          <a:prstGeom prst="line">
            <a:avLst/>
          </a:prstGeom>
          <a:ln>
            <a:solidFill>
              <a:srgbClr val="EA5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3"/>
          <p:cNvSpPr txBox="1"/>
          <p:nvPr/>
        </p:nvSpPr>
        <p:spPr>
          <a:xfrm>
            <a:off x="1890395" y="890905"/>
            <a:ext cx="2111375" cy="34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（黄色虚线为缝纫位置）</a:t>
            </a:r>
            <a:endParaRPr lang="zh-CN" altLang="en-US" sz="1400" dirty="0" smtClean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" y="1172210"/>
            <a:ext cx="4423410" cy="4423410"/>
          </a:xfrm>
          <a:prstGeom prst="rect">
            <a:avLst/>
          </a:prstGeom>
        </p:spPr>
      </p:pic>
      <p:pic>
        <p:nvPicPr>
          <p:cNvPr id="9" name="图片 8" descr="6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2535" y="1262380"/>
            <a:ext cx="4333240" cy="433324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接连接符 21"/>
          <p:cNvCxnSpPr/>
          <p:nvPr/>
        </p:nvCxnSpPr>
        <p:spPr>
          <a:xfrm>
            <a:off x="2699385" y="398145"/>
            <a:ext cx="9493885" cy="5080"/>
          </a:xfrm>
          <a:prstGeom prst="line">
            <a:avLst/>
          </a:prstGeom>
          <a:ln w="15875">
            <a:solidFill>
              <a:srgbClr val="EA5F7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54330" y="841375"/>
            <a:ext cx="27152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 smtClean="0">
                <a:solidFill>
                  <a:srgbClr val="E548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缝纫学习教程</a:t>
            </a:r>
            <a:endParaRPr lang="zh-CN" altLang="en-US" sz="2000" b="1" dirty="0" smtClean="0">
              <a:solidFill>
                <a:srgbClr val="E548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921375" y="3291840"/>
            <a:ext cx="979170" cy="485775"/>
          </a:xfrm>
          <a:prstGeom prst="rightArrow">
            <a:avLst>
              <a:gd name="adj1" fmla="val 50000"/>
              <a:gd name="adj2" fmla="val 83529"/>
            </a:avLst>
          </a:prstGeom>
          <a:solidFill>
            <a:srgbClr val="F9D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13"/>
          <p:cNvSpPr txBox="1"/>
          <p:nvPr/>
        </p:nvSpPr>
        <p:spPr>
          <a:xfrm>
            <a:off x="1153160" y="5879465"/>
            <a:ext cx="436562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7.在束口布距离袋口2.5CM处压线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3"/>
          <p:cNvSpPr txBox="1"/>
          <p:nvPr/>
        </p:nvSpPr>
        <p:spPr>
          <a:xfrm>
            <a:off x="8306435" y="5879465"/>
            <a:ext cx="273240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8.U形交叉穿入绳子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乐美汇 主logo_画板 1"/>
          <p:cNvPicPr>
            <a:picLocks noChangeAspect="1"/>
          </p:cNvPicPr>
          <p:nvPr/>
        </p:nvPicPr>
        <p:blipFill>
          <a:blip r:embed="rId1"/>
          <a:srcRect l="22473" t="27664" r="22058" b="27947"/>
          <a:stretch>
            <a:fillRect/>
          </a:stretch>
        </p:blipFill>
        <p:spPr>
          <a:xfrm>
            <a:off x="213995" y="132080"/>
            <a:ext cx="939165" cy="5321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41450" y="127635"/>
            <a:ext cx="94551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缝纫手作</a:t>
            </a:r>
            <a:endParaRPr lang="zh-CN" altLang="zh-CN" sz="1200" b="1">
              <a:solidFill>
                <a:srgbClr val="EA5F76"/>
              </a:solidFill>
            </a:endParaRPr>
          </a:p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集合品牌</a:t>
            </a:r>
            <a:endParaRPr lang="zh-CN" altLang="zh-CN" sz="1200" b="1">
              <a:solidFill>
                <a:srgbClr val="EA5F76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347470" y="142335"/>
            <a:ext cx="8890" cy="504000"/>
          </a:xfrm>
          <a:prstGeom prst="line">
            <a:avLst/>
          </a:prstGeom>
          <a:ln>
            <a:solidFill>
              <a:srgbClr val="EA5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3"/>
          <p:cNvSpPr txBox="1"/>
          <p:nvPr/>
        </p:nvSpPr>
        <p:spPr>
          <a:xfrm>
            <a:off x="1890395" y="890905"/>
            <a:ext cx="2111375" cy="34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（黄色虚线为缝纫位置）</a:t>
            </a:r>
            <a:endParaRPr lang="zh-CN" altLang="en-US" sz="1400" dirty="0" smtClean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05" y="1106170"/>
            <a:ext cx="4645025" cy="464502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6990" y="1734820"/>
            <a:ext cx="3600000" cy="3600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-1270" y="0"/>
            <a:ext cx="12193270" cy="6865620"/>
          </a:xfrm>
          <a:prstGeom prst="rect">
            <a:avLst/>
          </a:prstGeom>
          <a:blipFill rotWithShape="1">
            <a:blip r:embed="rId1">
              <a:alphaModFix am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2699385" y="398145"/>
            <a:ext cx="9493885" cy="5080"/>
          </a:xfrm>
          <a:prstGeom prst="line">
            <a:avLst/>
          </a:prstGeom>
          <a:ln w="15875">
            <a:solidFill>
              <a:srgbClr val="EA5F7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54330" y="841375"/>
            <a:ext cx="27152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 smtClean="0">
                <a:solidFill>
                  <a:srgbClr val="E548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缝纫学习教程</a:t>
            </a:r>
            <a:endParaRPr lang="zh-CN" altLang="en-US" sz="2000" b="1" dirty="0" smtClean="0">
              <a:solidFill>
                <a:srgbClr val="E548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605780" y="3456305"/>
            <a:ext cx="979170" cy="485775"/>
          </a:xfrm>
          <a:prstGeom prst="rightArrow">
            <a:avLst>
              <a:gd name="adj1" fmla="val 50000"/>
              <a:gd name="adj2" fmla="val 83529"/>
            </a:avLst>
          </a:prstGeom>
          <a:solidFill>
            <a:srgbClr val="F9D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13"/>
          <p:cNvSpPr txBox="1"/>
          <p:nvPr/>
        </p:nvSpPr>
        <p:spPr>
          <a:xfrm>
            <a:off x="1286510" y="5668645"/>
            <a:ext cx="244919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8-1.绳子末端打结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3"/>
          <p:cNvSpPr txBox="1"/>
          <p:nvPr/>
        </p:nvSpPr>
        <p:spPr>
          <a:xfrm>
            <a:off x="7927340" y="5668645"/>
            <a:ext cx="292417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9.完成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乐美汇 主logo_画板 1"/>
          <p:cNvPicPr>
            <a:picLocks noChangeAspect="1"/>
          </p:cNvPicPr>
          <p:nvPr/>
        </p:nvPicPr>
        <p:blipFill>
          <a:blip r:embed="rId2"/>
          <a:srcRect l="22473" t="27664" r="22058" b="27947"/>
          <a:stretch>
            <a:fillRect/>
          </a:stretch>
        </p:blipFill>
        <p:spPr>
          <a:xfrm>
            <a:off x="213995" y="132080"/>
            <a:ext cx="939165" cy="5321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41450" y="127635"/>
            <a:ext cx="94551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缝纫手作</a:t>
            </a:r>
            <a:endParaRPr lang="zh-CN" altLang="zh-CN" sz="1200" b="1">
              <a:solidFill>
                <a:srgbClr val="EA5F76"/>
              </a:solidFill>
            </a:endParaRPr>
          </a:p>
          <a:p>
            <a:pPr algn="dist" fontAlgn="auto">
              <a:lnSpc>
                <a:spcPct val="120000"/>
              </a:lnSpc>
            </a:pPr>
            <a:r>
              <a:rPr lang="zh-CN" altLang="zh-CN" sz="1200" b="1">
                <a:solidFill>
                  <a:srgbClr val="EA5F76"/>
                </a:solidFill>
              </a:rPr>
              <a:t>集合品牌</a:t>
            </a:r>
            <a:endParaRPr lang="zh-CN" altLang="zh-CN" sz="1200" b="1">
              <a:solidFill>
                <a:srgbClr val="EA5F76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347470" y="142335"/>
            <a:ext cx="8890" cy="504000"/>
          </a:xfrm>
          <a:prstGeom prst="line">
            <a:avLst/>
          </a:prstGeom>
          <a:ln>
            <a:solidFill>
              <a:srgbClr val="EA5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3"/>
          <p:cNvSpPr txBox="1"/>
          <p:nvPr/>
        </p:nvSpPr>
        <p:spPr>
          <a:xfrm>
            <a:off x="1890395" y="890905"/>
            <a:ext cx="2111375" cy="34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（黄色虚线为缝纫位置）</a:t>
            </a:r>
            <a:endParaRPr lang="zh-CN" altLang="en-US" sz="1400" dirty="0" smtClean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8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70" y="1094740"/>
            <a:ext cx="4347210" cy="4347210"/>
          </a:xfrm>
          <a:prstGeom prst="rect">
            <a:avLst/>
          </a:prstGeom>
        </p:spPr>
      </p:pic>
      <p:pic>
        <p:nvPicPr>
          <p:cNvPr id="9" name="图片 8" descr="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520" y="1094740"/>
            <a:ext cx="4400550" cy="44005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E:\米清噶~\2021\1月\210104-乐美汇\素材\PPT素材\45.jpg4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2540" y="-952"/>
            <a:ext cx="12197080" cy="6859905"/>
          </a:xfrm>
          <a:prstGeom prst="rect">
            <a:avLst/>
          </a:prstGeom>
        </p:spPr>
      </p:pic>
      <p:pic>
        <p:nvPicPr>
          <p:cNvPr id="4" name="图片 3" descr="E:\米清噶~\2021\1月\210104-乐美汇\素材\PPT素材\1.jpg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257" y="1992"/>
            <a:ext cx="12182475" cy="6855460"/>
          </a:xfrm>
          <a:prstGeom prst="rect">
            <a:avLst/>
          </a:prstGeom>
        </p:spPr>
      </p:pic>
      <p:pic>
        <p:nvPicPr>
          <p:cNvPr id="11" name="图片 10" descr="乐美汇 主logo_画板 1"/>
          <p:cNvPicPr>
            <a:picLocks noChangeAspect="1"/>
          </p:cNvPicPr>
          <p:nvPr/>
        </p:nvPicPr>
        <p:blipFill>
          <a:blip r:embed="rId3">
            <a:lum bright="100000"/>
          </a:blip>
          <a:srcRect l="21667" t="27450" r="21369" b="27450"/>
          <a:stretch>
            <a:fillRect/>
          </a:stretch>
        </p:blipFill>
        <p:spPr>
          <a:xfrm>
            <a:off x="1519555" y="671830"/>
            <a:ext cx="1664335" cy="9321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87043" y="2196465"/>
            <a:ext cx="5619115" cy="1938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6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下期再见</a:t>
            </a:r>
            <a:endParaRPr lang="zh-CN" altLang="en-US" sz="6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5.xml><?xml version="1.0" encoding="utf-8"?>
<p:tagLst xmlns:p="http://schemas.openxmlformats.org/presentationml/2006/main">
  <p:tag name="KSO_WM_SPECIAL_SOURCE" val="bdnull"/>
</p:tagLst>
</file>

<file path=ppt/tags/tag66.xml><?xml version="1.0" encoding="utf-8"?>
<p:tagLst xmlns:p="http://schemas.openxmlformats.org/presentationml/2006/main">
  <p:tag name="KSO_WM_SPECIAL_SOURCE" val="bdnull"/>
</p:tagLst>
</file>

<file path=ppt/tags/tag67.xml><?xml version="1.0" encoding="utf-8"?>
<p:tagLst xmlns:p="http://schemas.openxmlformats.org/presentationml/2006/main">
  <p:tag name="KSO_WM_SPECIAL_SOURCE" val="bdnull"/>
</p:tagLst>
</file>

<file path=ppt/tags/tag68.xml><?xml version="1.0" encoding="utf-8"?>
<p:tagLst xmlns:p="http://schemas.openxmlformats.org/presentationml/2006/main">
  <p:tag name="KSO_WM_SPECIAL_SOURCE" val="bdnull"/>
</p:tagLst>
</file>

<file path=ppt/tags/tag69.xml><?xml version="1.0" encoding="utf-8"?>
<p:tagLst xmlns:p="http://schemas.openxmlformats.org/presentationml/2006/main">
  <p:tag name="KSO_WM_SPECIAL_SOURCE" val="bdnull"/>
</p:tagLst>
</file>

<file path=ppt/tags/tag70.xml><?xml version="1.0" encoding="utf-8"?>
<p:tagLst xmlns:p="http://schemas.openxmlformats.org/presentationml/2006/main">
  <p:tag name="KSO_WM_SPECIAL_SOURCE" val="bdnull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2.xml><?xml version="1.0" encoding="utf-8"?>
<p:tagLst xmlns:p="http://schemas.openxmlformats.org/presentationml/2006/main">
  <p:tag name="KSO_DOCER_TEMPLATE_OPEN_ONCE_MARK" val="1"/>
  <p:tag name="KSO_WPP_MARK_KEY" val="186dca14-e73e-4f55-b59c-4a11097f3679"/>
  <p:tag name="COMMONDATA" val="eyJoZGlkIjoiOGNhMDkyZmIzYTkxNDZkMWIwNTZkMjUxODUyZGI3N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WPS 演示</Application>
  <PresentationFormat>宽屏</PresentationFormat>
  <Paragraphs>75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颖杰</cp:lastModifiedBy>
  <cp:revision>431</cp:revision>
  <dcterms:created xsi:type="dcterms:W3CDTF">2019-06-19T02:08:00Z</dcterms:created>
  <dcterms:modified xsi:type="dcterms:W3CDTF">2022-11-22T07:48:07Z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D9DAE07BBD3841FC98A41A78B10562D6</vt:lpwstr>
  </property>
  <property fmtid="{D5CDD505-2E9C-101B-9397-08002B2CF9AE}" pid="4" name="commondata">
    <vt:lpwstr>eyJoZGlkIjoiMzNiNGMxYWMxOWQ1MGJjOTZjODM2MjkwNmY4YTYxMjgifQ==</vt:lpwstr>
  </property>
</Properties>
</file>