
<file path=[Content_Types].xml><?xml version="1.0" encoding="utf-8"?>
<Types xmlns="http://schemas.openxmlformats.org/package/2006/content-types">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9" r:id="rId4"/>
    <p:sldId id="261" r:id="rId6"/>
    <p:sldId id="262" r:id="rId7"/>
    <p:sldId id="267" r:id="rId8"/>
    <p:sldId id="265" r:id="rId9"/>
    <p:sldId id="268" r:id="rId10"/>
    <p:sldId id="264" r:id="rId11"/>
  </p:sldIdLst>
  <p:sldSz cx="12192000" cy="6858000"/>
  <p:notesSz cx="6858000" cy="9144000"/>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userDrawn="1">
          <p15:clr>
            <a:srgbClr val="A4A3A4"/>
          </p15:clr>
        </p15:guide>
        <p15:guide id="2" pos="38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72"/>
        <p:guide pos="381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5" Type="http://schemas.openxmlformats.org/officeDocument/2006/relationships/tags" Target="tags/tag202.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823CFF-41E8-46AC-8CA3-4FDA74BAB928}" type="slidenum">
              <a:rPr lang="zh-CN" altLang="en-US" smtClean="0"/>
            </a:fld>
            <a:endParaRPr lang="zh-CN" altLang="en-US">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46.xml"/><Relationship Id="rId8" Type="http://schemas.openxmlformats.org/officeDocument/2006/relationships/tags" Target="../tags/tag145.xml"/><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53.xml"/><Relationship Id="rId8" Type="http://schemas.openxmlformats.org/officeDocument/2006/relationships/tags" Target="../tags/tag152.xml"/><Relationship Id="rId7" Type="http://schemas.openxmlformats.org/officeDocument/2006/relationships/tags" Target="../tags/tag151.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image" Target="../media/image2.jpeg"/><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1041401" y="4271433"/>
            <a:ext cx="10096500" cy="140546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buFont typeface="Arial" panose="020B0604020202020204" pitchFamily="34" charset="0"/>
              <a:buNone/>
            </a:pPr>
            <a:endParaRPr lang="en-US" altLang="en-US" sz="1465" noProof="1">
              <a:effectLst>
                <a:outerShdw blurRad="38100" dist="38100" dir="2700000" algn="tl">
                  <a:srgbClr val="000000">
                    <a:alpha val="43137"/>
                  </a:srgbClr>
                </a:outerShdw>
              </a:effectLst>
              <a:latin typeface="微软雅黑" panose="020B0503020204020204" charset="-122"/>
              <a:ea typeface="微软雅黑" panose="020B0503020204020204" charset="-122"/>
              <a:sym typeface="宋体" panose="02010600030101010101" pitchFamily="2" charset="-122"/>
            </a:endParaRPr>
          </a:p>
        </p:txBody>
      </p:sp>
      <p:sp>
        <p:nvSpPr>
          <p:cNvPr id="4" name="Date Placeholder 3"/>
          <p:cNvSpPr>
            <a:spLocks noGrp="1"/>
          </p:cNvSpPr>
          <p:nvPr>
            <p:ph type="dt" sz="half" idx="10"/>
            <p:custDataLst>
              <p:tags r:id="rId4"/>
            </p:custDataLst>
          </p:nvPr>
        </p:nvSpPr>
        <p:spPr/>
        <p:txBody>
          <a:bodyPr/>
          <a:lstStyle/>
          <a:p>
            <a:endParaRPr lang="zh-CN" altLang="en-US"/>
          </a:p>
        </p:txBody>
      </p:sp>
      <p:sp>
        <p:nvSpPr>
          <p:cNvPr id="5" name="Footer Placeholder 4"/>
          <p:cNvSpPr>
            <a:spLocks noGrp="1"/>
          </p:cNvSpPr>
          <p:nvPr>
            <p:ph type="ftr" sz="quarter" idx="11"/>
            <p:custDataLst>
              <p:tags r:id="rId5"/>
            </p:custDataLst>
          </p:nvPr>
        </p:nvSpPr>
        <p:spPr/>
        <p:txBody>
          <a:bodyPr/>
          <a:lstStyle/>
          <a:p>
            <a:endParaRPr lang="zh-CN"/>
          </a:p>
        </p:txBody>
      </p:sp>
      <p:sp>
        <p:nvSpPr>
          <p:cNvPr id="6" name="Slide Number Placeholder 5"/>
          <p:cNvSpPr>
            <a:spLocks noGrp="1"/>
          </p:cNvSpPr>
          <p:nvPr>
            <p:ph type="sldNum" sz="quarter" idx="12"/>
            <p:custDataLst>
              <p:tags r:id="rId6"/>
            </p:custDataLst>
          </p:nvPr>
        </p:nvSpPr>
        <p:spPr/>
        <p:txBody>
          <a:bodyPr/>
          <a:lstStyle/>
          <a:p>
            <a:fld id="{81A1E478-D60C-4C32-B036-2EE95A7735E0}" type="slidenum">
              <a:rPr lang="en-US" altLang="zh-CN" smtClean="0"/>
            </a:fld>
            <a:endParaRPr lang="zh-CN"/>
          </a:p>
        </p:txBody>
      </p:sp>
      <p:sp>
        <p:nvSpPr>
          <p:cNvPr id="9" name="内容占位符 8"/>
          <p:cNvSpPr>
            <a:spLocks noGrp="1"/>
          </p:cNvSpPr>
          <p:nvPr>
            <p:ph sz="quarter" idx="13"/>
            <p:custDataLst>
              <p:tags r:id="rId7"/>
            </p:custDataLst>
          </p:nvPr>
        </p:nvSpPr>
        <p:spPr>
          <a:xfrm>
            <a:off x="1041400" y="4271963"/>
            <a:ext cx="10096500" cy="1404937"/>
          </a:xfrm>
        </p:spPr>
        <p:txBody>
          <a:bodyPr/>
          <a:lstStyle>
            <a:lvl1pPr marL="0" indent="0" algn="ctr">
              <a:buNone/>
              <a:defRPr>
                <a:solidFill>
                  <a:schemeClr val="bg1"/>
                </a:solidFill>
                <a:effectLst>
                  <a:outerShdw blurRad="38100" dist="38100" dir="2700000" algn="tl">
                    <a:srgbClr val="000000">
                      <a:alpha val="43137"/>
                    </a:srgbClr>
                  </a:outerShdw>
                </a:effectLst>
              </a:defRPr>
            </a:lvl1pPr>
            <a:lvl2pPr marL="457200" indent="0">
              <a:buNone/>
              <a:defRPr/>
            </a:lvl2pPr>
            <a:lvl5pPr marL="1828800" indent="0">
              <a:buNone/>
              <a:defRPr/>
            </a:lvl5pPr>
          </a:lstStyle>
          <a:p>
            <a:pPr lvl="0"/>
            <a:r>
              <a:rPr lang="zh-CN" altLang="en-US" dirty="0"/>
              <a:t>单击此处编辑母版文本样式</a:t>
            </a:r>
            <a:endParaRPr lang="zh-CN" altLang="en-US" dirty="0"/>
          </a:p>
        </p:txBody>
      </p:sp>
      <p:sp>
        <p:nvSpPr>
          <p:cNvPr id="2" name="Title 1"/>
          <p:cNvSpPr>
            <a:spLocks noGrp="1"/>
          </p:cNvSpPr>
          <p:nvPr>
            <p:ph type="ctrTitle"/>
            <p:custDataLst>
              <p:tags r:id="rId8"/>
            </p:custDataLst>
          </p:nvPr>
        </p:nvSpPr>
        <p:spPr>
          <a:xfrm>
            <a:off x="1041399" y="2228850"/>
            <a:ext cx="10096501" cy="1281112"/>
          </a:xfrm>
        </p:spPr>
        <p:txBody>
          <a:bodyPr anchor="b">
            <a:normAutofit/>
          </a:bodyPr>
          <a:lstStyle>
            <a:lvl1pPr algn="dist">
              <a:defRPr sz="5400">
                <a:solidFill>
                  <a:schemeClr val="bg1"/>
                </a:solidFill>
                <a:effectLst>
                  <a:outerShdw blurRad="38100" dist="38100" dir="2700000" algn="tl">
                    <a:srgbClr val="000000">
                      <a:alpha val="43137"/>
                    </a:srgbClr>
                  </a:outerShdw>
                </a:effectLst>
              </a:defRPr>
            </a:lvl1pPr>
          </a:lstStyle>
          <a:p>
            <a:r>
              <a:rPr lang="zh-CN" altLang="en-US" dirty="0"/>
              <a:t>单击此处编辑母版标题样式</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lvl1pPr>
              <a:defRPr>
                <a:solidFill>
                  <a:schemeClr val="tx1"/>
                </a:solidFill>
              </a:defRPr>
            </a:lvl1pPr>
          </a:lstStyle>
          <a:p>
            <a:r>
              <a:rPr lang="zh-CN" altLang="en-US"/>
              <a:t>单击此处编辑母版标题样式</a:t>
            </a:r>
            <a:endParaRPr lang="en-US" dirty="0"/>
          </a:p>
        </p:txBody>
      </p:sp>
      <p:sp>
        <p:nvSpPr>
          <p:cNvPr id="3" name="Content Placeholder 2"/>
          <p:cNvSpPr>
            <a:spLocks noGrp="1"/>
          </p:cNvSpPr>
          <p:nvPr>
            <p:ph idx="1"/>
            <p:custDataLst>
              <p:tags r:id="rId3"/>
            </p:custDataLst>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10"/>
            <p:custDataLst>
              <p:tags r:id="rId4"/>
            </p:custDataLst>
          </p:nvPr>
        </p:nvSpPr>
        <p:spPr/>
        <p:txBody>
          <a:bodyPr/>
          <a:lstStyle/>
          <a:p>
            <a:endParaRPr lang="zh-CN" altLang="en-US"/>
          </a:p>
        </p:txBody>
      </p:sp>
      <p:sp>
        <p:nvSpPr>
          <p:cNvPr id="5" name="Footer Placeholder 4"/>
          <p:cNvSpPr>
            <a:spLocks noGrp="1"/>
          </p:cNvSpPr>
          <p:nvPr>
            <p:ph type="ftr" sz="quarter" idx="11"/>
            <p:custDataLst>
              <p:tags r:id="rId5"/>
            </p:custDataLst>
          </p:nvPr>
        </p:nvSpPr>
        <p:spPr/>
        <p:txBody>
          <a:bodyPr/>
          <a:lstStyle/>
          <a:p>
            <a:endParaRPr lang="zh-CN"/>
          </a:p>
        </p:txBody>
      </p:sp>
      <p:sp>
        <p:nvSpPr>
          <p:cNvPr id="6" name="Slide Number Placeholder 5"/>
          <p:cNvSpPr>
            <a:spLocks noGrp="1"/>
          </p:cNvSpPr>
          <p:nvPr>
            <p:ph type="sldNum" sz="quarter" idx="12"/>
            <p:custDataLst>
              <p:tags r:id="rId6"/>
            </p:custDataLst>
          </p:nvPr>
        </p:nvSpPr>
        <p:spPr/>
        <p:txBody>
          <a:bodyPr/>
          <a:lstStyle/>
          <a:p>
            <a:fld id="{149FFED0-DAEB-4BED-A3BD-4CA1E6264633}" type="slidenum">
              <a:rPr lang="en-US" altLang="zh-CN" smtClean="0"/>
            </a:fld>
            <a:endParaRPr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3"/>
            </p:custDataLst>
          </p:nvPr>
        </p:nvSpPr>
        <p:spPr>
          <a:xfrm>
            <a:off x="2074070" y="2249714"/>
            <a:ext cx="7729538" cy="1190920"/>
          </a:xfrm>
        </p:spPr>
        <p:txBody>
          <a:bodyPr anchor="b">
            <a:noAutofit/>
          </a:bodyPr>
          <a:lstStyle>
            <a:lvl1pPr algn="dist">
              <a:defRPr sz="5400" b="1" i="1">
                <a:solidFill>
                  <a:schemeClr val="bg1"/>
                </a:solidFill>
                <a:effectLst>
                  <a:outerShdw blurRad="38100" dist="38100" dir="2700000" algn="tl">
                    <a:srgbClr val="000000">
                      <a:alpha val="43137"/>
                    </a:srgbClr>
                  </a:outerShdw>
                </a:effectLst>
              </a:defRPr>
            </a:lvl1pPr>
          </a:lstStyle>
          <a:p>
            <a:r>
              <a:rPr lang="zh-CN" altLang="en-US" dirty="0"/>
              <a:t>单击此处编辑标题</a:t>
            </a:r>
            <a:endParaRPr lang="en-US" dirty="0"/>
          </a:p>
        </p:txBody>
      </p:sp>
      <p:sp>
        <p:nvSpPr>
          <p:cNvPr id="3" name="Text Placeholder 2"/>
          <p:cNvSpPr>
            <a:spLocks noGrp="1"/>
          </p:cNvSpPr>
          <p:nvPr>
            <p:ph type="body" idx="1"/>
            <p:custDataLst>
              <p:tags r:id="rId4"/>
            </p:custDataLst>
          </p:nvPr>
        </p:nvSpPr>
        <p:spPr>
          <a:xfrm>
            <a:off x="2074070" y="1307462"/>
            <a:ext cx="7729537" cy="918779"/>
          </a:xfrm>
        </p:spPr>
        <p:txBody>
          <a:bodyPr anchor="b" anchorCtr="0">
            <a:normAutofit/>
          </a:bodyPr>
          <a:lstStyle>
            <a:lvl1pPr marL="0" indent="0" algn="dist">
              <a:buNone/>
              <a:defRPr sz="3600" b="1" i="0">
                <a:solidFill>
                  <a:schemeClr val="bg1"/>
                </a:solidFill>
                <a:effectLst>
                  <a:outerShdw blurRad="38100" dist="38100" dir="2700000" algn="tl">
                    <a:srgbClr val="000000">
                      <a:alpha val="43137"/>
                    </a:srgb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Date Placeholder 3"/>
          <p:cNvSpPr>
            <a:spLocks noGrp="1"/>
          </p:cNvSpPr>
          <p:nvPr>
            <p:ph type="dt" sz="half" idx="10"/>
            <p:custDataLst>
              <p:tags r:id="rId5"/>
            </p:custDataLst>
          </p:nvPr>
        </p:nvSpPr>
        <p:spPr/>
        <p:txBody>
          <a:bodyPr/>
          <a:lstStyle/>
          <a:p>
            <a:endParaRPr lang="zh-CN" altLang="en-US"/>
          </a:p>
        </p:txBody>
      </p:sp>
      <p:sp>
        <p:nvSpPr>
          <p:cNvPr id="5" name="Footer Placeholder 4"/>
          <p:cNvSpPr>
            <a:spLocks noGrp="1"/>
          </p:cNvSpPr>
          <p:nvPr>
            <p:ph type="ftr" sz="quarter" idx="11"/>
            <p:custDataLst>
              <p:tags r:id="rId6"/>
            </p:custDataLst>
          </p:nvPr>
        </p:nvSpPr>
        <p:spPr/>
        <p:txBody>
          <a:bodyPr/>
          <a:lstStyle/>
          <a:p>
            <a:endParaRPr lang="zh-CN"/>
          </a:p>
        </p:txBody>
      </p:sp>
      <p:sp>
        <p:nvSpPr>
          <p:cNvPr id="6" name="Slide Number Placeholder 5"/>
          <p:cNvSpPr>
            <a:spLocks noGrp="1"/>
          </p:cNvSpPr>
          <p:nvPr>
            <p:ph type="sldNum" sz="quarter" idx="12"/>
            <p:custDataLst>
              <p:tags r:id="rId7"/>
            </p:custDataLst>
          </p:nvPr>
        </p:nvSpPr>
        <p:spPr/>
        <p:txBody>
          <a:bodyPr/>
          <a:lstStyle/>
          <a:p>
            <a:fld id="{146DEC30-25C1-46DD-A728-80B94BD3CA74}" type="slidenum">
              <a:rPr lang="en-US" altLang="zh-CN" smtClean="0"/>
            </a:fld>
            <a:endParaRPr lang="zh-CN"/>
          </a:p>
        </p:txBody>
      </p:sp>
      <p:cxnSp>
        <p:nvCxnSpPr>
          <p:cNvPr id="7" name="直接连接符 6"/>
          <p:cNvCxnSpPr/>
          <p:nvPr>
            <p:custDataLst>
              <p:tags r:id="rId8"/>
            </p:custDataLst>
          </p:nvPr>
        </p:nvCxnSpPr>
        <p:spPr>
          <a:xfrm>
            <a:off x="1852614" y="3612620"/>
            <a:ext cx="8172450" cy="0"/>
          </a:xfrm>
          <a:prstGeom prst="line">
            <a:avLst/>
          </a:prstGeom>
          <a:ln>
            <a:solidFill>
              <a:schemeClr val="accent3"/>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9"/>
            </p:custDataLst>
          </p:nvPr>
        </p:nvSpPr>
        <p:spPr>
          <a:xfrm>
            <a:off x="5575300" y="4146814"/>
            <a:ext cx="1041400" cy="1041400"/>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pPr>
            <a:endParaRPr lang="zh-CN" altLang="en-US" sz="3735" b="1" noProof="1">
              <a:latin typeface="微软雅黑" panose="020B0503020204020204" charset="-122"/>
              <a:ea typeface="微软雅黑" panose="020B0503020204020204"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dirty="0"/>
          </a:p>
        </p:txBody>
      </p:sp>
      <p:sp>
        <p:nvSpPr>
          <p:cNvPr id="3" name="Content Placeholder 2"/>
          <p:cNvSpPr>
            <a:spLocks noGrp="1"/>
          </p:cNvSpPr>
          <p:nvPr>
            <p:ph sz="half" idx="1"/>
            <p:custDataLst>
              <p:tags r:id="rId3"/>
            </p:custDataLst>
          </p:nvPr>
        </p:nvSpPr>
        <p:spPr>
          <a:xfrm>
            <a:off x="838200" y="1825625"/>
            <a:ext cx="5181600"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Content Placeholder 3"/>
          <p:cNvSpPr>
            <a:spLocks noGrp="1"/>
          </p:cNvSpPr>
          <p:nvPr>
            <p:ph sz="half" idx="2"/>
            <p:custDataLst>
              <p:tags r:id="rId4"/>
            </p:custDataLst>
          </p:nvPr>
        </p:nvSpPr>
        <p:spPr>
          <a:xfrm>
            <a:off x="6172200" y="1825625"/>
            <a:ext cx="5181600"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5" name="Date Placeholder 4"/>
          <p:cNvSpPr>
            <a:spLocks noGrp="1"/>
          </p:cNvSpPr>
          <p:nvPr>
            <p:ph type="dt" sz="half" idx="10"/>
            <p:custDataLst>
              <p:tags r:id="rId5"/>
            </p:custDataLst>
          </p:nvPr>
        </p:nvSpPr>
        <p:spPr/>
        <p:txBody>
          <a:bodyPr/>
          <a:lstStyle/>
          <a:p>
            <a:endParaRPr lang="zh-CN" altLang="en-US"/>
          </a:p>
        </p:txBody>
      </p:sp>
      <p:sp>
        <p:nvSpPr>
          <p:cNvPr id="6" name="Footer Placeholder 5"/>
          <p:cNvSpPr>
            <a:spLocks noGrp="1"/>
          </p:cNvSpPr>
          <p:nvPr>
            <p:ph type="ftr" sz="quarter" idx="11"/>
            <p:custDataLst>
              <p:tags r:id="rId6"/>
            </p:custDataLst>
          </p:nvPr>
        </p:nvSpPr>
        <p:spPr/>
        <p:txBody>
          <a:bodyPr/>
          <a:lstStyle/>
          <a:p>
            <a:endParaRPr lang="zh-CN"/>
          </a:p>
        </p:txBody>
      </p:sp>
      <p:sp>
        <p:nvSpPr>
          <p:cNvPr id="7" name="Slide Number Placeholder 6"/>
          <p:cNvSpPr>
            <a:spLocks noGrp="1"/>
          </p:cNvSpPr>
          <p:nvPr>
            <p:ph type="sldNum" sz="quarter" idx="12"/>
            <p:custDataLst>
              <p:tags r:id="rId7"/>
            </p:custDataLst>
          </p:nvPr>
        </p:nvSpPr>
        <p:spPr/>
        <p:txBody>
          <a:bodyPr/>
          <a:lstStyle/>
          <a:p>
            <a:fld id="{01B26448-9447-4865-9530-469C751E361B}" type="slidenum">
              <a:rPr lang="en-US" altLang="zh-CN" smtClean="0"/>
            </a:fld>
            <a:endParaRPr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188913"/>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custDataLst>
              <p:tags r:id="rId3"/>
            </p:custDataLst>
          </p:nvPr>
        </p:nvSpPr>
        <p:spPr>
          <a:xfrm>
            <a:off x="839788" y="16121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Content Placeholder 3"/>
          <p:cNvSpPr>
            <a:spLocks noGrp="1"/>
          </p:cNvSpPr>
          <p:nvPr>
            <p:ph sz="half" idx="2"/>
            <p:custDataLst>
              <p:tags r:id="rId4"/>
            </p:custDataLst>
          </p:nvPr>
        </p:nvSpPr>
        <p:spPr>
          <a:xfrm>
            <a:off x="839788" y="2505075"/>
            <a:ext cx="5157787"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5" name="Text Placeholder 4"/>
          <p:cNvSpPr>
            <a:spLocks noGrp="1"/>
          </p:cNvSpPr>
          <p:nvPr>
            <p:ph type="body" sz="quarter" idx="3"/>
            <p:custDataLst>
              <p:tags r:id="rId5"/>
            </p:custDataLst>
          </p:nvPr>
        </p:nvSpPr>
        <p:spPr>
          <a:xfrm>
            <a:off x="6172200" y="16121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Content Placeholder 5"/>
          <p:cNvSpPr>
            <a:spLocks noGrp="1"/>
          </p:cNvSpPr>
          <p:nvPr>
            <p:ph sz="quarter" idx="4"/>
            <p:custDataLst>
              <p:tags r:id="rId6"/>
            </p:custDataLst>
          </p:nvPr>
        </p:nvSpPr>
        <p:spPr>
          <a:xfrm>
            <a:off x="6172200" y="2505075"/>
            <a:ext cx="5183188"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7" name="Date Placeholder 6"/>
          <p:cNvSpPr>
            <a:spLocks noGrp="1"/>
          </p:cNvSpPr>
          <p:nvPr>
            <p:ph type="dt" sz="half" idx="10"/>
            <p:custDataLst>
              <p:tags r:id="rId7"/>
            </p:custDataLst>
          </p:nvPr>
        </p:nvSpPr>
        <p:spPr/>
        <p:txBody>
          <a:bodyPr/>
          <a:lstStyle/>
          <a:p>
            <a:endParaRPr lang="zh-CN" altLang="en-US"/>
          </a:p>
        </p:txBody>
      </p:sp>
      <p:sp>
        <p:nvSpPr>
          <p:cNvPr id="8" name="Footer Placeholder 7"/>
          <p:cNvSpPr>
            <a:spLocks noGrp="1"/>
          </p:cNvSpPr>
          <p:nvPr>
            <p:ph type="ftr" sz="quarter" idx="11"/>
            <p:custDataLst>
              <p:tags r:id="rId8"/>
            </p:custDataLst>
          </p:nvPr>
        </p:nvSpPr>
        <p:spPr/>
        <p:txBody>
          <a:bodyPr/>
          <a:lstStyle/>
          <a:p>
            <a:endParaRPr lang="zh-CN"/>
          </a:p>
        </p:txBody>
      </p:sp>
      <p:sp>
        <p:nvSpPr>
          <p:cNvPr id="9" name="Slide Number Placeholder 8"/>
          <p:cNvSpPr>
            <a:spLocks noGrp="1"/>
          </p:cNvSpPr>
          <p:nvPr>
            <p:ph type="sldNum" sz="quarter" idx="12"/>
            <p:custDataLst>
              <p:tags r:id="rId9"/>
            </p:custDataLst>
          </p:nvPr>
        </p:nvSpPr>
        <p:spPr/>
        <p:txBody>
          <a:bodyPr/>
          <a:lstStyle/>
          <a:p>
            <a:fld id="{495F9CFD-6AE1-4323-B8E6-0378900E0AEF}" type="slidenum">
              <a:rPr lang="en-US" altLang="zh-CN" smtClean="0"/>
            </a:fld>
            <a:endParaRPr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endParaRPr lang="zh-CN" altLang="en-US"/>
          </a:p>
        </p:txBody>
      </p:sp>
      <p:sp>
        <p:nvSpPr>
          <p:cNvPr id="3" name="Footer Placeholder 2"/>
          <p:cNvSpPr>
            <a:spLocks noGrp="1"/>
          </p:cNvSpPr>
          <p:nvPr>
            <p:ph type="ftr" sz="quarter" idx="11"/>
            <p:custDataLst>
              <p:tags r:id="rId3"/>
            </p:custDataLst>
          </p:nvPr>
        </p:nvSpPr>
        <p:spPr/>
        <p:txBody>
          <a:bodyPr/>
          <a:lstStyle/>
          <a:p>
            <a:endParaRPr lang="zh-CN"/>
          </a:p>
        </p:txBody>
      </p:sp>
      <p:sp>
        <p:nvSpPr>
          <p:cNvPr id="4" name="Slide Number Placeholder 3"/>
          <p:cNvSpPr>
            <a:spLocks noGrp="1"/>
          </p:cNvSpPr>
          <p:nvPr>
            <p:ph type="sldNum" sz="quarter" idx="12"/>
            <p:custDataLst>
              <p:tags r:id="rId4"/>
            </p:custDataLst>
          </p:nvPr>
        </p:nvSpPr>
        <p:spPr/>
        <p:txBody>
          <a:bodyPr/>
          <a:lstStyle/>
          <a:p>
            <a:fld id="{3C8DE023-2DE2-4ACD-91DC-585529B624D1}" type="slidenum">
              <a:rPr lang="en-US" altLang="zh-CN" smtClean="0"/>
            </a:fld>
            <a:endParaRPr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7" y="457200"/>
            <a:ext cx="4165200" cy="1600200"/>
          </a:xfrm>
        </p:spPr>
        <p:txBody>
          <a:bodyPr anchor="t" anchorCtr="0">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custDataLst>
              <p:tags r:id="rId3"/>
            </p:custDataLst>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custDataLst>
              <p:tags r:id="rId4"/>
            </p:custDataLst>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2"/>
            </p:custDataLst>
          </p:nvPr>
        </p:nvSpPr>
        <p:spPr>
          <a:xfrm>
            <a:off x="10086976" y="365125"/>
            <a:ext cx="1266824" cy="5811838"/>
          </a:xfrm>
        </p:spPr>
        <p:txBody>
          <a:bodyPr vert="eaVert">
            <a:normAutofit/>
          </a:bodyPr>
          <a:lstStyle>
            <a:lvl1pPr>
              <a:defRPr sz="3600"/>
            </a:lvl1pPr>
          </a:lstStyle>
          <a:p>
            <a:r>
              <a:rPr lang="zh-CN" altLang="en-US"/>
              <a:t>单击此处编辑母版标题样式</a:t>
            </a:r>
            <a:endParaRPr lang="en-US" dirty="0"/>
          </a:p>
        </p:txBody>
      </p:sp>
      <p:sp>
        <p:nvSpPr>
          <p:cNvPr id="3" name="Vertical Text Placeholder 2"/>
          <p:cNvSpPr>
            <a:spLocks noGrp="1"/>
          </p:cNvSpPr>
          <p:nvPr>
            <p:ph type="body" orient="vert" idx="1"/>
            <p:custDataLst>
              <p:tags r:id="rId3"/>
            </p:custDataLst>
          </p:nvPr>
        </p:nvSpPr>
        <p:spPr>
          <a:xfrm>
            <a:off x="838199" y="365125"/>
            <a:ext cx="9048751" cy="5811838"/>
          </a:xfrm>
        </p:spPr>
        <p:txBody>
          <a:bodyPr vert="eaVert"/>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10"/>
            <p:custDataLst>
              <p:tags r:id="rId4"/>
            </p:custDataLst>
          </p:nvPr>
        </p:nvSpPr>
        <p:spPr/>
        <p:txBody>
          <a:bodyPr/>
          <a:lstStyle/>
          <a:p>
            <a:endParaRPr lang="zh-CN" altLang="en-US"/>
          </a:p>
        </p:txBody>
      </p:sp>
      <p:sp>
        <p:nvSpPr>
          <p:cNvPr id="5" name="Footer Placeholder 4"/>
          <p:cNvSpPr>
            <a:spLocks noGrp="1"/>
          </p:cNvSpPr>
          <p:nvPr>
            <p:ph type="ftr" sz="quarter" idx="11"/>
            <p:custDataLst>
              <p:tags r:id="rId5"/>
            </p:custDataLst>
          </p:nvPr>
        </p:nvSpPr>
        <p:spPr/>
        <p:txBody>
          <a:bodyPr/>
          <a:lstStyle/>
          <a:p>
            <a:endParaRPr lang="zh-CN"/>
          </a:p>
        </p:txBody>
      </p:sp>
      <p:sp>
        <p:nvSpPr>
          <p:cNvPr id="6" name="Slide Number Placeholder 5"/>
          <p:cNvSpPr>
            <a:spLocks noGrp="1"/>
          </p:cNvSpPr>
          <p:nvPr>
            <p:ph type="sldNum" sz="quarter" idx="12"/>
            <p:custDataLst>
              <p:tags r:id="rId6"/>
            </p:custDataLst>
          </p:nvPr>
        </p:nvSpPr>
        <p:spPr/>
        <p:txBody>
          <a:bodyPr/>
          <a:lstStyle/>
          <a:p>
            <a:fld id="{A899AB7C-EAAC-43CB-AEE5-9D3155AFA9B7}" type="slidenum">
              <a:rPr lang="en-US" altLang="zh-CN" smtClean="0"/>
            </a:fld>
            <a:endParaRPr lang="zh-CN">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endParaRPr lang="zh-CN" altLang="en-US"/>
          </a:p>
        </p:txBody>
      </p:sp>
      <p:sp>
        <p:nvSpPr>
          <p:cNvPr id="4" name="页脚占位符 3"/>
          <p:cNvSpPr>
            <a:spLocks noGrp="1"/>
          </p:cNvSpPr>
          <p:nvPr>
            <p:ph type="ftr" sz="quarter" idx="11"/>
            <p:custDataLst>
              <p:tags r:id="rId3"/>
            </p:custDataLst>
          </p:nvPr>
        </p:nvSpPr>
        <p:spPr/>
        <p:txBody>
          <a:bodyPr/>
          <a:lstStyle/>
          <a:p>
            <a:endParaRPr lang="zh-CN"/>
          </a:p>
        </p:txBody>
      </p:sp>
      <p:sp>
        <p:nvSpPr>
          <p:cNvPr id="5" name="灯片编号占位符 4"/>
          <p:cNvSpPr>
            <a:spLocks noGrp="1"/>
          </p:cNvSpPr>
          <p:nvPr>
            <p:ph type="sldNum" sz="quarter" idx="12"/>
            <p:custDataLst>
              <p:tags r:id="rId4"/>
            </p:custDataLst>
          </p:nvPr>
        </p:nvSpPr>
        <p:spPr/>
        <p:txBody>
          <a:bodyPr/>
          <a:lstStyle/>
          <a:p>
            <a:fld id="{A899AB7C-EAAC-43CB-AEE5-9D3155AFA9B7}" type="slidenum">
              <a:rPr lang="en-US" altLang="zh-CN" smtClean="0"/>
            </a:fld>
            <a:endParaRPr lang="zh-CN"/>
          </a:p>
        </p:txBody>
      </p:sp>
      <p:sp>
        <p:nvSpPr>
          <p:cNvPr id="7" name="内容占位符 6"/>
          <p:cNvSpPr>
            <a:spLocks noGrp="1"/>
          </p:cNvSpPr>
          <p:nvPr>
            <p:ph sz="quarter" idx="13"/>
            <p:custDataLst>
              <p:tags r:id="rId5"/>
            </p:custDataLst>
          </p:nvPr>
        </p:nvSpPr>
        <p:spPr>
          <a:xfrm>
            <a:off x="838200" y="357188"/>
            <a:ext cx="10515600" cy="5772149"/>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矩形 5"/>
          <p:cNvSpPr/>
          <p:nvPr>
            <p:custDataLst>
              <p:tags r:id="rId3"/>
            </p:custDataLst>
          </p:nvPr>
        </p:nvSpPr>
        <p:spPr>
          <a:xfrm>
            <a:off x="1041401" y="4271433"/>
            <a:ext cx="10096500" cy="140546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buFont typeface="Arial" panose="020B0604020202020204" pitchFamily="34" charset="0"/>
              <a:buNone/>
            </a:pPr>
            <a:endParaRPr lang="en-US" altLang="en-US" sz="1465" noProof="1">
              <a:effectLst>
                <a:outerShdw blurRad="38100" dist="38100" dir="2700000" algn="tl">
                  <a:srgbClr val="000000">
                    <a:alpha val="43137"/>
                  </a:srgbClr>
                </a:outerShdw>
              </a:effectLst>
              <a:latin typeface="微软雅黑" panose="020B0503020204020204" charset="-122"/>
              <a:ea typeface="微软雅黑" panose="020B0503020204020204" charset="-122"/>
              <a:sym typeface="宋体" panose="02010600030101010101" pitchFamily="2" charset="-122"/>
            </a:endParaRPr>
          </a:p>
        </p:txBody>
      </p:sp>
      <p:sp>
        <p:nvSpPr>
          <p:cNvPr id="2" name="Title 1"/>
          <p:cNvSpPr>
            <a:spLocks noGrp="1"/>
          </p:cNvSpPr>
          <p:nvPr>
            <p:ph type="title"/>
            <p:custDataLst>
              <p:tags r:id="rId4"/>
            </p:custDataLst>
          </p:nvPr>
        </p:nvSpPr>
        <p:spPr>
          <a:xfrm>
            <a:off x="1041401" y="2465387"/>
            <a:ext cx="10096500" cy="1325563"/>
          </a:xfrm>
        </p:spPr>
        <p:txBody>
          <a:bodyPr>
            <a:normAutofit/>
          </a:bodyPr>
          <a:lstStyle>
            <a:lvl1pPr algn="dist">
              <a:defRPr sz="5400">
                <a:solidFill>
                  <a:schemeClr val="bg1"/>
                </a:solidFill>
                <a:effectLst>
                  <a:outerShdw blurRad="38100" dist="38100" dir="2700000" algn="tl">
                    <a:srgbClr val="000000">
                      <a:alpha val="43137"/>
                    </a:srgbClr>
                  </a:outerShdw>
                </a:effectLst>
              </a:defRPr>
            </a:lvl1pPr>
          </a:lstStyle>
          <a:p>
            <a:r>
              <a:rPr lang="zh-CN" altLang="en-US" dirty="0"/>
              <a:t>单击此处编辑母版标题样式</a:t>
            </a:r>
            <a:endParaRPr lang="en-US" dirty="0"/>
          </a:p>
        </p:txBody>
      </p:sp>
      <p:sp>
        <p:nvSpPr>
          <p:cNvPr id="3" name="Date Placeholder 2"/>
          <p:cNvSpPr>
            <a:spLocks noGrp="1"/>
          </p:cNvSpPr>
          <p:nvPr>
            <p:ph type="dt" sz="half" idx="10"/>
            <p:custDataLst>
              <p:tags r:id="rId5"/>
            </p:custDataLst>
          </p:nvPr>
        </p:nvSpPr>
        <p:spPr/>
        <p:txBody>
          <a:bodyPr/>
          <a:lstStyle/>
          <a:p>
            <a:endParaRPr lang="zh-CN" altLang="en-US"/>
          </a:p>
        </p:txBody>
      </p:sp>
      <p:sp>
        <p:nvSpPr>
          <p:cNvPr id="4" name="Footer Placeholder 3"/>
          <p:cNvSpPr>
            <a:spLocks noGrp="1"/>
          </p:cNvSpPr>
          <p:nvPr>
            <p:ph type="ftr" sz="quarter" idx="11"/>
            <p:custDataLst>
              <p:tags r:id="rId6"/>
            </p:custDataLst>
          </p:nvPr>
        </p:nvSpPr>
        <p:spPr/>
        <p:txBody>
          <a:bodyPr/>
          <a:lstStyle/>
          <a:p>
            <a:endParaRPr lang="zh-CN"/>
          </a:p>
        </p:txBody>
      </p:sp>
      <p:sp>
        <p:nvSpPr>
          <p:cNvPr id="5" name="Slide Number Placeholder 4"/>
          <p:cNvSpPr>
            <a:spLocks noGrp="1"/>
          </p:cNvSpPr>
          <p:nvPr>
            <p:ph type="sldNum" sz="quarter" idx="12"/>
            <p:custDataLst>
              <p:tags r:id="rId7"/>
            </p:custDataLst>
          </p:nvPr>
        </p:nvSpPr>
        <p:spPr/>
        <p:txBody>
          <a:bodyPr/>
          <a:lstStyle/>
          <a:p>
            <a:fld id="{8D7553F2-C6E7-40CE-9BDC-39D46C433C1C}" type="slidenum">
              <a:rPr lang="en-US" altLang="zh-CN" smtClean="0"/>
            </a:fld>
            <a:endParaRPr lang="zh-CN"/>
          </a:p>
        </p:txBody>
      </p:sp>
      <p:sp>
        <p:nvSpPr>
          <p:cNvPr id="8" name="内容占位符 7"/>
          <p:cNvSpPr>
            <a:spLocks noGrp="1"/>
          </p:cNvSpPr>
          <p:nvPr>
            <p:ph sz="quarter" idx="13" hasCustomPrompt="1"/>
            <p:custDataLst>
              <p:tags r:id="rId8"/>
            </p:custDataLst>
          </p:nvPr>
        </p:nvSpPr>
        <p:spPr>
          <a:xfrm>
            <a:off x="4746625" y="142881"/>
            <a:ext cx="2686050" cy="542924"/>
          </a:xfrm>
        </p:spPr>
        <p:txBody>
          <a:bodyPr anchor="ctr" anchorCtr="0"/>
          <a:lstStyle>
            <a:lvl1pPr marL="0" indent="0" algn="dist">
              <a:buNone/>
              <a:defRPr b="1">
                <a:solidFill>
                  <a:schemeClr val="bg1"/>
                </a:solidFill>
                <a:effectLst>
                  <a:outerShdw blurRad="38100" dist="38100" dir="2700000" algn="tl">
                    <a:srgbClr val="000000">
                      <a:alpha val="43137"/>
                    </a:srgbClr>
                  </a:outerShdw>
                </a:effectLst>
              </a:defRPr>
            </a:lvl1pPr>
          </a:lstStyle>
          <a:p>
            <a:pPr lvl="0"/>
            <a:r>
              <a:rPr lang="zh-CN" altLang="en-US" dirty="0"/>
              <a:t>编辑文本</a:t>
            </a:r>
            <a:endParaRPr lang="zh-CN" altLang="en-US" dirty="0"/>
          </a:p>
        </p:txBody>
      </p:sp>
      <p:sp>
        <p:nvSpPr>
          <p:cNvPr id="10" name="内容占位符 9"/>
          <p:cNvSpPr>
            <a:spLocks noGrp="1"/>
          </p:cNvSpPr>
          <p:nvPr>
            <p:ph sz="quarter" idx="14"/>
            <p:custDataLst>
              <p:tags r:id="rId9"/>
            </p:custDataLst>
          </p:nvPr>
        </p:nvSpPr>
        <p:spPr>
          <a:xfrm>
            <a:off x="1041400" y="4271963"/>
            <a:ext cx="10096500" cy="1404937"/>
          </a:xfrm>
        </p:spPr>
        <p:txBody>
          <a:bodyPr/>
          <a:lstStyle>
            <a:lvl1pPr marL="0" indent="0" algn="ctr">
              <a:buNone/>
              <a:defRPr>
                <a:solidFill>
                  <a:schemeClr val="bg1"/>
                </a:solidFill>
                <a:effectLst>
                  <a:outerShdw blurRad="38100" dist="38100" dir="2700000" algn="tl">
                    <a:srgbClr val="000000">
                      <a:alpha val="43137"/>
                    </a:srgbClr>
                  </a:outerShdw>
                </a:effectLst>
              </a:defRPr>
            </a:lvl1pPr>
            <a:lvl2pPr marL="457200" indent="0">
              <a:buNone/>
              <a:defRPr/>
            </a:lvl2pPr>
          </a:lstStyle>
          <a:p>
            <a:pPr lvl="0"/>
            <a:r>
              <a:rPr lang="zh-CN" altLang="en-US" dirty="0"/>
              <a:t>单击此处编辑母版文本样式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4823460" cy="6866255"/>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0" y="0"/>
            <a:ext cx="12192000" cy="2664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5029201"/>
            <a:ext cx="12192000" cy="1828799"/>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0" y="0"/>
            <a:ext cx="12192000" cy="9144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0" y="959224"/>
            <a:ext cx="12192000" cy="4939553"/>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6" Type="http://schemas.openxmlformats.org/officeDocument/2006/relationships/theme" Target="../theme/theme2.xml"/><Relationship Id="rId25" Type="http://schemas.openxmlformats.org/officeDocument/2006/relationships/tags" Target="../tags/tag174.xml"/><Relationship Id="rId24" Type="http://schemas.openxmlformats.org/officeDocument/2006/relationships/tags" Target="../tags/tag173.xml"/><Relationship Id="rId23" Type="http://schemas.openxmlformats.org/officeDocument/2006/relationships/tags" Target="../tags/tag172.xml"/><Relationship Id="rId22" Type="http://schemas.openxmlformats.org/officeDocument/2006/relationships/tags" Target="../tags/tag171.xml"/><Relationship Id="rId21" Type="http://schemas.openxmlformats.org/officeDocument/2006/relationships/tags" Target="../tags/tag170.xml"/><Relationship Id="rId20" Type="http://schemas.openxmlformats.org/officeDocument/2006/relationships/tags" Target="../tags/tag169.xml"/><Relationship Id="rId2" Type="http://schemas.openxmlformats.org/officeDocument/2006/relationships/slideLayout" Target="../slideLayouts/slideLayout13.xml"/><Relationship Id="rId19" Type="http://schemas.openxmlformats.org/officeDocument/2006/relationships/image" Target="../media/image2.jpeg"/><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20"/>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custDataLst>
              <p:tags r:id="rId21"/>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2"/>
            <p:custDataLst>
              <p:tags r:id="rId22"/>
            </p:custDataLst>
          </p:nvPr>
        </p:nvSpPr>
        <p:spPr>
          <a:xfrm>
            <a:off x="838200" y="6356350"/>
            <a:ext cx="2743200" cy="365125"/>
          </a:xfrm>
          <a:prstGeom prst="rect">
            <a:avLst/>
          </a:prstGeom>
        </p:spPr>
        <p:txBody>
          <a:bodyPr vert="horz" lIns="91440" tIns="45720" rIns="91440" bIns="45720" rtlCol="0" anchor="ctr">
            <a:normAutofit/>
          </a:bodyPr>
          <a:lstStyle>
            <a:lvl1pPr algn="l">
              <a:lnSpc>
                <a:spcPct val="120000"/>
              </a:lnSpc>
              <a:defRPr sz="1200">
                <a:solidFill>
                  <a:schemeClr val="tx1">
                    <a:lumMod val="50000"/>
                    <a:lumOff val="50000"/>
                  </a:schemeClr>
                </a:solidFill>
              </a:defRPr>
            </a:lvl1pPr>
          </a:lstStyle>
          <a:p>
            <a:endParaRPr lang="zh-CN" altLang="en-US"/>
          </a:p>
        </p:txBody>
      </p:sp>
      <p:sp>
        <p:nvSpPr>
          <p:cNvPr id="5" name="Footer Placeholder 4"/>
          <p:cNvSpPr>
            <a:spLocks noGrp="1"/>
          </p:cNvSpPr>
          <p:nvPr>
            <p:ph type="ftr" sz="quarter" idx="3"/>
            <p:custDataLst>
              <p:tags r:id="rId23"/>
            </p:custDataLst>
          </p:nvPr>
        </p:nvSpPr>
        <p:spPr>
          <a:xfrm>
            <a:off x="4038600" y="6356350"/>
            <a:ext cx="4114800" cy="365125"/>
          </a:xfrm>
          <a:prstGeom prst="rect">
            <a:avLst/>
          </a:prstGeom>
        </p:spPr>
        <p:txBody>
          <a:bodyPr vert="horz" lIns="91440" tIns="45720" rIns="91440" bIns="45720" rtlCol="0" anchor="ctr">
            <a:normAutofit/>
          </a:bodyPr>
          <a:lstStyle>
            <a:lvl1pPr algn="ctr">
              <a:lnSpc>
                <a:spcPct val="120000"/>
              </a:lnSpc>
              <a:defRPr sz="1200">
                <a:solidFill>
                  <a:schemeClr val="tx1">
                    <a:lumMod val="50000"/>
                    <a:lumOff val="50000"/>
                  </a:schemeClr>
                </a:solidFill>
              </a:defRPr>
            </a:lvl1pPr>
          </a:lstStyle>
          <a:p>
            <a:endParaRPr lang="zh-CN"/>
          </a:p>
        </p:txBody>
      </p:sp>
      <p:sp>
        <p:nvSpPr>
          <p:cNvPr id="6" name="Slide Number Placeholder 5"/>
          <p:cNvSpPr>
            <a:spLocks noGrp="1"/>
          </p:cNvSpPr>
          <p:nvPr>
            <p:ph type="sldNum" sz="quarter" idx="4"/>
            <p:custDataLst>
              <p:tags r:id="rId24"/>
            </p:custDataLst>
          </p:nvPr>
        </p:nvSpPr>
        <p:spPr>
          <a:xfrm>
            <a:off x="8610600" y="6356350"/>
            <a:ext cx="2743200" cy="365125"/>
          </a:xfrm>
          <a:prstGeom prst="rect">
            <a:avLst/>
          </a:prstGeom>
        </p:spPr>
        <p:txBody>
          <a:bodyPr vert="horz" lIns="91440" tIns="45720" rIns="91440" bIns="45720" rtlCol="0" anchor="ctr">
            <a:normAutofit/>
          </a:bodyPr>
          <a:lstStyle>
            <a:lvl1pPr algn="r">
              <a:lnSpc>
                <a:spcPct val="120000"/>
              </a:lnSpc>
              <a:defRPr sz="1200">
                <a:solidFill>
                  <a:schemeClr val="tx1">
                    <a:lumMod val="50000"/>
                    <a:lumOff val="50000"/>
                  </a:schemeClr>
                </a:solidFill>
              </a:defRPr>
            </a:lvl1pPr>
          </a:lstStyle>
          <a:p>
            <a:fld id="{A899AB7C-EAAC-43CB-AEE5-9D3155AFA9B7}" type="slidenum">
              <a:rPr lang="en-US" altLang="zh-CN" smtClean="0"/>
            </a:fld>
            <a:endParaRPr lang="zh-CN"/>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tags" Target="../tags/tag176.xml"/><Relationship Id="rId1" Type="http://schemas.openxmlformats.org/officeDocument/2006/relationships/tags" Target="../tags/tag175.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9.xml"/><Relationship Id="rId5" Type="http://schemas.openxmlformats.org/officeDocument/2006/relationships/tags" Target="../tags/tag180.xml"/><Relationship Id="rId4" Type="http://schemas.openxmlformats.org/officeDocument/2006/relationships/image" Target="../media/image3.jpeg"/><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8.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84.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8.xml"/><Relationship Id="rId4" Type="http://schemas.openxmlformats.org/officeDocument/2006/relationships/tags" Target="../tags/tag187.xml"/><Relationship Id="rId3" Type="http://schemas.openxmlformats.org/officeDocument/2006/relationships/image" Target="../media/image4.emf"/><Relationship Id="rId2" Type="http://schemas.openxmlformats.org/officeDocument/2006/relationships/tags" Target="../tags/tag186.xml"/><Relationship Id="rId1" Type="http://schemas.openxmlformats.org/officeDocument/2006/relationships/tags" Target="../tags/tag18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188.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9" Type="http://schemas.openxmlformats.org/officeDocument/2006/relationships/tags" Target="../tags/tag197.xml"/><Relationship Id="rId8" Type="http://schemas.openxmlformats.org/officeDocument/2006/relationships/tags" Target="../tags/tag196.xml"/><Relationship Id="rId7" Type="http://schemas.openxmlformats.org/officeDocument/2006/relationships/tags" Target="../tags/tag195.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5" Type="http://schemas.openxmlformats.org/officeDocument/2006/relationships/notesSlide" Target="../notesSlides/notesSlide5.xml"/><Relationship Id="rId14" Type="http://schemas.openxmlformats.org/officeDocument/2006/relationships/slideLayout" Target="../slideLayouts/slideLayout18.xml"/><Relationship Id="rId13" Type="http://schemas.openxmlformats.org/officeDocument/2006/relationships/tags" Target="../tags/tag201.xml"/><Relationship Id="rId12" Type="http://schemas.openxmlformats.org/officeDocument/2006/relationships/tags" Target="../tags/tag200.xml"/><Relationship Id="rId11" Type="http://schemas.openxmlformats.org/officeDocument/2006/relationships/tags" Target="../tags/tag199.xml"/><Relationship Id="rId10" Type="http://schemas.openxmlformats.org/officeDocument/2006/relationships/tags" Target="../tags/tag198.xml"/><Relationship Id="rId1" Type="http://schemas.openxmlformats.org/officeDocument/2006/relationships/tags" Target="../tags/tag1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pPr marR="0" lvl="0" algn="l" defTabSz="914400" rtl="0" fontAlgn="base">
              <a:lnSpc>
                <a:spcPct val="150000"/>
              </a:lnSpc>
              <a:spcBef>
                <a:spcPts val="600"/>
              </a:spcBef>
              <a:spcAft>
                <a:spcPts val="600"/>
              </a:spcAft>
              <a:buClrTx/>
              <a:buSzTx/>
              <a:buFont typeface="Wingdings" panose="05000000000000000000" charset="0"/>
              <a:buChar char="u"/>
              <a:defRPr/>
            </a:pPr>
            <a:r>
              <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分散式供暖</a:t>
            </a:r>
            <a:r>
              <a:rPr lang="en-US" altLang="zh-CN"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a:t>
            </a:r>
            <a:r>
              <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集中式管理，专精特新模式</a:t>
            </a:r>
            <a:endParaRPr kumimoji="0" lang="zh-CN" alt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endParaRPr>
          </a:p>
          <a:p>
            <a:pPr marR="0" lvl="0" algn="l" defTabSz="914400" rtl="0" fontAlgn="base">
              <a:lnSpc>
                <a:spcPct val="150000"/>
              </a:lnSpc>
              <a:spcBef>
                <a:spcPts val="600"/>
              </a:spcBef>
              <a:spcAft>
                <a:spcPts val="600"/>
              </a:spcAft>
              <a:buClrTx/>
              <a:buSzTx/>
              <a:buFont typeface="Wingdings" panose="05000000000000000000" charset="0"/>
              <a:buChar char="u"/>
              <a:defRPr/>
            </a:pPr>
            <a:r>
              <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逐步</a:t>
            </a:r>
            <a:r>
              <a:rPr lang="zh-CN" altLang="en-US" sz="280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取代北方传统供暖方式，减少雾霾</a:t>
            </a:r>
            <a:endParaRPr kumimoji="0" lang="zh-CN" alt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endParaRPr>
          </a:p>
          <a:p>
            <a:pPr marR="0" lvl="0" algn="l" defTabSz="914400" rtl="0" fontAlgn="base">
              <a:lnSpc>
                <a:spcPct val="150000"/>
              </a:lnSpc>
              <a:spcBef>
                <a:spcPts val="600"/>
              </a:spcBef>
              <a:spcAft>
                <a:spcPts val="600"/>
              </a:spcAft>
              <a:buClrTx/>
              <a:buSzTx/>
              <a:buFont typeface="Wingdings" panose="05000000000000000000" charset="0"/>
              <a:buChar char="u"/>
              <a:defRPr/>
            </a:pPr>
            <a:r>
              <a:rPr lang="zh-CN" altLang="en-US" sz="280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解决南方供暖问题，实现集中供热</a:t>
            </a:r>
            <a:endParaRPr kumimoji="0" lang="zh-CN" alt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endParaRPr>
          </a:p>
          <a:p>
            <a:pPr marR="0" lvl="0" algn="l" defTabSz="914400" rtl="0" fontAlgn="base">
              <a:lnSpc>
                <a:spcPct val="150000"/>
              </a:lnSpc>
              <a:spcBef>
                <a:spcPts val="600"/>
              </a:spcBef>
              <a:spcAft>
                <a:spcPts val="600"/>
              </a:spcAft>
              <a:buClrTx/>
              <a:buSzTx/>
              <a:buFont typeface="Wingdings" panose="05000000000000000000" charset="0"/>
              <a:buChar char="u"/>
              <a:defRPr/>
            </a:pPr>
            <a:r>
              <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助力中国供热行业提前实现碳达峰促进碳中和</a:t>
            </a:r>
            <a:endParaRPr kumimoji="0" lang="zh-CN" alt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endParaRPr>
          </a:p>
          <a:p>
            <a:pPr marR="0" lvl="0" algn="l" defTabSz="914400" rtl="0" fontAlgn="base">
              <a:lnSpc>
                <a:spcPct val="150000"/>
              </a:lnSpc>
              <a:spcBef>
                <a:spcPts val="600"/>
              </a:spcBef>
              <a:spcAft>
                <a:spcPts val="600"/>
              </a:spcAft>
              <a:buClrTx/>
              <a:buSzTx/>
              <a:buFont typeface="Wingdings" panose="05000000000000000000" charset="0"/>
              <a:buChar char="u"/>
              <a:defRPr/>
            </a:pPr>
            <a:r>
              <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rPr>
              <a:t>是可中断调峰负荷大力促进新能源消纳</a:t>
            </a:r>
            <a:endParaRPr lang="zh-CN" altLang="en-US" sz="2800" b="1"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方正仿宋繁体"/>
              <a:sym typeface="+mn-ea"/>
            </a:endParaRPr>
          </a:p>
        </p:txBody>
      </p:sp>
      <p:sp>
        <p:nvSpPr>
          <p:cNvPr id="4" name="文本框 3"/>
          <p:cNvSpPr txBox="1"/>
          <p:nvPr/>
        </p:nvSpPr>
        <p:spPr>
          <a:xfrm>
            <a:off x="2005330" y="617855"/>
            <a:ext cx="4573905" cy="706755"/>
          </a:xfrm>
          <a:prstGeom prst="rect">
            <a:avLst/>
          </a:prstGeom>
          <a:noFill/>
        </p:spPr>
        <p:txBody>
          <a:bodyPr wrap="square" rtlCol="0">
            <a:spAutoFit/>
          </a:bodyPr>
          <a:p>
            <a:pPr algn="ctr"/>
            <a:r>
              <a:rPr lang="zh-CN" altLang="en-US" sz="4000"/>
              <a:t>智慧供暖优势</a:t>
            </a:r>
            <a:endParaRPr lang="zh-CN" altLang="en-US" sz="4000"/>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6725285" y="803275"/>
            <a:ext cx="4164965" cy="1096645"/>
          </a:xfrm>
        </p:spPr>
        <p:txBody>
          <a:bodyPr>
            <a:scene3d>
              <a:camera prst="orthographicFront"/>
              <a:lightRig rig="threePt" dir="t"/>
            </a:scene3d>
          </a:bodyPr>
          <a:lstStyle/>
          <a:p>
            <a:pPr algn="ctr"/>
            <a:r>
              <a:rPr lang="zh-CN" altLang="en-US" sz="5400" dirty="0">
                <a:ln w="9525" cmpd="sng">
                  <a:solidFill>
                    <a:schemeClr val="accent1"/>
                  </a:solidFill>
                  <a:prstDash val="solid"/>
                </a:ln>
                <a:solidFill>
                  <a:srgbClr val="70AD47">
                    <a:tint val="1000"/>
                  </a:srgbClr>
                </a:solidFill>
                <a:effectLst>
                  <a:glow rad="38100">
                    <a:schemeClr val="accent1">
                      <a:alpha val="40000"/>
                    </a:schemeClr>
                  </a:glow>
                </a:effectLst>
              </a:rPr>
              <a:t>传统供暖</a:t>
            </a:r>
            <a:endParaRPr lang="zh-CN" altLang="en-US" sz="540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文本占位符 1"/>
          <p:cNvSpPr>
            <a:spLocks noGrp="1"/>
          </p:cNvSpPr>
          <p:nvPr>
            <p:ph type="body" sz="half" idx="2"/>
            <p:custDataLst>
              <p:tags r:id="rId2"/>
            </p:custDataLst>
          </p:nvPr>
        </p:nvSpPr>
        <p:spPr>
          <a:xfrm>
            <a:off x="262255" y="1747520"/>
            <a:ext cx="7470140" cy="4180205"/>
          </a:xfrm>
        </p:spPr>
        <p:txBody>
          <a:bodyPr>
            <a:normAutofit fontScale="90000" lnSpcReduction="20000"/>
          </a:bodyPr>
          <a:lstStyle/>
          <a:p>
            <a:pPr marL="342900" marR="0" lvl="0" indent="-342900" algn="l" defTabSz="914400" rtl="0" fontAlgn="base">
              <a:lnSpc>
                <a:spcPct val="150000"/>
              </a:lnSpc>
              <a:spcBef>
                <a:spcPct val="0"/>
              </a:spcBef>
              <a:spcAft>
                <a:spcPct val="0"/>
              </a:spcAft>
              <a:buClrTx/>
              <a:buSzTx/>
              <a:buFont typeface="Wingdings" panose="05000000000000000000" charset="0"/>
              <a:buChar char="p"/>
              <a:defRPr/>
            </a:pPr>
            <a:r>
              <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以燃煤为主，取暖季</a:t>
            </a:r>
            <a:r>
              <a:rPr lang="en-US" altLang="zh-CN"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a:t>
            </a:r>
            <a:r>
              <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雾霾季</a:t>
            </a:r>
            <a:endPar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endParaRPr>
          </a:p>
          <a:p>
            <a:pPr marR="0" lvl="0" algn="l" defTabSz="914400" rtl="0" fontAlgn="base">
              <a:lnSpc>
                <a:spcPct val="150000"/>
              </a:lnSpc>
              <a:spcBef>
                <a:spcPct val="0"/>
              </a:spcBef>
              <a:spcAft>
                <a:spcPct val="0"/>
              </a:spcAft>
              <a:buClrTx/>
              <a:buSzTx/>
              <a:buFont typeface="Wingdings" panose="05000000000000000000" charset="0"/>
              <a:defRPr/>
            </a:pPr>
            <a:endParaRPr kumimoji="0" lang="en-US" altLang="zh-CN" b="1" i="0" u="none" strike="noStrike" kern="1200" cap="none" spc="0" normalizeH="0" baseline="0" noProof="0" dirty="0">
              <a:ln>
                <a:noFill/>
              </a:ln>
              <a:solidFill>
                <a:schemeClr val="tx1">
                  <a:lumMod val="50000"/>
                </a:schemeClr>
              </a:solidFill>
              <a:effectLst/>
              <a:uLnTx/>
              <a:uFillTx/>
              <a:latin typeface="黑体" panose="02010609060101010101" charset="-122"/>
              <a:ea typeface="黑体" panose="02010609060101010101" charset="-122"/>
              <a:cs typeface="方正仿宋繁体"/>
            </a:endParaRPr>
          </a:p>
          <a:p>
            <a:pPr marL="342900" marR="0" lvl="0" indent="-342900" algn="l" defTabSz="914400" rtl="0" fontAlgn="base">
              <a:lnSpc>
                <a:spcPct val="150000"/>
              </a:lnSpc>
              <a:spcBef>
                <a:spcPct val="0"/>
              </a:spcBef>
              <a:spcAft>
                <a:spcPct val="0"/>
              </a:spcAft>
              <a:buClrTx/>
              <a:buSzTx/>
              <a:buFont typeface="Wingdings" panose="05000000000000000000" charset="0"/>
              <a:buChar char="p"/>
              <a:defRPr/>
            </a:pPr>
            <a:r>
              <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以水为介质，管网传输损耗大，折旧费用高，供热成本居高不下，近几年煤价上涨，全国出现多家供热公司弃管，个别商业用户取暖费上涨</a:t>
            </a:r>
            <a:r>
              <a:rPr lang="en-US" altLang="zh-CN"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46%</a:t>
            </a:r>
            <a:r>
              <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，以后冬季供暖可能会出现重大问题。</a:t>
            </a:r>
            <a:endParaRPr kumimoji="0" lang="zh-CN" altLang="en-US" b="1" i="0" u="none" strike="noStrike" kern="1200" cap="none" spc="0" normalizeH="0" baseline="0" noProof="0" dirty="0">
              <a:ln>
                <a:noFill/>
              </a:ln>
              <a:solidFill>
                <a:schemeClr val="tx1">
                  <a:lumMod val="50000"/>
                </a:schemeClr>
              </a:solidFill>
              <a:effectLst/>
              <a:uLnTx/>
              <a:uFillTx/>
              <a:latin typeface="黑体" panose="02010609060101010101" charset="-122"/>
              <a:ea typeface="黑体" panose="02010609060101010101" charset="-122"/>
              <a:cs typeface="方正仿宋繁体"/>
            </a:endParaRPr>
          </a:p>
          <a:p>
            <a:pPr marL="342900" marR="0" lvl="0" indent="-342900" algn="l" defTabSz="914400" rtl="0" fontAlgn="base">
              <a:lnSpc>
                <a:spcPct val="150000"/>
              </a:lnSpc>
              <a:spcBef>
                <a:spcPct val="0"/>
              </a:spcBef>
              <a:spcAft>
                <a:spcPct val="0"/>
              </a:spcAft>
              <a:buClrTx/>
              <a:buSzTx/>
              <a:buFont typeface="Wingdings" panose="05000000000000000000" charset="0"/>
              <a:buChar char="p"/>
              <a:defRPr/>
            </a:pPr>
            <a:endParaRPr kumimoji="0" lang="zh-CN" altLang="en-US" b="1" i="0" u="none" strike="noStrike" kern="1200" cap="none" spc="0" normalizeH="0" baseline="0" noProof="0" dirty="0">
              <a:ln>
                <a:noFill/>
              </a:ln>
              <a:solidFill>
                <a:schemeClr val="tx1">
                  <a:lumMod val="50000"/>
                </a:schemeClr>
              </a:solidFill>
              <a:effectLst/>
              <a:uLnTx/>
              <a:uFillTx/>
              <a:latin typeface="黑体" panose="02010609060101010101" charset="-122"/>
              <a:ea typeface="黑体" panose="02010609060101010101" charset="-122"/>
              <a:cs typeface="方正仿宋繁体"/>
            </a:endParaRPr>
          </a:p>
          <a:p>
            <a:pPr marL="342900" marR="0" lvl="0" indent="-342900" algn="l" defTabSz="914400" rtl="0" fontAlgn="base">
              <a:lnSpc>
                <a:spcPct val="150000"/>
              </a:lnSpc>
              <a:spcBef>
                <a:spcPct val="0"/>
              </a:spcBef>
              <a:spcAft>
                <a:spcPct val="0"/>
              </a:spcAft>
              <a:buClrTx/>
              <a:buSzTx/>
              <a:buFont typeface="Wingdings" panose="05000000000000000000" charset="0"/>
              <a:buChar char="p"/>
              <a:defRPr/>
            </a:pPr>
            <a:r>
              <a:rPr lang="zh-CN" altLang="en-US" b="1" noProof="0" dirty="0">
                <a:ln>
                  <a:noFill/>
                </a:ln>
                <a:solidFill>
                  <a:schemeClr val="tx1">
                    <a:lumMod val="50000"/>
                  </a:schemeClr>
                </a:solidFill>
                <a:effectLst/>
                <a:uLnTx/>
                <a:uFillTx/>
                <a:latin typeface="黑体" panose="02010609060101010101" charset="-122"/>
                <a:ea typeface="黑体" panose="02010609060101010101" charset="-122"/>
                <a:cs typeface="方正仿宋繁体"/>
                <a:sym typeface="+mn-ea"/>
              </a:rPr>
              <a:t>目前国内供暖能力严重不足，禁止新上并逐渐关停既有燃煤供热机组，禁止供热公司收接口费，限制供热公司经营范围扩大。天然气供暖成本高，加重当地财政补贴负担。天然气也是化石燃料，北京已经明确禁止新增燃气集中和分散式供热。但是我国冬季谷期电能富裕，弃电严重。</a:t>
            </a:r>
            <a:endParaRPr kumimoji="0" lang="zh-CN" altLang="en-US" b="1" i="0" u="none" strike="noStrike" kern="1200" cap="none" spc="0" normalizeH="0" baseline="0" noProof="0" dirty="0">
              <a:ln>
                <a:noFill/>
              </a:ln>
              <a:solidFill>
                <a:schemeClr val="tx1">
                  <a:lumMod val="50000"/>
                </a:schemeClr>
              </a:solidFill>
              <a:effectLst/>
              <a:uLnTx/>
              <a:uFillTx/>
              <a:latin typeface="黑体" panose="02010609060101010101" charset="-122"/>
              <a:ea typeface="黑体" panose="02010609060101010101" charset="-122"/>
              <a:cs typeface="方正仿宋繁体"/>
            </a:endParaRPr>
          </a:p>
          <a:p>
            <a:pPr marL="342900" marR="0" lvl="0" indent="-342900" algn="l" rtl="0" eaLnBrk="1" fontAlgn="base" latinLnBrk="0" hangingPunct="1">
              <a:lnSpc>
                <a:spcPct val="100000"/>
              </a:lnSpc>
              <a:spcBef>
                <a:spcPct val="0"/>
              </a:spcBef>
              <a:spcAft>
                <a:spcPct val="0"/>
              </a:spcAft>
              <a:buClrTx/>
              <a:buSzTx/>
              <a:buFontTx/>
              <a:buNone/>
            </a:pPr>
            <a:endParaRPr lang="en-US" altLang="zh-CN" dirty="0"/>
          </a:p>
        </p:txBody>
      </p:sp>
      <p:pic>
        <p:nvPicPr>
          <p:cNvPr id="7" name="图片占位符 6"/>
          <p:cNvPicPr>
            <a:picLocks noGrp="1" noChangeAspect="1"/>
          </p:cNvPicPr>
          <p:nvPr>
            <p:ph type="pic" idx="1"/>
            <p:custDataLst>
              <p:tags r:id="rId3"/>
            </p:custDataLst>
          </p:nvPr>
        </p:nvPicPr>
        <p:blipFill>
          <a:blip r:embed="rId4">
            <a:extLst>
              <a:ext uri="{28A0092B-C50C-407E-A947-70E740481C1C}">
                <a14:useLocalDpi xmlns:a14="http://schemas.microsoft.com/office/drawing/2010/main" val="0"/>
              </a:ext>
            </a:extLst>
          </a:blip>
          <a:srcRect/>
          <a:stretch>
            <a:fillRect/>
          </a:stretch>
        </p:blipFill>
        <p:spPr>
          <a:xfrm>
            <a:off x="8143875" y="3148965"/>
            <a:ext cx="4048125" cy="3545840"/>
          </a:xfrm>
        </p:spPr>
      </p:pic>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962024" y="304312"/>
            <a:ext cx="10040273" cy="1014125"/>
          </a:xfrm>
          <a:prstGeom prst="rect">
            <a:avLst/>
          </a:prstGeom>
        </p:spPr>
        <p:txBody>
          <a:bodyPr vert="horz" wrap="square" lIns="91440" tIns="45720" rIns="91440" bIns="45720" rtlCol="0" anchor="ctr">
            <a:scene3d>
              <a:camera prst="orthographicFront"/>
              <a:lightRig rig="threePt" dir="t"/>
            </a:scene3d>
          </a:bodyPr>
          <a:lstStyle>
            <a:lvl1pPr>
              <a:lnSpc>
                <a:spcPct val="90000"/>
              </a:lnSpc>
              <a:spcBef>
                <a:spcPct val="0"/>
              </a:spcBef>
              <a:buNone/>
              <a:defRPr sz="4000">
                <a:solidFill>
                  <a:srgbClr val="00B0F0"/>
                </a:solidFill>
                <a:latin typeface="+mj-lt"/>
                <a:ea typeface="+mj-ea"/>
                <a:cs typeface="+mj-cs"/>
              </a:defRPr>
            </a:lvl1pPr>
          </a:lstStyle>
          <a:p>
            <a:pPr marR="0" lvl="0" indent="0" algn="ctr" defTabSz="914400" rtl="0" fontAlgn="base">
              <a:lnSpc>
                <a:spcPct val="200000"/>
              </a:lnSpc>
              <a:spcBef>
                <a:spcPct val="0"/>
              </a:spcBef>
              <a:spcAft>
                <a:spcPct val="0"/>
              </a:spcAft>
              <a:buClrTx/>
              <a:buSzTx/>
              <a:buFont typeface="Wingdings" panose="05000000000000000000" charset="0"/>
              <a:defRPr/>
            </a:pPr>
            <a:r>
              <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rPr>
              <a:t>智慧供暖</a:t>
            </a:r>
            <a:endPar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custDataLst>
              <p:tags r:id="rId2"/>
            </p:custDataLst>
          </p:nvPr>
        </p:nvSpPr>
        <p:spPr>
          <a:xfrm>
            <a:off x="840105" y="1504950"/>
            <a:ext cx="10039985" cy="4732020"/>
          </a:xfrm>
          <a:prstGeom prst="rect">
            <a:avLst/>
          </a:prstGeom>
        </p:spPr>
        <p:txBody>
          <a:bodyPr vert="horz" lIns="91440" tIns="45720" rIns="91440" bIns="45720" rtlCol="0"/>
          <a:lstStyle>
            <a:defPPr>
              <a:defRPr lang="zh-CN"/>
            </a:defPPr>
            <a:lvl1pPr marR="0" lvl="0" indent="0" algn="just" fontAlgn="auto">
              <a:lnSpc>
                <a:spcPct val="120000"/>
              </a:lnSpc>
              <a:spcBef>
                <a:spcPts val="1000"/>
              </a:spcBef>
              <a:spcAft>
                <a:spcPts val="0"/>
              </a:spcAft>
              <a:buClrTx/>
              <a:buSzTx/>
              <a:buFont typeface="Arial" panose="020B0604020202020204" pitchFamily="34" charset="0"/>
              <a:buNone/>
              <a:defRPr kumimoji="0" sz="2400" b="0" i="0" u="none" strike="noStrike" cap="none" spc="0" normalizeH="0" baseline="0">
                <a:ln>
                  <a:noFill/>
                </a:ln>
                <a:effectLst/>
                <a:uLnTx/>
                <a:uFillTx/>
                <a:latin typeface="Arial" panose="020B0604020202020204"/>
                <a:ea typeface="黑体" panose="02010609060101010101"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71450" marR="0" lvl="0" indent="-171450" algn="l" defTabSz="914400" rtl="0" fontAlgn="base">
              <a:lnSpc>
                <a:spcPct val="200000"/>
              </a:lnSpc>
              <a:spcBef>
                <a:spcPct val="0"/>
              </a:spcBef>
              <a:spcAft>
                <a:spcPct val="0"/>
              </a:spcAft>
              <a:buClrTx/>
              <a:buSzTx/>
              <a:buFont typeface="Wingdings" panose="05000000000000000000" charset="0"/>
              <a:buChar char="p"/>
              <a:defRPr/>
            </a:pP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电力比较好控制，易实现智能化，</a:t>
            </a:r>
            <a:endParaRPr kumimoji="0" lang="en-US" altLang="zh-CN"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fontAlgn="base">
              <a:lnSpc>
                <a:spcPct val="200000"/>
              </a:lnSpc>
              <a:spcBef>
                <a:spcPct val="0"/>
              </a:spcBef>
              <a:spcAft>
                <a:spcPct val="0"/>
              </a:spcAft>
              <a:buClrTx/>
              <a:buSzTx/>
              <a:buFont typeface="Wingdings" panose="05000000000000000000" charset="0"/>
              <a:buChar char="p"/>
              <a:defRPr/>
            </a:pP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温度可控，供热周期可调整。</a:t>
            </a:r>
            <a:endParaRPr kumimoji="0" lang="zh-CN" altLang="en-US"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fontAlgn="base">
              <a:lnSpc>
                <a:spcPct val="200000"/>
              </a:lnSpc>
              <a:spcBef>
                <a:spcPct val="0"/>
              </a:spcBef>
              <a:spcAft>
                <a:spcPct val="0"/>
              </a:spcAft>
              <a:buClrTx/>
              <a:buSzTx/>
              <a:buFont typeface="Wingdings" panose="05000000000000000000" charset="0"/>
              <a:buChar char="p"/>
              <a:defRPr/>
            </a:pPr>
            <a:r>
              <a:rPr lang="zh-CN" altLang="zh-TW" noProof="0" dirty="0">
                <a:solidFill>
                  <a:schemeClr val="tx1"/>
                </a:solidFill>
                <a:latin typeface="微软雅黑" panose="020B0503020204020204" charset="-122"/>
                <a:ea typeface="微软雅黑" panose="020B0503020204020204" charset="-122"/>
                <a:cs typeface="微软雅黑" panose="020B0503020204020204" charset="-122"/>
                <a:sym typeface="+mn-ea"/>
              </a:rPr>
              <a:t>智慧能源：绿色可再生。风电</a:t>
            </a:r>
            <a:r>
              <a:rPr lang="en-US" altLang="zh-CN" noProof="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太阳能发电</a:t>
            </a:r>
            <a:r>
              <a:rPr lang="en-US" altLang="zh-CN" noProof="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水电。</a:t>
            </a:r>
            <a:endParaRPr kumimoji="0" lang="zh-CN" altLang="en-US"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fontAlgn="base">
              <a:lnSpc>
                <a:spcPct val="200000"/>
              </a:lnSpc>
              <a:spcBef>
                <a:spcPct val="0"/>
              </a:spcBef>
              <a:spcAft>
                <a:spcPct val="0"/>
              </a:spcAft>
              <a:buClrTx/>
              <a:buSzTx/>
              <a:buFont typeface="Wingdings" panose="05000000000000000000" charset="0"/>
              <a:buChar char="p"/>
              <a:defRPr/>
            </a:pP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能源电力化，电力清洁化，建筑节能化，供暖无水化</a:t>
            </a:r>
            <a:r>
              <a:rPr lang="en-US" altLang="zh-CN" noProof="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zh-CN" noProof="0" dirty="0">
                <a:solidFill>
                  <a:schemeClr val="tx1"/>
                </a:solidFill>
                <a:latin typeface="微软雅黑" panose="020B0503020204020204" charset="-122"/>
                <a:ea typeface="微软雅黑" panose="020B0503020204020204" charset="-122"/>
                <a:cs typeface="微软雅黑" panose="020B0503020204020204" charset="-122"/>
                <a:sym typeface="+mn-ea"/>
              </a:rPr>
              <a:t>负荷可中断化</a:t>
            </a: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kumimoji="0" lang="zh-CN" altLang="en-US" i="0" u="none" strike="noStrike" kern="1200" cap="none" spc="0" normalizeH="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fontAlgn="base">
              <a:lnSpc>
                <a:spcPct val="200000"/>
              </a:lnSpc>
              <a:spcBef>
                <a:spcPct val="0"/>
              </a:spcBef>
              <a:spcAft>
                <a:spcPct val="0"/>
              </a:spcAft>
              <a:buClrTx/>
              <a:buSzTx/>
              <a:buFont typeface="Wingdings" panose="05000000000000000000" charset="0"/>
              <a:buChar char="p"/>
              <a:defRPr/>
            </a:pP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取暖费用降低：北方九折</a:t>
            </a:r>
            <a:r>
              <a:rPr lang="zh-CN" altLang="en-US" noProof="0" dirty="0">
                <a:latin typeface="微软雅黑" panose="020B0503020204020204" charset="-122"/>
                <a:ea typeface="微软雅黑" panose="020B0503020204020204" charset="-122"/>
                <a:cs typeface="微软雅黑" panose="020B0503020204020204" charset="-122"/>
                <a:sym typeface="+mn-ea"/>
              </a:rPr>
              <a:t>，北京八折，南方七折</a:t>
            </a:r>
            <a:r>
              <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noProof="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74980" y="1313180"/>
            <a:ext cx="11242040" cy="5454015"/>
          </a:xfrm>
          <a:prstGeom prst="rect">
            <a:avLst/>
          </a:prstGeom>
          <a:noFill/>
        </p:spPr>
        <p:txBody>
          <a:bodyPr wrap="square" rtlCol="0">
            <a:spAutoFit/>
          </a:bodyPr>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方正仿宋简体"/>
                <a:ea typeface="方正仿宋简体"/>
                <a:sym typeface="+mn-ea"/>
              </a:rPr>
              <a:t>1</a:t>
            </a:r>
            <a:r>
              <a:rPr lang="zh-CN" altLang="en-US" sz="1600" b="1" dirty="0">
                <a:solidFill>
                  <a:schemeClr val="tx1">
                    <a:lumMod val="75000"/>
                    <a:lumOff val="25000"/>
                  </a:schemeClr>
                </a:solidFill>
                <a:latin typeface="方正仿宋简体"/>
                <a:ea typeface="方正仿宋简体"/>
                <a:sym typeface="+mn-ea"/>
              </a:rPr>
              <a:t>、</a:t>
            </a:r>
            <a:r>
              <a:rPr lang="zh-CN" altLang="en-US" sz="1600" b="1" dirty="0">
                <a:solidFill>
                  <a:schemeClr val="tx1">
                    <a:lumMod val="75000"/>
                    <a:lumOff val="25000"/>
                  </a:schemeClr>
                </a:solidFill>
                <a:latin typeface="Verdana" panose="020B0604030504040204" pitchFamily="34" charset="0"/>
                <a:ea typeface="方正仿宋简体"/>
                <a:sym typeface="+mn-ea"/>
              </a:rPr>
              <a:t>国网公司系统大力推进“以电代煤、以电代油，以电代气，以电代生物质，电从远方来，来的是清洁电”战略，能源电力化，电力清洁化。国家电网公司董事长辛保安：提出适应能源消费升级新趋势，发挥电力作为清洁高效二次能源的优势，进一步丰富服务内容，创新服务方式，提高服务品质。聚焦工业、交通、建筑、和居民生活等重点领域，进一步拓展电能替代广度深度，持续提高全社会电气化水平。预计2030年，2060年我国电能占终端能源消费比重由目前的27%增长到39%、70%左右。大力开展综合能源服务。</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2</a:t>
            </a:r>
            <a:r>
              <a:rPr lang="zh-CN" altLang="en-US" sz="1600" b="1" dirty="0">
                <a:solidFill>
                  <a:schemeClr val="tx1">
                    <a:lumMod val="75000"/>
                    <a:lumOff val="25000"/>
                  </a:schemeClr>
                </a:solidFill>
                <a:latin typeface="Verdana" panose="020B0604030504040204" pitchFamily="34" charset="0"/>
                <a:ea typeface="方正仿宋简体"/>
                <a:sym typeface="+mn-ea"/>
              </a:rPr>
              <a:t>，</a:t>
            </a:r>
            <a:r>
              <a:rPr lang="en-US" altLang="zh-CN" sz="1600" b="1" dirty="0">
                <a:solidFill>
                  <a:schemeClr val="tx1">
                    <a:lumMod val="75000"/>
                    <a:lumOff val="25000"/>
                  </a:schemeClr>
                </a:solidFill>
                <a:latin typeface="Verdana" panose="020B0604030504040204" pitchFamily="34" charset="0"/>
                <a:ea typeface="方正仿宋简体"/>
                <a:sym typeface="+mn-ea"/>
              </a:rPr>
              <a:t>2020.9.22.</a:t>
            </a:r>
            <a:r>
              <a:rPr lang="zh-CN" altLang="en-US" sz="1600" b="1" dirty="0">
                <a:solidFill>
                  <a:schemeClr val="tx1">
                    <a:lumMod val="75000"/>
                    <a:lumOff val="25000"/>
                  </a:schemeClr>
                </a:solidFill>
                <a:latin typeface="Verdana" panose="020B0604030504040204" pitchFamily="34" charset="0"/>
                <a:ea typeface="方正仿宋简体"/>
                <a:sym typeface="+mn-ea"/>
              </a:rPr>
              <a:t>习近平总书记在七十五届联合国大会上提出：我国二氧化碳排放力争于</a:t>
            </a:r>
            <a:r>
              <a:rPr lang="en-US" altLang="zh-CN" sz="1600" b="1" dirty="0">
                <a:solidFill>
                  <a:schemeClr val="tx1">
                    <a:lumMod val="75000"/>
                    <a:lumOff val="25000"/>
                  </a:schemeClr>
                </a:solidFill>
                <a:latin typeface="Verdana" panose="020B0604030504040204" pitchFamily="34" charset="0"/>
                <a:ea typeface="方正仿宋简体"/>
                <a:sym typeface="+mn-ea"/>
              </a:rPr>
              <a:t>2030 </a:t>
            </a:r>
            <a:r>
              <a:rPr lang="zh-CN" altLang="en-US" sz="1600" b="1" dirty="0">
                <a:solidFill>
                  <a:schemeClr val="tx1">
                    <a:lumMod val="75000"/>
                    <a:lumOff val="25000"/>
                  </a:schemeClr>
                </a:solidFill>
                <a:latin typeface="Verdana" panose="020B0604030504040204" pitchFamily="34" charset="0"/>
                <a:ea typeface="方正仿宋简体"/>
                <a:sym typeface="+mn-ea"/>
              </a:rPr>
              <a:t>年前达峰，</a:t>
            </a:r>
            <a:r>
              <a:rPr lang="en-US" altLang="zh-CN" sz="1600" b="1" dirty="0">
                <a:solidFill>
                  <a:schemeClr val="tx1">
                    <a:lumMod val="75000"/>
                    <a:lumOff val="25000"/>
                  </a:schemeClr>
                </a:solidFill>
                <a:latin typeface="Verdana" panose="020B0604030504040204" pitchFamily="34" charset="0"/>
                <a:ea typeface="方正仿宋简体"/>
                <a:sym typeface="+mn-ea"/>
              </a:rPr>
              <a:t>2060</a:t>
            </a:r>
            <a:r>
              <a:rPr lang="zh-CN" altLang="en-US" sz="1600" b="1" dirty="0">
                <a:solidFill>
                  <a:schemeClr val="tx1">
                    <a:lumMod val="75000"/>
                    <a:lumOff val="25000"/>
                  </a:schemeClr>
                </a:solidFill>
                <a:latin typeface="Verdana" panose="020B0604030504040204" pitchFamily="34" charset="0"/>
                <a:ea typeface="方正仿宋简体"/>
                <a:sym typeface="+mn-ea"/>
              </a:rPr>
              <a:t>年前实现碳中和。倒逼能源转型，减少一切产生二氧化碳的能源消耗，压缩火电，发展风电水电太阳能发电，用可再生能源替代。</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3</a:t>
            </a:r>
            <a:r>
              <a:rPr lang="zh-CN" altLang="en-US" sz="1600" b="1" dirty="0">
                <a:solidFill>
                  <a:schemeClr val="tx1">
                    <a:lumMod val="75000"/>
                    <a:lumOff val="25000"/>
                  </a:schemeClr>
                </a:solidFill>
                <a:latin typeface="Verdana" panose="020B0604030504040204" pitchFamily="34" charset="0"/>
                <a:ea typeface="方正仿宋简体"/>
                <a:sym typeface="+mn-ea"/>
              </a:rPr>
              <a:t>，去年</a:t>
            </a:r>
            <a:r>
              <a:rPr lang="en-US" altLang="zh-CN" sz="1600" b="1" dirty="0">
                <a:solidFill>
                  <a:schemeClr val="tx1">
                    <a:lumMod val="75000"/>
                    <a:lumOff val="25000"/>
                  </a:schemeClr>
                </a:solidFill>
                <a:latin typeface="Verdana" panose="020B0604030504040204" pitchFamily="34" charset="0"/>
                <a:ea typeface="方正仿宋简体"/>
                <a:sym typeface="+mn-ea"/>
              </a:rPr>
              <a:t>11</a:t>
            </a:r>
            <a:r>
              <a:rPr lang="zh-CN" altLang="en-US" sz="1600" b="1" dirty="0">
                <a:solidFill>
                  <a:schemeClr val="tx1">
                    <a:lumMod val="75000"/>
                    <a:lumOff val="25000"/>
                  </a:schemeClr>
                </a:solidFill>
                <a:latin typeface="Verdana" panose="020B0604030504040204" pitchFamily="34" charset="0"/>
                <a:ea typeface="方正仿宋简体"/>
                <a:sym typeface="+mn-ea"/>
              </a:rPr>
              <a:t>月</a:t>
            </a:r>
            <a:r>
              <a:rPr lang="en-US" altLang="zh-CN" sz="1600" b="1" dirty="0">
                <a:solidFill>
                  <a:schemeClr val="tx1">
                    <a:lumMod val="75000"/>
                    <a:lumOff val="25000"/>
                  </a:schemeClr>
                </a:solidFill>
                <a:latin typeface="Verdana" panose="020B0604030504040204" pitchFamily="34" charset="0"/>
                <a:ea typeface="方正仿宋简体"/>
                <a:sym typeface="+mn-ea"/>
              </a:rPr>
              <a:t>10</a:t>
            </a:r>
            <a:r>
              <a:rPr lang="zh-CN" altLang="en-US" sz="1600" b="1" dirty="0">
                <a:solidFill>
                  <a:schemeClr val="tx1">
                    <a:lumMod val="75000"/>
                    <a:lumOff val="25000"/>
                  </a:schemeClr>
                </a:solidFill>
                <a:latin typeface="Verdana" panose="020B0604030504040204" pitchFamily="34" charset="0"/>
                <a:ea typeface="方正仿宋简体"/>
                <a:sym typeface="+mn-ea"/>
              </a:rPr>
              <a:t>中国能源研究会上，暖通江亿院士：未来将是电力为主的能源结构，以风电光电水电核电为主的电力供应，因为零碳能源的主要形式为电力，所以应尽可能加大终端用能中电力的比例，减少对燃料型能源的依赖，实现电气化，未来的能源转换链需要由热</a:t>
            </a:r>
            <a:r>
              <a:rPr lang="en-US" altLang="zh-CN" sz="1600" b="1" dirty="0">
                <a:solidFill>
                  <a:schemeClr val="tx1">
                    <a:lumMod val="75000"/>
                    <a:lumOff val="25000"/>
                  </a:schemeClr>
                </a:solidFill>
                <a:latin typeface="Verdana" panose="020B0604030504040204" pitchFamily="34" charset="0"/>
                <a:ea typeface="方正仿宋简体"/>
                <a:sym typeface="+mn-ea"/>
              </a:rPr>
              <a:t>--</a:t>
            </a:r>
            <a:r>
              <a:rPr lang="zh-CN" altLang="en-US" sz="1600" b="1" dirty="0">
                <a:solidFill>
                  <a:schemeClr val="tx1">
                    <a:lumMod val="75000"/>
                    <a:lumOff val="25000"/>
                  </a:schemeClr>
                </a:solidFill>
                <a:latin typeface="Verdana" panose="020B0604030504040204" pitchFamily="34" charset="0"/>
                <a:ea typeface="方正仿宋简体"/>
                <a:sym typeface="+mn-ea"/>
              </a:rPr>
              <a:t>电转变为电</a:t>
            </a:r>
            <a:r>
              <a:rPr lang="en-US" altLang="zh-CN" sz="1600" b="1" dirty="0">
                <a:solidFill>
                  <a:schemeClr val="tx1">
                    <a:lumMod val="75000"/>
                    <a:lumOff val="25000"/>
                  </a:schemeClr>
                </a:solidFill>
                <a:latin typeface="Verdana" panose="020B0604030504040204" pitchFamily="34" charset="0"/>
                <a:ea typeface="方正仿宋简体"/>
                <a:sym typeface="+mn-ea"/>
              </a:rPr>
              <a:t>--</a:t>
            </a:r>
            <a:r>
              <a:rPr lang="zh-CN" altLang="en-US" sz="1600" b="1" dirty="0">
                <a:solidFill>
                  <a:schemeClr val="tx1">
                    <a:lumMod val="75000"/>
                    <a:lumOff val="25000"/>
                  </a:schemeClr>
                </a:solidFill>
                <a:latin typeface="Verdana" panose="020B0604030504040204" pitchFamily="34" charset="0"/>
                <a:ea typeface="方正仿宋简体"/>
                <a:sym typeface="+mn-ea"/>
              </a:rPr>
              <a:t>热。</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4</a:t>
            </a:r>
            <a:r>
              <a:rPr lang="zh-CN" altLang="en-US" sz="1600" b="1" dirty="0">
                <a:solidFill>
                  <a:schemeClr val="tx1">
                    <a:lumMod val="75000"/>
                    <a:lumOff val="25000"/>
                  </a:schemeClr>
                </a:solidFill>
                <a:latin typeface="Verdana" panose="020B0604030504040204" pitchFamily="34" charset="0"/>
                <a:ea typeface="方正仿宋简体"/>
                <a:sym typeface="+mn-ea"/>
              </a:rPr>
              <a:t>，同日，中国智慧能源高峰论坛上，国电投董事长钱智民：大力开发可再生能源，率先降低用户用能成本。</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5</a:t>
            </a:r>
            <a:r>
              <a:rPr lang="zh-CN" altLang="en-US" sz="1600" b="1" dirty="0">
                <a:solidFill>
                  <a:schemeClr val="tx1">
                    <a:lumMod val="75000"/>
                    <a:lumOff val="25000"/>
                  </a:schemeClr>
                </a:solidFill>
                <a:latin typeface="Verdana" panose="020B0604030504040204" pitchFamily="34" charset="0"/>
                <a:ea typeface="方正仿宋简体"/>
                <a:sym typeface="+mn-ea"/>
              </a:rPr>
              <a:t>，近期密集出台多项文件：《中国应对气候变化的政策与行动》白皮书，《国务院关于印发</a:t>
            </a:r>
            <a:r>
              <a:rPr lang="en-US" altLang="zh-CN" sz="1600" b="1" dirty="0">
                <a:solidFill>
                  <a:schemeClr val="tx1">
                    <a:lumMod val="75000"/>
                    <a:lumOff val="25000"/>
                  </a:schemeClr>
                </a:solidFill>
                <a:latin typeface="Verdana" panose="020B0604030504040204" pitchFamily="34" charset="0"/>
                <a:ea typeface="方正仿宋简体"/>
                <a:sym typeface="+mn-ea"/>
              </a:rPr>
              <a:t>2030</a:t>
            </a:r>
            <a:r>
              <a:rPr lang="zh-CN" altLang="en-US" sz="1600" b="1" dirty="0">
                <a:solidFill>
                  <a:schemeClr val="tx1">
                    <a:lumMod val="75000"/>
                    <a:lumOff val="25000"/>
                  </a:schemeClr>
                </a:solidFill>
                <a:latin typeface="Verdana" panose="020B0604030504040204" pitchFamily="34" charset="0"/>
                <a:ea typeface="方正仿宋简体"/>
                <a:sym typeface="+mn-ea"/>
              </a:rPr>
              <a:t>年前碳达峰行动方案的通知》。</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6</a:t>
            </a:r>
            <a:r>
              <a:rPr lang="zh-CN" altLang="en-US" sz="1600" b="1" dirty="0">
                <a:solidFill>
                  <a:schemeClr val="tx1">
                    <a:lumMod val="75000"/>
                    <a:lumOff val="25000"/>
                  </a:schemeClr>
                </a:solidFill>
                <a:latin typeface="Verdana" panose="020B0604030504040204" pitchFamily="34" charset="0"/>
                <a:ea typeface="方正仿宋简体"/>
                <a:sym typeface="+mn-ea"/>
              </a:rPr>
              <a:t>，出台《建筑节能和可再生能源通用规范》</a:t>
            </a:r>
            <a:endParaRPr lang="zh-CN" altLang="en-US" sz="1600" b="1" dirty="0">
              <a:solidFill>
                <a:schemeClr val="tx1">
                  <a:lumMod val="75000"/>
                  <a:lumOff val="25000"/>
                </a:schemeClr>
              </a:solidFill>
              <a:latin typeface="Verdana" panose="020B0604030504040204" pitchFamily="34" charset="0"/>
              <a:ea typeface="方正仿宋简体"/>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7</a:t>
            </a:r>
            <a:r>
              <a:rPr lang="zh-CN" altLang="en-US" sz="1600" b="1" dirty="0">
                <a:solidFill>
                  <a:schemeClr val="tx1">
                    <a:lumMod val="75000"/>
                    <a:lumOff val="25000"/>
                  </a:schemeClr>
                </a:solidFill>
                <a:latin typeface="Verdana" panose="020B0604030504040204" pitchFamily="34" charset="0"/>
                <a:ea typeface="方正仿宋简体"/>
                <a:sym typeface="+mn-ea"/>
              </a:rPr>
              <a:t>，</a:t>
            </a:r>
            <a:r>
              <a:rPr lang="en-US" altLang="zh-CN" sz="1600" b="1" dirty="0">
                <a:solidFill>
                  <a:schemeClr val="tx1">
                    <a:lumMod val="75000"/>
                    <a:lumOff val="25000"/>
                  </a:schemeClr>
                </a:solidFill>
                <a:latin typeface="Verdana" panose="020B0604030504040204" pitchFamily="34" charset="0"/>
                <a:ea typeface="方正仿宋简体"/>
                <a:sym typeface="+mn-ea"/>
              </a:rPr>
              <a:t>2021.9.22</a:t>
            </a:r>
            <a:r>
              <a:rPr lang="zh-CN" altLang="en-US" sz="1600" b="1" dirty="0">
                <a:solidFill>
                  <a:schemeClr val="tx1">
                    <a:lumMod val="75000"/>
                    <a:lumOff val="25000"/>
                  </a:schemeClr>
                </a:solidFill>
                <a:latin typeface="Verdana" panose="020B0604030504040204" pitchFamily="34" charset="0"/>
                <a:ea typeface="方正仿宋简体"/>
                <a:sym typeface="+mn-ea"/>
              </a:rPr>
              <a:t>《中共中央国务院关于完整准确全面贯彻新发展理念做好碳达峰碳中和工作的意见》</a:t>
            </a:r>
            <a:endParaRPr lang="zh-CN" altLang="en-US" sz="1600" b="1" dirty="0">
              <a:solidFill>
                <a:schemeClr val="tx1">
                  <a:lumMod val="75000"/>
                  <a:lumOff val="25000"/>
                </a:schemeClr>
              </a:solidFill>
              <a:latin typeface="Verdana" panose="020B0604030504040204" pitchFamily="34" charset="0"/>
              <a:ea typeface="方正仿宋简体"/>
              <a:sym typeface="+mn-ea"/>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8</a:t>
            </a:r>
            <a:r>
              <a:rPr lang="zh-CN" altLang="en-US" sz="1600" b="1" dirty="0">
                <a:solidFill>
                  <a:schemeClr val="tx1">
                    <a:lumMod val="75000"/>
                    <a:lumOff val="25000"/>
                  </a:schemeClr>
                </a:solidFill>
                <a:latin typeface="Verdana" panose="020B0604030504040204" pitchFamily="34" charset="0"/>
                <a:ea typeface="方正仿宋简体"/>
                <a:sym typeface="+mn-ea"/>
              </a:rPr>
              <a:t>，</a:t>
            </a:r>
            <a:r>
              <a:rPr lang="en-US" altLang="zh-CN" sz="1600" b="1" dirty="0">
                <a:solidFill>
                  <a:schemeClr val="tx1">
                    <a:lumMod val="75000"/>
                    <a:lumOff val="25000"/>
                  </a:schemeClr>
                </a:solidFill>
                <a:latin typeface="Verdana" panose="020B0604030504040204" pitchFamily="34" charset="0"/>
                <a:ea typeface="方正仿宋简体"/>
                <a:sym typeface="+mn-ea"/>
              </a:rPr>
              <a:t>2022.1.13</a:t>
            </a:r>
            <a:r>
              <a:rPr lang="zh-CN" altLang="en-US" sz="1600" b="1" dirty="0">
                <a:solidFill>
                  <a:schemeClr val="tx1">
                    <a:lumMod val="75000"/>
                    <a:lumOff val="25000"/>
                  </a:schemeClr>
                </a:solidFill>
                <a:latin typeface="Verdana" panose="020B0604030504040204" pitchFamily="34" charset="0"/>
                <a:ea typeface="方正仿宋简体"/>
                <a:sym typeface="+mn-ea"/>
              </a:rPr>
              <a:t>原国家建设部仇保兴部长：需要强调的是，南方城市管理者千万不要学北方城市那样实施集中供热，这也是我们国家强制性标准所要求的。包括前段时间召开的中央经济工作会议也提出要坚决将那些高耗能项目下马，而南方地区采取的集中供热就属于高耗能的项目。</a:t>
            </a:r>
            <a:endParaRPr lang="zh-CN" altLang="en-US" sz="1600" b="1" dirty="0">
              <a:solidFill>
                <a:schemeClr val="tx1">
                  <a:lumMod val="75000"/>
                  <a:lumOff val="25000"/>
                </a:schemeClr>
              </a:solidFill>
              <a:latin typeface="Verdana" panose="020B0604030504040204" pitchFamily="34" charset="0"/>
              <a:ea typeface="方正仿宋简体"/>
              <a:sym typeface="+mn-ea"/>
            </a:endParaRPr>
          </a:p>
          <a:p>
            <a:pPr eaLnBrk="0" hangingPunct="0">
              <a:spcBef>
                <a:spcPct val="20000"/>
              </a:spcBef>
              <a:buClr>
                <a:schemeClr val="hlink"/>
              </a:buClr>
              <a:buFont typeface="Wingdings" panose="05000000000000000000" pitchFamily="2" charset="2"/>
              <a:buNone/>
            </a:pPr>
            <a:r>
              <a:rPr lang="en-US" altLang="zh-CN" sz="1600" b="1" dirty="0">
                <a:solidFill>
                  <a:schemeClr val="tx1">
                    <a:lumMod val="75000"/>
                    <a:lumOff val="25000"/>
                  </a:schemeClr>
                </a:solidFill>
                <a:latin typeface="Verdana" panose="020B0604030504040204" pitchFamily="34" charset="0"/>
                <a:ea typeface="方正仿宋简体"/>
                <a:sym typeface="+mn-ea"/>
              </a:rPr>
              <a:t>9.2022.3,9</a:t>
            </a:r>
            <a:r>
              <a:rPr lang="zh-CN" altLang="en-US" sz="1600" b="1" dirty="0">
                <a:solidFill>
                  <a:schemeClr val="tx1">
                    <a:lumMod val="75000"/>
                    <a:lumOff val="25000"/>
                  </a:schemeClr>
                </a:solidFill>
                <a:latin typeface="Verdana" panose="020B0604030504040204" pitchFamily="34" charset="0"/>
                <a:ea typeface="方正仿宋简体"/>
                <a:sym typeface="+mn-ea"/>
              </a:rPr>
              <a:t>国家发改委能源局等十部委《关于进一步推进电能替代的指导意见》提高电能占终端能源消费比重。</a:t>
            </a:r>
            <a:endParaRPr lang="zh-CN" altLang="en-US" sz="1600" b="1" dirty="0">
              <a:solidFill>
                <a:schemeClr val="tx1">
                  <a:lumMod val="75000"/>
                  <a:lumOff val="25000"/>
                </a:schemeClr>
              </a:solidFill>
              <a:latin typeface="Verdana" panose="020B0604030504040204" pitchFamily="34" charset="0"/>
              <a:ea typeface="方正仿宋简体"/>
              <a:sym typeface="+mn-ea"/>
            </a:endParaRPr>
          </a:p>
          <a:p>
            <a:pPr eaLnBrk="0" hangingPunct="0">
              <a:spcBef>
                <a:spcPct val="20000"/>
              </a:spcBef>
              <a:buClr>
                <a:schemeClr val="hlink"/>
              </a:buClr>
              <a:buFont typeface="Wingdings" panose="05000000000000000000" pitchFamily="2" charset="2"/>
              <a:buNone/>
            </a:pPr>
            <a:r>
              <a:rPr lang="en-US" altLang="zh-CN" sz="1600" b="1" dirty="0">
                <a:solidFill>
                  <a:srgbClr val="FF0000"/>
                </a:solidFill>
                <a:latin typeface="Verdana" panose="020B0604030504040204" pitchFamily="34" charset="0"/>
                <a:ea typeface="方正仿宋简体"/>
                <a:sym typeface="+mn-ea"/>
              </a:rPr>
              <a:t>10.2022.6.30</a:t>
            </a:r>
            <a:r>
              <a:rPr lang="zh-CN" altLang="en-US" sz="1600" b="1" dirty="0">
                <a:solidFill>
                  <a:srgbClr val="FF0000"/>
                </a:solidFill>
                <a:latin typeface="Verdana" panose="020B0604030504040204" pitchFamily="34" charset="0"/>
                <a:ea typeface="方正仿宋简体"/>
                <a:sym typeface="+mn-ea"/>
              </a:rPr>
              <a:t>国家发改委和住建部《城乡建设领域碳达峰实施方案》，建筑节能</a:t>
            </a:r>
            <a:r>
              <a:rPr lang="en-US" altLang="zh-CN" sz="1600" b="1" dirty="0">
                <a:solidFill>
                  <a:srgbClr val="FF0000"/>
                </a:solidFill>
                <a:latin typeface="Verdana" panose="020B0604030504040204" pitchFamily="34" charset="0"/>
                <a:ea typeface="方正仿宋简体"/>
                <a:sym typeface="+mn-ea"/>
              </a:rPr>
              <a:t>+</a:t>
            </a:r>
            <a:r>
              <a:rPr lang="zh-CN" altLang="en-US" sz="1600" b="1" dirty="0">
                <a:solidFill>
                  <a:srgbClr val="FF0000"/>
                </a:solidFill>
                <a:latin typeface="Verdana" panose="020B0604030504040204" pitchFamily="34" charset="0"/>
                <a:ea typeface="方正仿宋简体"/>
                <a:sym typeface="+mn-ea"/>
              </a:rPr>
              <a:t>电供暖</a:t>
            </a:r>
            <a:r>
              <a:rPr lang="en-US" altLang="zh-CN" sz="1600" b="1" dirty="0">
                <a:solidFill>
                  <a:srgbClr val="FF0000"/>
                </a:solidFill>
                <a:latin typeface="Verdana" panose="020B0604030504040204" pitchFamily="34" charset="0"/>
                <a:ea typeface="方正仿宋简体"/>
                <a:sym typeface="+mn-ea"/>
              </a:rPr>
              <a:t>+</a:t>
            </a:r>
            <a:r>
              <a:rPr lang="zh-CN" altLang="en-US" sz="1600" b="1" dirty="0">
                <a:solidFill>
                  <a:srgbClr val="FF0000"/>
                </a:solidFill>
                <a:latin typeface="Verdana" panose="020B0604030504040204" pitchFamily="34" charset="0"/>
                <a:ea typeface="方正仿宋简体"/>
                <a:sym typeface="+mn-ea"/>
              </a:rPr>
              <a:t>不增容</a:t>
            </a:r>
            <a:r>
              <a:rPr lang="en-US" altLang="zh-CN" sz="1600" b="1" dirty="0">
                <a:solidFill>
                  <a:srgbClr val="FF0000"/>
                </a:solidFill>
                <a:latin typeface="Verdana" panose="020B0604030504040204" pitchFamily="34" charset="0"/>
                <a:ea typeface="方正仿宋简体"/>
                <a:sym typeface="+mn-ea"/>
              </a:rPr>
              <a:t>=</a:t>
            </a:r>
            <a:r>
              <a:rPr lang="zh-CN" altLang="en-US" sz="1600" b="1" dirty="0">
                <a:solidFill>
                  <a:srgbClr val="FF0000"/>
                </a:solidFill>
                <a:latin typeface="Verdana" panose="020B0604030504040204" pitchFamily="34" charset="0"/>
                <a:ea typeface="方正仿宋简体"/>
                <a:sym typeface="+mn-ea"/>
              </a:rPr>
              <a:t>不再采用市政供暖。</a:t>
            </a:r>
            <a:endParaRPr lang="zh-CN" altLang="en-US" sz="1600" b="1" dirty="0">
              <a:solidFill>
                <a:srgbClr val="FF0000"/>
              </a:solidFill>
              <a:latin typeface="Verdana" panose="020B0604030504040204" pitchFamily="34" charset="0"/>
              <a:ea typeface="方正仿宋简体"/>
              <a:sym typeface="+mn-ea"/>
            </a:endParaRPr>
          </a:p>
        </p:txBody>
      </p:sp>
      <p:sp>
        <p:nvSpPr>
          <p:cNvPr id="3" name="文本框 2"/>
          <p:cNvSpPr txBox="1"/>
          <p:nvPr/>
        </p:nvSpPr>
        <p:spPr>
          <a:xfrm>
            <a:off x="2017395" y="149860"/>
            <a:ext cx="7828280" cy="1076325"/>
          </a:xfrm>
          <a:prstGeom prst="rect">
            <a:avLst/>
          </a:prstGeom>
          <a:noFill/>
        </p:spPr>
        <p:txBody>
          <a:bodyPr wrap="square" rtlCol="0">
            <a:spAutoFit/>
          </a:bodyPr>
          <a:p>
            <a:pPr algn="ctr" fontAlgn="base">
              <a:lnSpc>
                <a:spcPct val="200000"/>
              </a:lnSpc>
              <a:buClrTx/>
              <a:buSzTx/>
              <a:buFont typeface="Wingdings" panose="05000000000000000000" charset="0"/>
              <a:defRPr/>
            </a:pPr>
            <a:r>
              <a:rPr lang="zh-CN" altLang="en-US" sz="32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rPr>
              <a:t>电  供 暖 政 策 支 持</a:t>
            </a:r>
            <a:endParaRPr lang="zh-CN" altLang="en-US" sz="32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0" name="Freeform 3"/>
          <p:cNvSpPr/>
          <p:nvPr>
            <p:custDataLst>
              <p:tags r:id="rId1"/>
            </p:custDataLst>
          </p:nvPr>
        </p:nvSpPr>
        <p:spPr>
          <a:xfrm>
            <a:off x="1750485" y="1669204"/>
            <a:ext cx="7274983" cy="158751"/>
          </a:xfrm>
          <a:custGeom>
            <a:avLst/>
            <a:gdLst/>
            <a:ahLst/>
            <a:cxnLst>
              <a:cxn ang="0">
                <a:pos x="12700" y="72694"/>
              </a:cxn>
              <a:cxn ang="0">
                <a:pos x="132105" y="84658"/>
              </a:cxn>
              <a:cxn ang="0">
                <a:pos x="264706" y="58089"/>
              </a:cxn>
              <a:cxn ang="0">
                <a:pos x="517169" y="60515"/>
              </a:cxn>
              <a:cxn ang="0">
                <a:pos x="627316" y="72694"/>
              </a:cxn>
              <a:cxn ang="0">
                <a:pos x="762546" y="44704"/>
              </a:cxn>
              <a:cxn ang="0">
                <a:pos x="1014869" y="60705"/>
              </a:cxn>
              <a:cxn ang="0">
                <a:pos x="1392072" y="42672"/>
              </a:cxn>
              <a:cxn ang="0">
                <a:pos x="1512392" y="40233"/>
              </a:cxn>
              <a:cxn ang="0">
                <a:pos x="1626539" y="72694"/>
              </a:cxn>
              <a:cxn ang="0">
                <a:pos x="1869770" y="51701"/>
              </a:cxn>
              <a:cxn ang="0">
                <a:pos x="2001024" y="84658"/>
              </a:cxn>
              <a:cxn ang="0">
                <a:pos x="2130488" y="84353"/>
              </a:cxn>
              <a:cxn ang="0">
                <a:pos x="2376360" y="42735"/>
              </a:cxn>
              <a:cxn ang="0">
                <a:pos x="2490584" y="72656"/>
              </a:cxn>
              <a:cxn ang="0">
                <a:pos x="2628391" y="53708"/>
              </a:cxn>
              <a:cxn ang="0">
                <a:pos x="2751315" y="42697"/>
              </a:cxn>
              <a:cxn ang="0">
                <a:pos x="2886544" y="60668"/>
              </a:cxn>
              <a:cxn ang="0">
                <a:pos x="3156991" y="12700"/>
              </a:cxn>
              <a:cxn ang="0">
                <a:pos x="3398697" y="42697"/>
              </a:cxn>
              <a:cxn ang="0">
                <a:pos x="3678542" y="25107"/>
              </a:cxn>
              <a:cxn ang="0">
                <a:pos x="3804640" y="58280"/>
              </a:cxn>
              <a:cxn ang="0">
                <a:pos x="3972699" y="72656"/>
              </a:cxn>
              <a:cxn ang="0">
                <a:pos x="4218609" y="42697"/>
              </a:cxn>
              <a:cxn ang="0">
                <a:pos x="4335322" y="85318"/>
              </a:cxn>
              <a:cxn ang="0">
                <a:pos x="4477702" y="75641"/>
              </a:cxn>
              <a:cxn ang="0">
                <a:pos x="4603762" y="40728"/>
              </a:cxn>
              <a:cxn ang="0">
                <a:pos x="4713770" y="33705"/>
              </a:cxn>
              <a:cxn ang="0">
                <a:pos x="4971008" y="72656"/>
              </a:cxn>
              <a:cxn ang="0">
                <a:pos x="5116614" y="70243"/>
              </a:cxn>
              <a:cxn ang="0">
                <a:pos x="5172100" y="44729"/>
              </a:cxn>
              <a:cxn ang="0">
                <a:pos x="5232704" y="35699"/>
              </a:cxn>
              <a:cxn ang="0">
                <a:pos x="5350281" y="35737"/>
              </a:cxn>
              <a:cxn ang="0">
                <a:pos x="5442521" y="94132"/>
              </a:cxn>
              <a:cxn ang="0">
                <a:pos x="5674334" y="69761"/>
              </a:cxn>
              <a:cxn ang="0">
                <a:pos x="5784075" y="51739"/>
              </a:cxn>
              <a:cxn ang="0">
                <a:pos x="5874549" y="84696"/>
              </a:cxn>
            </a:cxnLst>
            <a:rect l="0" t="0" r="0" b="0"/>
            <a:pathLst>
              <a:path w="5887250" h="123344">
                <a:moveTo>
                  <a:pt x="12700" y="72694"/>
                </a:moveTo>
                <a:cubicBezTo>
                  <a:pt x="56070" y="72694"/>
                  <a:pt x="90957" y="81318"/>
                  <a:pt x="132105" y="84658"/>
                </a:cubicBezTo>
                <a:cubicBezTo>
                  <a:pt x="186816" y="89103"/>
                  <a:pt x="216636" y="79108"/>
                  <a:pt x="264706" y="58089"/>
                </a:cubicBezTo>
                <a:cubicBezTo>
                  <a:pt x="349592" y="20980"/>
                  <a:pt x="433704" y="32042"/>
                  <a:pt x="517169" y="60515"/>
                </a:cubicBezTo>
                <a:cubicBezTo>
                  <a:pt x="552576" y="72593"/>
                  <a:pt x="586016" y="73761"/>
                  <a:pt x="627316" y="72694"/>
                </a:cubicBezTo>
                <a:cubicBezTo>
                  <a:pt x="675068" y="71463"/>
                  <a:pt x="715937" y="50685"/>
                  <a:pt x="762546" y="44704"/>
                </a:cubicBezTo>
                <a:cubicBezTo>
                  <a:pt x="850099" y="33464"/>
                  <a:pt x="929601" y="60668"/>
                  <a:pt x="1014869" y="60705"/>
                </a:cubicBezTo>
                <a:cubicBezTo>
                  <a:pt x="1142288" y="60756"/>
                  <a:pt x="1267180" y="53111"/>
                  <a:pt x="1392072" y="42672"/>
                </a:cubicBezTo>
                <a:cubicBezTo>
                  <a:pt x="1434490" y="39116"/>
                  <a:pt x="1469453" y="29489"/>
                  <a:pt x="1512392" y="40233"/>
                </a:cubicBezTo>
                <a:cubicBezTo>
                  <a:pt x="1557502" y="51523"/>
                  <a:pt x="1578470" y="73037"/>
                  <a:pt x="1626539" y="72694"/>
                </a:cubicBezTo>
                <a:cubicBezTo>
                  <a:pt x="1711274" y="72085"/>
                  <a:pt x="1783613" y="51790"/>
                  <a:pt x="1869770" y="51701"/>
                </a:cubicBezTo>
                <a:cubicBezTo>
                  <a:pt x="1922691" y="51651"/>
                  <a:pt x="1952332" y="67640"/>
                  <a:pt x="2001024" y="84658"/>
                </a:cubicBezTo>
                <a:cubicBezTo>
                  <a:pt x="2047735" y="100990"/>
                  <a:pt x="2084438" y="98679"/>
                  <a:pt x="2130488" y="84353"/>
                </a:cubicBezTo>
                <a:cubicBezTo>
                  <a:pt x="2208466" y="60096"/>
                  <a:pt x="2288908" y="34797"/>
                  <a:pt x="2376360" y="42735"/>
                </a:cubicBezTo>
                <a:cubicBezTo>
                  <a:pt x="2416263" y="46354"/>
                  <a:pt x="2448864" y="67881"/>
                  <a:pt x="2490584" y="72656"/>
                </a:cubicBezTo>
                <a:cubicBezTo>
                  <a:pt x="2544495" y="78828"/>
                  <a:pt x="2579649" y="60743"/>
                  <a:pt x="2628391" y="53708"/>
                </a:cubicBezTo>
                <a:cubicBezTo>
                  <a:pt x="2668727" y="47879"/>
                  <a:pt x="2710510" y="42519"/>
                  <a:pt x="2751315" y="42697"/>
                </a:cubicBezTo>
                <a:cubicBezTo>
                  <a:pt x="2799663" y="42913"/>
                  <a:pt x="2839465" y="56997"/>
                  <a:pt x="2886544" y="60668"/>
                </a:cubicBezTo>
                <a:cubicBezTo>
                  <a:pt x="2983865" y="68249"/>
                  <a:pt x="3063341" y="12065"/>
                  <a:pt x="3156991" y="12700"/>
                </a:cubicBezTo>
                <a:cubicBezTo>
                  <a:pt x="3241586" y="13271"/>
                  <a:pt x="3312921" y="42938"/>
                  <a:pt x="3398697" y="42697"/>
                </a:cubicBezTo>
                <a:cubicBezTo>
                  <a:pt x="3497732" y="42417"/>
                  <a:pt x="3582098" y="444"/>
                  <a:pt x="3678542" y="25107"/>
                </a:cubicBezTo>
                <a:cubicBezTo>
                  <a:pt x="3721353" y="36067"/>
                  <a:pt x="3761917" y="42646"/>
                  <a:pt x="3804640" y="58280"/>
                </a:cubicBezTo>
                <a:cubicBezTo>
                  <a:pt x="3858450" y="77978"/>
                  <a:pt x="3915498" y="74714"/>
                  <a:pt x="3972699" y="72656"/>
                </a:cubicBezTo>
                <a:cubicBezTo>
                  <a:pt x="4058767" y="69557"/>
                  <a:pt x="4129519" y="18554"/>
                  <a:pt x="4218609" y="42697"/>
                </a:cubicBezTo>
                <a:cubicBezTo>
                  <a:pt x="4257344" y="53200"/>
                  <a:pt x="4297045" y="78092"/>
                  <a:pt x="4335322" y="85318"/>
                </a:cubicBezTo>
                <a:cubicBezTo>
                  <a:pt x="4376966" y="93179"/>
                  <a:pt x="4439043" y="86385"/>
                  <a:pt x="4477702" y="75641"/>
                </a:cubicBezTo>
                <a:cubicBezTo>
                  <a:pt x="4520476" y="63766"/>
                  <a:pt x="4560989" y="48704"/>
                  <a:pt x="4603762" y="40728"/>
                </a:cubicBezTo>
                <a:cubicBezTo>
                  <a:pt x="4637417" y="34442"/>
                  <a:pt x="4675860" y="33807"/>
                  <a:pt x="4713770" y="33705"/>
                </a:cubicBezTo>
                <a:cubicBezTo>
                  <a:pt x="4803902" y="33426"/>
                  <a:pt x="4883505" y="69786"/>
                  <a:pt x="4971008" y="72656"/>
                </a:cubicBezTo>
                <a:cubicBezTo>
                  <a:pt x="5013197" y="74028"/>
                  <a:pt x="5076685" y="82283"/>
                  <a:pt x="5116614" y="70243"/>
                </a:cubicBezTo>
                <a:cubicBezTo>
                  <a:pt x="5132946" y="65316"/>
                  <a:pt x="5150104" y="47955"/>
                  <a:pt x="5172100" y="44729"/>
                </a:cubicBezTo>
                <a:cubicBezTo>
                  <a:pt x="5191785" y="41846"/>
                  <a:pt x="5213401" y="37756"/>
                  <a:pt x="5232704" y="35699"/>
                </a:cubicBezTo>
                <a:cubicBezTo>
                  <a:pt x="5267985" y="31953"/>
                  <a:pt x="5316054" y="26695"/>
                  <a:pt x="5350281" y="35737"/>
                </a:cubicBezTo>
                <a:cubicBezTo>
                  <a:pt x="5389588" y="46101"/>
                  <a:pt x="5410034" y="74015"/>
                  <a:pt x="5442521" y="94132"/>
                </a:cubicBezTo>
                <a:cubicBezTo>
                  <a:pt x="5507583" y="134429"/>
                  <a:pt x="5612460" y="93370"/>
                  <a:pt x="5674334" y="69761"/>
                </a:cubicBezTo>
                <a:cubicBezTo>
                  <a:pt x="5707303" y="57162"/>
                  <a:pt x="5743612" y="44361"/>
                  <a:pt x="5784075" y="51739"/>
                </a:cubicBezTo>
                <a:cubicBezTo>
                  <a:pt x="5816003" y="57556"/>
                  <a:pt x="5844540" y="72885"/>
                  <a:pt x="5874549" y="84696"/>
                </a:cubicBezTo>
              </a:path>
            </a:pathLst>
          </a:custGeom>
          <a:noFill/>
          <a:ln w="25400" cap="flat" cmpd="sng">
            <a:solidFill>
              <a:schemeClr val="accent4"/>
            </a:solidFill>
            <a:prstDash val="solid"/>
            <a:bevel/>
            <a:headEnd type="none" w="med" len="med"/>
            <a:tailEnd type="none" w="med" len="med"/>
          </a:ln>
        </p:spPr>
        <p:txBody>
          <a:bodyPr/>
          <a:lstStyle/>
          <a:p>
            <a:pPr eaLnBrk="1" hangingPunct="1">
              <a:buFont typeface="Arial" panose="020B0604020202020204" pitchFamily="34" charset="0"/>
              <a:buNone/>
            </a:pPr>
            <a:endParaRPr lang="zh-CN" altLang="en-US" sz="1875" noProof="1">
              <a:solidFill>
                <a:schemeClr val="tx1">
                  <a:lumMod val="75000"/>
                  <a:lumOff val="25000"/>
                </a:schemeClr>
              </a:solidFill>
            </a:endParaRPr>
          </a:p>
        </p:txBody>
      </p:sp>
      <p:sp>
        <p:nvSpPr>
          <p:cNvPr id="4" name="矩形 3"/>
          <p:cNvSpPr/>
          <p:nvPr/>
        </p:nvSpPr>
        <p:spPr>
          <a:xfrm>
            <a:off x="1919605" y="1979295"/>
            <a:ext cx="9285605" cy="4453890"/>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pic>
        <p:nvPicPr>
          <p:cNvPr id="36868" name="Picture 5"/>
          <p:cNvPicPr>
            <a:picLocks noChangeAspect="1"/>
          </p:cNvPicPr>
          <p:nvPr>
            <p:custDataLst>
              <p:tags r:id="rId2"/>
            </p:custDataLst>
          </p:nvPr>
        </p:nvPicPr>
        <p:blipFill>
          <a:blip r:embed="rId3"/>
          <a:stretch>
            <a:fillRect/>
          </a:stretch>
        </p:blipFill>
        <p:spPr>
          <a:xfrm>
            <a:off x="2593023" y="2250758"/>
            <a:ext cx="8135937" cy="3816350"/>
          </a:xfrm>
          <a:prstGeom prst="rect">
            <a:avLst/>
          </a:prstGeom>
          <a:noFill/>
          <a:ln w="9525">
            <a:noFill/>
          </a:ln>
        </p:spPr>
      </p:pic>
      <p:sp>
        <p:nvSpPr>
          <p:cNvPr id="5" name="文本框 4"/>
          <p:cNvSpPr txBox="1"/>
          <p:nvPr/>
        </p:nvSpPr>
        <p:spPr>
          <a:xfrm>
            <a:off x="1798955" y="139065"/>
            <a:ext cx="8068310" cy="1445260"/>
          </a:xfrm>
          <a:prstGeom prst="rect">
            <a:avLst/>
          </a:prstGeom>
          <a:noFill/>
        </p:spPr>
        <p:txBody>
          <a:bodyPr wrap="square" rtlCol="0">
            <a:spAutoFit/>
          </a:bodyPr>
          <a:p>
            <a:pPr algn="ctr" fontAlgn="base">
              <a:lnSpc>
                <a:spcPct val="200000"/>
              </a:lnSpc>
              <a:buClrTx/>
              <a:buSzTx/>
              <a:buFont typeface="Wingdings" panose="05000000000000000000" charset="0"/>
              <a:defRPr/>
            </a:pPr>
            <a:r>
              <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rPr>
              <a:t>电采暖并联示意图（专利技术）</a:t>
            </a:r>
            <a:endPar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標題 1"/>
          <p:cNvSpPr txBox="1"/>
          <p:nvPr/>
        </p:nvSpPr>
        <p:spPr bwMode="auto">
          <a:xfrm>
            <a:off x="995680" y="1250315"/>
            <a:ext cx="7310120" cy="3037840"/>
          </a:xfrm>
          <a:prstGeom prst="rect">
            <a:avLst/>
          </a:prstGeom>
          <a:noFill/>
          <a:ln>
            <a:noFill/>
          </a:ln>
        </p:spPr>
        <p:txBody>
          <a:bodyPr/>
          <a:lstStyle>
            <a:lvl1pPr eaLnBrk="0" hangingPunct="0">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eaLnBrk="0" hangingPunct="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电</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集中</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供暖所必须的五项技术：</a:t>
            </a:r>
            <a:endPar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    </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1</a:t>
            </a:r>
            <a:r>
              <a:rPr lang="en-US" altLang="zh-CN" sz="2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保温补偿技术</a:t>
            </a:r>
            <a:endPar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    </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2</a:t>
            </a:r>
            <a:r>
              <a:rPr lang="en-US" altLang="zh-CN" sz="2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电地暖技术</a:t>
            </a:r>
            <a:endPar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    </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3</a:t>
            </a:r>
            <a:r>
              <a:rPr lang="en-US" altLang="zh-CN" sz="2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相变蓄能技术</a:t>
            </a:r>
            <a:endPar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    </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4</a:t>
            </a:r>
            <a:r>
              <a:rPr lang="en-US" altLang="zh-CN" sz="2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电力外网监控技术</a:t>
            </a:r>
            <a:endPar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    </a:t>
            </a:r>
            <a:r>
              <a:rPr kumimoji="0" lang="en-US" altLang="zh-CN"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5</a:t>
            </a:r>
            <a:r>
              <a:rPr lang="en-US" altLang="zh-CN" sz="2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rPr>
              <a:t>后期运营技术</a:t>
            </a:r>
            <a:endParaRPr kumimoji="0" lang="zh-CN" altLang="en-US" sz="2400" b="0"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ts val="0"/>
              </a:spcBef>
              <a:spcAft>
                <a:spcPts val="0"/>
              </a:spcAft>
              <a:buClrTx/>
              <a:buSzTx/>
              <a:buFontTx/>
              <a:buNone/>
              <a:defRPr/>
            </a:pPr>
            <a:endParaRPr kumimoji="0" lang="zh-TW" alt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endParaRPr>
          </a:p>
        </p:txBody>
      </p:sp>
      <p:pic>
        <p:nvPicPr>
          <p:cNvPr id="39941" name="Picture 1" descr="C:\Users\inspur\Desktop\宣传册_页面_10.jpg"/>
          <p:cNvPicPr>
            <a:picLocks noChangeAspect="1"/>
          </p:cNvPicPr>
          <p:nvPr/>
        </p:nvPicPr>
        <p:blipFill>
          <a:blip r:embed="rId1"/>
          <a:stretch>
            <a:fillRect/>
          </a:stretch>
        </p:blipFill>
        <p:spPr>
          <a:xfrm>
            <a:off x="667385" y="3729990"/>
            <a:ext cx="8166735" cy="3048000"/>
          </a:xfrm>
          <a:prstGeom prst="rect">
            <a:avLst/>
          </a:prstGeom>
          <a:noFill/>
          <a:ln w="9525">
            <a:noFill/>
          </a:ln>
        </p:spPr>
      </p:pic>
      <p:pic>
        <p:nvPicPr>
          <p:cNvPr id="39942" name="Picture 2" descr="C:\Users\inspur\Desktop\宣传册_页面_04.jpg"/>
          <p:cNvPicPr>
            <a:picLocks noChangeAspect="1"/>
          </p:cNvPicPr>
          <p:nvPr/>
        </p:nvPicPr>
        <p:blipFill>
          <a:blip r:embed="rId2"/>
          <a:stretch>
            <a:fillRect/>
          </a:stretch>
        </p:blipFill>
        <p:spPr>
          <a:xfrm>
            <a:off x="9396413" y="1727835"/>
            <a:ext cx="2540000" cy="3217863"/>
          </a:xfrm>
          <a:prstGeom prst="rect">
            <a:avLst/>
          </a:prstGeom>
          <a:noFill/>
          <a:ln w="9525">
            <a:noFill/>
          </a:ln>
        </p:spPr>
      </p:pic>
      <p:sp>
        <p:nvSpPr>
          <p:cNvPr id="2" name="文本框 1"/>
          <p:cNvSpPr txBox="1"/>
          <p:nvPr/>
        </p:nvSpPr>
        <p:spPr>
          <a:xfrm>
            <a:off x="2549525" y="251460"/>
            <a:ext cx="7092950" cy="768350"/>
          </a:xfrm>
          <a:prstGeom prst="rect">
            <a:avLst/>
          </a:prstGeom>
          <a:noFill/>
        </p:spPr>
        <p:txBody>
          <a:bodyPr wrap="square" rtlCol="0">
            <a:spAutoFit/>
          </a:bodyPr>
          <a:p>
            <a:pPr algn="ctr"/>
            <a:r>
              <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sym typeface="+mn-ea"/>
              </a:rPr>
              <a:t>综合应用技术</a:t>
            </a:r>
            <a:endParaRPr lang="zh-CN" altLang="en-US" sz="440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custDataLst>
              <p:tags r:id="rId1"/>
            </p:custDataLst>
          </p:nvPr>
        </p:nvSpPr>
        <p:spPr>
          <a:xfrm>
            <a:off x="4600508" y="2837180"/>
            <a:ext cx="1862137" cy="3044825"/>
          </a:xfrm>
          <a:custGeom>
            <a:avLst/>
            <a:gdLst>
              <a:gd name="connsiteX0" fmla="*/ 1765957 w 2699190"/>
              <a:gd name="connsiteY0" fmla="*/ 0 h 4903695"/>
              <a:gd name="connsiteX1" fmla="*/ 1829831 w 2699190"/>
              <a:gd name="connsiteY1" fmla="*/ 1176758 h 4903695"/>
              <a:gd name="connsiteX2" fmla="*/ 1834101 w 2699190"/>
              <a:gd name="connsiteY2" fmla="*/ 1263858 h 4903695"/>
              <a:gd name="connsiteX3" fmla="*/ 2473452 w 2699190"/>
              <a:gd name="connsiteY3" fmla="*/ 689619 h 4903695"/>
              <a:gd name="connsiteX4" fmla="*/ 2699190 w 2699190"/>
              <a:gd name="connsiteY4" fmla="*/ 894834 h 4903695"/>
              <a:gd name="connsiteX5" fmla="*/ 1862408 w 2699190"/>
              <a:gd name="connsiteY5" fmla="*/ 1820725 h 4903695"/>
              <a:gd name="connsiteX6" fmla="*/ 1893704 w 2699190"/>
              <a:gd name="connsiteY6" fmla="*/ 2320739 h 4903695"/>
              <a:gd name="connsiteX7" fmla="*/ 2276944 w 2699190"/>
              <a:gd name="connsiteY7" fmla="*/ 4903695 h 4903695"/>
              <a:gd name="connsiteX8" fmla="*/ 1021885 w 2699190"/>
              <a:gd name="connsiteY8" fmla="*/ 4903695 h 4903695"/>
              <a:gd name="connsiteX9" fmla="*/ 1220230 w 2699190"/>
              <a:gd name="connsiteY9" fmla="*/ 3148644 h 4903695"/>
              <a:gd name="connsiteX10" fmla="*/ 1247089 w 2699190"/>
              <a:gd name="connsiteY10" fmla="*/ 2823912 h 4903695"/>
              <a:gd name="connsiteX11" fmla="*/ 0 w 2699190"/>
              <a:gd name="connsiteY11" fmla="*/ 1922885 h 4903695"/>
              <a:gd name="connsiteX12" fmla="*/ 99789 w 2699190"/>
              <a:gd name="connsiteY12" fmla="*/ 1745151 h 4903695"/>
              <a:gd name="connsiteX13" fmla="*/ 1271036 w 2699190"/>
              <a:gd name="connsiteY13" fmla="*/ 2501827 h 4903695"/>
              <a:gd name="connsiteX14" fmla="*/ 1276749 w 2699190"/>
              <a:gd name="connsiteY14" fmla="*/ 2423370 h 4903695"/>
              <a:gd name="connsiteX15" fmla="*/ 1452191 w 2699190"/>
              <a:gd name="connsiteY15" fmla="*/ 35860 h 490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99190" h="4903695">
                <a:moveTo>
                  <a:pt x="1765957" y="0"/>
                </a:moveTo>
                <a:cubicBezTo>
                  <a:pt x="1794346" y="408641"/>
                  <a:pt x="1812088" y="795431"/>
                  <a:pt x="1829831" y="1176758"/>
                </a:cubicBezTo>
                <a:lnTo>
                  <a:pt x="1834101" y="1263858"/>
                </a:lnTo>
                <a:lnTo>
                  <a:pt x="2473452" y="689619"/>
                </a:lnTo>
                <a:lnTo>
                  <a:pt x="2699190" y="894834"/>
                </a:lnTo>
                <a:lnTo>
                  <a:pt x="1862408" y="1820725"/>
                </a:lnTo>
                <a:lnTo>
                  <a:pt x="1893704" y="2320739"/>
                </a:lnTo>
                <a:cubicBezTo>
                  <a:pt x="1950480" y="3094318"/>
                  <a:pt x="2049838" y="3911601"/>
                  <a:pt x="2276944" y="4903695"/>
                </a:cubicBezTo>
                <a:lnTo>
                  <a:pt x="1021885" y="4903695"/>
                </a:lnTo>
                <a:cubicBezTo>
                  <a:pt x="1112280" y="4246283"/>
                  <a:pt x="1174846" y="3664418"/>
                  <a:pt x="1220230" y="3148644"/>
                </a:cubicBezTo>
                <a:lnTo>
                  <a:pt x="1247089" y="2823912"/>
                </a:lnTo>
                <a:lnTo>
                  <a:pt x="0" y="1922885"/>
                </a:lnTo>
                <a:lnTo>
                  <a:pt x="99789" y="1745151"/>
                </a:lnTo>
                <a:lnTo>
                  <a:pt x="1271036" y="2501827"/>
                </a:lnTo>
                <a:lnTo>
                  <a:pt x="1276749" y="2423370"/>
                </a:lnTo>
                <a:cubicBezTo>
                  <a:pt x="1353907" y="1293253"/>
                  <a:pt x="1356941" y="546662"/>
                  <a:pt x="1452191" y="3586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0" name="椭圆 19"/>
          <p:cNvSpPr/>
          <p:nvPr>
            <p:custDataLst>
              <p:tags r:id="rId2"/>
            </p:custDataLst>
          </p:nvPr>
        </p:nvSpPr>
        <p:spPr>
          <a:xfrm>
            <a:off x="4748145" y="1262380"/>
            <a:ext cx="1819275" cy="1820863"/>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bg1"/>
              </a:solidFill>
            </a:endParaRPr>
          </a:p>
        </p:txBody>
      </p:sp>
      <p:sp>
        <p:nvSpPr>
          <p:cNvPr id="21" name="椭圆 20"/>
          <p:cNvSpPr/>
          <p:nvPr>
            <p:custDataLst>
              <p:tags r:id="rId3"/>
            </p:custDataLst>
          </p:nvPr>
        </p:nvSpPr>
        <p:spPr>
          <a:xfrm>
            <a:off x="6273733" y="2540318"/>
            <a:ext cx="1484312" cy="1484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2" name="椭圆 21"/>
          <p:cNvSpPr/>
          <p:nvPr>
            <p:custDataLst>
              <p:tags r:id="rId4"/>
            </p:custDataLst>
          </p:nvPr>
        </p:nvSpPr>
        <p:spPr>
          <a:xfrm>
            <a:off x="5997508" y="3981768"/>
            <a:ext cx="921542" cy="9197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3" name="椭圆 22"/>
          <p:cNvSpPr/>
          <p:nvPr>
            <p:custDataLst>
              <p:tags r:id="rId5"/>
            </p:custDataLst>
          </p:nvPr>
        </p:nvSpPr>
        <p:spPr>
          <a:xfrm>
            <a:off x="6630920" y="1456055"/>
            <a:ext cx="1014413" cy="10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4" name="椭圆 23"/>
          <p:cNvSpPr/>
          <p:nvPr>
            <p:custDataLst>
              <p:tags r:id="rId6"/>
            </p:custDataLst>
          </p:nvPr>
        </p:nvSpPr>
        <p:spPr>
          <a:xfrm>
            <a:off x="3643245" y="2837180"/>
            <a:ext cx="1349375" cy="13509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5" name="椭圆 24"/>
          <p:cNvSpPr/>
          <p:nvPr>
            <p:custDataLst>
              <p:tags r:id="rId7"/>
            </p:custDataLst>
          </p:nvPr>
        </p:nvSpPr>
        <p:spPr>
          <a:xfrm>
            <a:off x="3674995" y="1732280"/>
            <a:ext cx="1039813" cy="10382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pPr>
            <a:endParaRPr lang="zh-CN" altLang="en-US" sz="1800">
              <a:solidFill>
                <a:schemeClr val="tx1"/>
              </a:solidFill>
            </a:endParaRPr>
          </a:p>
        </p:txBody>
      </p:sp>
      <p:sp>
        <p:nvSpPr>
          <p:cNvPr id="26" name="椭圆 25"/>
          <p:cNvSpPr/>
          <p:nvPr>
            <p:custDataLst>
              <p:tags r:id="rId8"/>
            </p:custDataLst>
          </p:nvPr>
        </p:nvSpPr>
        <p:spPr>
          <a:xfrm>
            <a:off x="4373495" y="1287780"/>
            <a:ext cx="487363" cy="487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bodyPr>
          <a:lstStyle/>
          <a:p>
            <a:pPr algn="ctr" eaLnBrk="1" hangingPunct="1">
              <a:spcBef>
                <a:spcPts val="0"/>
              </a:spcBef>
              <a:spcAft>
                <a:spcPts val="0"/>
              </a:spcAft>
            </a:pPr>
            <a:endParaRPr lang="zh-CN" altLang="en-US" sz="1800">
              <a:solidFill>
                <a:schemeClr val="tx1"/>
              </a:solidFill>
            </a:endParaRPr>
          </a:p>
        </p:txBody>
      </p:sp>
      <p:sp>
        <p:nvSpPr>
          <p:cNvPr id="27" name="椭圆 26"/>
          <p:cNvSpPr/>
          <p:nvPr>
            <p:custDataLst>
              <p:tags r:id="rId9"/>
            </p:custDataLst>
          </p:nvPr>
        </p:nvSpPr>
        <p:spPr>
          <a:xfrm>
            <a:off x="3413058" y="2643505"/>
            <a:ext cx="388937"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5000" lnSpcReduction="20000"/>
          </a:bodyPr>
          <a:lstStyle/>
          <a:p>
            <a:pPr algn="ctr" eaLnBrk="1" hangingPunct="1">
              <a:spcBef>
                <a:spcPts val="0"/>
              </a:spcBef>
              <a:spcAft>
                <a:spcPts val="0"/>
              </a:spcAft>
            </a:pPr>
            <a:endParaRPr lang="zh-CN" altLang="en-US" sz="1800">
              <a:solidFill>
                <a:schemeClr val="tx1"/>
              </a:solidFill>
            </a:endParaRPr>
          </a:p>
        </p:txBody>
      </p:sp>
      <p:sp>
        <p:nvSpPr>
          <p:cNvPr id="28" name="椭圆 27"/>
          <p:cNvSpPr/>
          <p:nvPr>
            <p:custDataLst>
              <p:tags r:id="rId10"/>
            </p:custDataLst>
          </p:nvPr>
        </p:nvSpPr>
        <p:spPr>
          <a:xfrm>
            <a:off x="6411845" y="1338580"/>
            <a:ext cx="303213" cy="3032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5000" lnSpcReduction="20000"/>
          </a:bodyPr>
          <a:lstStyle/>
          <a:p>
            <a:pPr algn="ctr" eaLnBrk="1" hangingPunct="1">
              <a:spcBef>
                <a:spcPts val="0"/>
              </a:spcBef>
              <a:spcAft>
                <a:spcPts val="0"/>
              </a:spcAft>
            </a:pPr>
            <a:endParaRPr lang="zh-CN" altLang="en-US" sz="1800">
              <a:solidFill>
                <a:schemeClr val="bg1"/>
              </a:solidFill>
            </a:endParaRPr>
          </a:p>
        </p:txBody>
      </p:sp>
      <p:sp>
        <p:nvSpPr>
          <p:cNvPr id="29" name="椭圆 28"/>
          <p:cNvSpPr/>
          <p:nvPr>
            <p:custDataLst>
              <p:tags r:id="rId11"/>
            </p:custDataLst>
          </p:nvPr>
        </p:nvSpPr>
        <p:spPr>
          <a:xfrm>
            <a:off x="7016683" y="4113530"/>
            <a:ext cx="303212" cy="3032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5000" lnSpcReduction="20000"/>
          </a:bodyPr>
          <a:lstStyle/>
          <a:p>
            <a:pPr algn="ctr" eaLnBrk="1" hangingPunct="1">
              <a:spcBef>
                <a:spcPts val="0"/>
              </a:spcBef>
              <a:spcAft>
                <a:spcPts val="0"/>
              </a:spcAft>
            </a:pPr>
            <a:endParaRPr lang="zh-CN" altLang="en-US" sz="1800">
              <a:solidFill>
                <a:schemeClr val="tx1"/>
              </a:solidFill>
            </a:endParaRPr>
          </a:p>
        </p:txBody>
      </p:sp>
      <p:sp>
        <p:nvSpPr>
          <p:cNvPr id="36" name="文本框 22"/>
          <p:cNvSpPr txBox="1">
            <a:spLocks noChangeArrowheads="1"/>
          </p:cNvSpPr>
          <p:nvPr>
            <p:custDataLst>
              <p:tags r:id="rId12"/>
            </p:custDataLst>
          </p:nvPr>
        </p:nvSpPr>
        <p:spPr bwMode="auto">
          <a:xfrm>
            <a:off x="5056485" y="1982615"/>
            <a:ext cx="1154500" cy="3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normAutofit lnSpcReduction="2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zh-CN" altLang="en-US" sz="1800" b="1">
                <a:solidFill>
                  <a:schemeClr val="bg1"/>
                </a:solidFill>
                <a:latin typeface="+mn-lt"/>
                <a:ea typeface="+mn-ea"/>
              </a:rPr>
              <a:t>成功案例</a:t>
            </a:r>
            <a:endParaRPr lang="zh-CN" altLang="en-US" sz="1800" b="1">
              <a:solidFill>
                <a:schemeClr val="bg1"/>
              </a:solidFill>
              <a:latin typeface="+mn-lt"/>
              <a:ea typeface="+mn-ea"/>
            </a:endParaRPr>
          </a:p>
        </p:txBody>
      </p:sp>
      <p:sp>
        <p:nvSpPr>
          <p:cNvPr id="4" name="文本框 3"/>
          <p:cNvSpPr txBox="1"/>
          <p:nvPr/>
        </p:nvSpPr>
        <p:spPr>
          <a:xfrm>
            <a:off x="349885" y="1136650"/>
            <a:ext cx="3100070" cy="5036185"/>
          </a:xfrm>
          <a:prstGeom prst="rect">
            <a:avLst/>
          </a:prstGeom>
          <a:noFill/>
        </p:spPr>
        <p:txBody>
          <a:bodyPr wrap="square" rtlCol="0">
            <a:spAutoFit/>
          </a:bodyPr>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黑龙江萝北富园小区、警官公寓小区、土地小区共</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8</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万平方米，使用</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13</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年。</a:t>
            </a:r>
            <a:endPar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endParaRPr kumimoji="0" lang="en-US" altLang="zh-CN" b="1" i="0" u="none" strike="noStrike" kern="1200" cap="none" spc="0" normalizeH="0" baseline="0" noProof="0" dirty="0">
              <a:ln>
                <a:noFill/>
              </a:ln>
              <a:solidFill>
                <a:schemeClr val="tx1">
                  <a:lumMod val="75000"/>
                  <a:lumOff val="25000"/>
                </a:schemeClr>
              </a:solidFill>
              <a:effectLst/>
              <a:uLnTx/>
              <a:uFillTx/>
              <a:latin typeface="方正仿宋简体" pitchFamily="65" charset="-122"/>
              <a:ea typeface="方正仿宋简体" pitchFamily="65" charset="-122"/>
              <a:cs typeface="+mn-cs"/>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吉林延吉苏州印像住宅小区</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6</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万平米，使用三年。</a:t>
            </a:r>
            <a:endPar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endParaRPr kumimoji="0" lang="zh-CN" altLang="en-US" b="1" i="0" u="none" strike="noStrike" kern="1200" cap="none" spc="0" normalizeH="0" baseline="0" noProof="0" dirty="0">
              <a:ln>
                <a:noFill/>
              </a:ln>
              <a:solidFill>
                <a:schemeClr val="tx1">
                  <a:lumMod val="75000"/>
                  <a:lumOff val="25000"/>
                </a:schemeClr>
              </a:solidFill>
              <a:effectLst/>
              <a:uLnTx/>
              <a:uFillTx/>
              <a:latin typeface="方正仿宋简体" pitchFamily="65" charset="-122"/>
              <a:ea typeface="方正仿宋简体" pitchFamily="65" charset="-122"/>
              <a:cs typeface="+mn-cs"/>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辽宁台安金厦住宅小区土地小区共</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3</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万平方米，使用</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6</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年。</a:t>
            </a:r>
            <a:endPar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endParaRPr kumimoji="0" lang="en-US" altLang="zh-CN" b="1" i="0" u="none" strike="noStrike" kern="1200" cap="none" spc="0" normalizeH="0" baseline="0" noProof="0" dirty="0">
              <a:ln>
                <a:noFill/>
              </a:ln>
              <a:solidFill>
                <a:schemeClr val="tx1">
                  <a:lumMod val="75000"/>
                  <a:lumOff val="25000"/>
                </a:schemeClr>
              </a:solidFill>
              <a:effectLst/>
              <a:uLnTx/>
              <a:uFillTx/>
              <a:latin typeface="方正仿宋简体" pitchFamily="65" charset="-122"/>
              <a:ea typeface="方正仿宋简体" pitchFamily="65" charset="-122"/>
              <a:cs typeface="+mn-cs"/>
            </a:endParaRPr>
          </a:p>
          <a:p>
            <a:pPr marL="285750" marR="0" lvl="0" indent="-285750" algn="l" defTabSz="914400" rtl="0" eaLnBrk="1" fontAlgn="base" latinLnBrk="0" hangingPunct="1">
              <a:lnSpc>
                <a:spcPts val="2800"/>
              </a:lnSpc>
              <a:spcBef>
                <a:spcPct val="0"/>
              </a:spcBef>
              <a:spcAft>
                <a:spcPct val="0"/>
              </a:spcAft>
              <a:buClrTx/>
              <a:buSzTx/>
              <a:buFont typeface="Wingdings" panose="05000000000000000000" charset="0"/>
              <a:buChar char="p"/>
              <a:defRPr/>
            </a:pP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北京国家体育总局住宅小区</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6</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万平方米，使用</a:t>
            </a:r>
            <a:r>
              <a:rPr lang="en-US" altLang="zh-CN"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13</a:t>
            </a:r>
            <a:r>
              <a:rPr lang="zh-CN" altLang="en-US" b="1" noProof="0" dirty="0">
                <a:ln>
                  <a:noFill/>
                </a:ln>
                <a:solidFill>
                  <a:schemeClr val="tx1">
                    <a:lumMod val="75000"/>
                    <a:lumOff val="25000"/>
                  </a:schemeClr>
                </a:solidFill>
                <a:effectLst/>
                <a:uLnTx/>
                <a:uFillTx/>
                <a:latin typeface="方正仿宋简体" pitchFamily="65" charset="-122"/>
                <a:ea typeface="方正仿宋简体" pitchFamily="65" charset="-122"/>
                <a:sym typeface="+mn-ea"/>
              </a:rPr>
              <a:t>年。</a:t>
            </a:r>
            <a:endParaRPr kumimoji="0" lang="en-US" altLang="zh-CN" b="1" i="0" u="none" strike="noStrike" kern="1200" cap="none" spc="0" normalizeH="0" baseline="0" noProof="0" dirty="0">
              <a:ln>
                <a:noFill/>
              </a:ln>
              <a:solidFill>
                <a:schemeClr val="tx1">
                  <a:lumMod val="75000"/>
                  <a:lumOff val="25000"/>
                </a:schemeClr>
              </a:solidFill>
              <a:effectLst/>
              <a:uLnTx/>
              <a:uFillTx/>
              <a:latin typeface="方正仿宋简体" pitchFamily="65" charset="-122"/>
              <a:ea typeface="方正仿宋简体" pitchFamily="65" charset="-122"/>
              <a:cs typeface="+mn-cs"/>
            </a:endParaRPr>
          </a:p>
          <a:p>
            <a:pPr marL="285750" indent="-285750">
              <a:buFont typeface="Wingdings" panose="05000000000000000000" charset="0"/>
              <a:buChar char="p"/>
            </a:pPr>
            <a:endParaRPr kumimoji="0" lang="en-US" altLang="zh-CN" b="1" i="0" u="none" strike="noStrike" kern="1200" cap="none" spc="0" normalizeH="0" baseline="0" noProof="0" dirty="0">
              <a:ln>
                <a:noFill/>
              </a:ln>
              <a:solidFill>
                <a:schemeClr val="tx1">
                  <a:lumMod val="75000"/>
                  <a:lumOff val="25000"/>
                </a:schemeClr>
              </a:solidFill>
              <a:effectLst/>
              <a:uLnTx/>
              <a:uFillTx/>
              <a:latin typeface="方正仿宋简体" pitchFamily="65" charset="-122"/>
              <a:ea typeface="方正仿宋简体" pitchFamily="65" charset="-122"/>
              <a:cs typeface="+mn-cs"/>
            </a:endParaRPr>
          </a:p>
        </p:txBody>
      </p:sp>
      <p:sp>
        <p:nvSpPr>
          <p:cNvPr id="5" name="文本框 4"/>
          <p:cNvSpPr txBox="1"/>
          <p:nvPr/>
        </p:nvSpPr>
        <p:spPr>
          <a:xfrm>
            <a:off x="7985125" y="1136650"/>
            <a:ext cx="4034155" cy="5354320"/>
          </a:xfrm>
          <a:prstGeom prst="rect">
            <a:avLst/>
          </a:prstGeom>
          <a:noFill/>
        </p:spPr>
        <p:txBody>
          <a:bodyPr wrap="square" rtlCol="0">
            <a:spAutoFit/>
          </a:bodyPr>
          <a:p>
            <a:pPr indent="457200" fontAlgn="auto">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实际数据：黑龙江项目采暖季</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6</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个月，冬季室外最低温度零下</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28</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度，室内设定温度</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22</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度，当地电价</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0.51</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元每千瓦时。当地市政集中供暖收费</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29</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元每建筑平方米，经实际运营测算，每个冬季</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六个月</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每平方约</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20</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元。辽宁入住6年的小区，其取暖期为五个月，冬季最低温度为零下20度，恒定保持室内20度条件下，每户取暖费为18元/平米，当地电价0.52元。 按此折算南方三个月取暖期运行成本不高于10元。我公司按每平米</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15</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元收取。</a:t>
            </a:r>
            <a:endPar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slow"/>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TAG_VERSION" val="1.0"/>
  <p:tag name="KSO_WM_BEAUTIFY_FLAG" val="#wm#"/>
  <p:tag name="KSO_WM_UNIT_TYPE" val="i"/>
  <p:tag name="KSO_WM_UNIT_ID" val="_3*i*0"/>
  <p:tag name="KSO_WM_UNIT_HIGHLIGHT" val="0"/>
  <p:tag name="KSO_WM_UNIT_COMPATIBLE" val="0"/>
  <p:tag name="KSO_WM_UNIT_DIAGRAM_ISNUMVISUAL" val="0"/>
  <p:tag name="KSO_WM_UNIT_DIAGRAM_ISREFERUNIT" val="0"/>
  <p:tag name="KSO_WM_UNIT_INDEX" val="0"/>
  <p:tag name="KSO_WM_UNIT_LAYERLEVEL"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2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12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3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3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3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3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3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4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4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4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5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6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9.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76231"/>
</p:tagLst>
</file>

<file path=ppt/tags/tag170.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7623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4.xml><?xml version="1.0" encoding="utf-8"?>
<p:tagLst xmlns:p="http://schemas.openxmlformats.org/presentationml/2006/main">
  <p:tag name="KSO_WM_TAG_VERSION" val="1.0"/>
  <p:tag name="KSO_WM_BEAUTIFY_FLAG" val="#wm#"/>
  <p:tag name="KSO_WM_COMBINE_RELATE_SLIDE_ID" val="background30174439_1"/>
  <p:tag name="KSO_WM_TEMPLATE_CATEGORY" val="custom"/>
  <p:tag name="KSO_WM_TEMPLATE_INDEX" val="20176231"/>
  <p:tag name="KSO_WM_TEMPLATE_SUBCATEGORY" val="combine"/>
  <p:tag name="KSO_WM_TEMPLATE_THUMBS_INDEX" val="1、6、11、12、17、21、27、28、30、31、33、34"/>
  <p:tag name="KSO_WM_TEMPLATE_MASTER_TYPE" val="1"/>
</p:tagLst>
</file>

<file path=ppt/tags/tag175.xml><?xml version="1.0" encoding="utf-8"?>
<p:tagLst xmlns:p="http://schemas.openxmlformats.org/presentationml/2006/main">
  <p:tag name="KSO_WM_TAG_VERSION" val="1.0"/>
  <p:tag name="KSO_WM_BEAUTIFY_FLAG" val="#wm#"/>
  <p:tag name="KSO_WM_TEMPLATE_CATEGORY" val="custom"/>
  <p:tag name="KSO_WM_TEMPLATE_INDEX" val="20176231"/>
  <p:tag name="KSO_WM_UNIT_PRESET_TEXT_LEN" val="240"/>
  <p:tag name="KSO_WM_UNIT_PRESET_TEXT_INDEX" val="2"/>
  <p:tag name="KSO_WM_UNIT_COMPATIBLE" val="0"/>
  <p:tag name="KSO_WM_UNIT_HIGHLIGHT" val="0"/>
  <p:tag name="KSO_WM_UNIT_VALUE" val="440"/>
  <p:tag name="KSO_WM_UNIT_LAYERLEVEL" val="1"/>
  <p:tag name="KSO_WM_UNIT_INDEX" val="1"/>
  <p:tag name="KSO_WM_UNIT_TYPE" val="f"/>
  <p:tag name="KSO_WM_UNIT_ID" val="custom20176231_2*f*1"/>
  <p:tag name="KSO_WM_UNIT_SUBTYPE" val="a"/>
  <p:tag name="KSO_WM_UNIT_NOCLEAR" val="0"/>
  <p:tag name="KSO_WM_UNIT_DIAGRAM_ISNUMVISUAL" val="0"/>
  <p:tag name="KSO_WM_UNIT_DIAGRAM_ISREFERUNIT" val="0"/>
</p:tagLst>
</file>

<file path=ppt/tags/tag176.xml><?xml version="1.0" encoding="utf-8"?>
<p:tagLst xmlns:p="http://schemas.openxmlformats.org/presentationml/2006/main">
  <p:tag name="KSO_WM_SLIDE_SIZE" val="828*457"/>
  <p:tag name="KSO_WM_SLIDE_POSITION" val="66*28"/>
  <p:tag name="KSO_WM_SLIDE_LAYOUT_CNT" val="1_1"/>
  <p:tag name="KSO_WM_SLIDE_LAYOUT" val="a_f"/>
  <p:tag name="KSO_WM_BEAUTIFY_FLAG" val="#wm#"/>
  <p:tag name="KSO_WM_SLIDE_TYPE" val="text"/>
  <p:tag name="KSO_WM_SLIDE_ITEM_CNT" val="0"/>
  <p:tag name="KSO_WM_TAG_VERSION" val="1.0"/>
  <p:tag name="KSO_WM_COMBINE_RELATE_SLIDE_ID" val="background30174439_2"/>
  <p:tag name="KSO_WM_TEMPLATE_CATEGORY" val="custom"/>
  <p:tag name="KSO_WM_TEMPLATE_INDEX" val="20176231"/>
  <p:tag name="KSO_WM_SLIDE_ID" val="custom20176231_2"/>
  <p:tag name="KSO_WM_SLIDE_INDEX" val="2"/>
  <p:tag name="KSO_WM_TEMPLATE_SUBCATEGORY" val="0"/>
  <p:tag name="KSO_WM_TEMPLATE_MASTER_TYPE" val="1"/>
  <p:tag name="KSO_WM_TEMPLATE_COLOR_TYPE" val="0"/>
</p:tagLst>
</file>

<file path=ppt/tags/tag177.xml><?xml version="1.0" encoding="utf-8"?>
<p:tagLst xmlns:p="http://schemas.openxmlformats.org/presentationml/2006/main">
  <p:tag name="KSO_WM_TAG_VERSION" val="1.0"/>
  <p:tag name="KSO_WM_BEAUTIFY_FLAG" val="#wm#"/>
  <p:tag name="KSO_WM_TEMPLATE_CATEGORY" val="custom"/>
  <p:tag name="KSO_WM_TEMPLATE_INDEX" val="20176231"/>
  <p:tag name="KSO_WM_UNIT_PRESET_TEXT_LEN" val="9"/>
  <p:tag name="KSO_WM_UNIT_PRESET_TEXT_INDEX" val="0"/>
  <p:tag name="KSO_WM_UNIT_COMPATIBLE" val="0"/>
  <p:tag name="KSO_WM_UNIT_HIGHLIGHT" val="0"/>
  <p:tag name="KSO_WM_UNIT_ISCONTENTSTITLE" val="0"/>
  <p:tag name="KSO_WM_UNIT_VALUE" val="18"/>
  <p:tag name="KSO_WM_UNIT_LAYERLEVEL" val="1"/>
  <p:tag name="KSO_WM_UNIT_INDEX" val="1"/>
  <p:tag name="KSO_WM_UNIT_TYPE" val="a"/>
  <p:tag name="KSO_WM_UNIT_ID" val="custom20176231_4*a*1"/>
  <p:tag name="KSO_WM_UNIT_ISNUMDGMTITLE" val="0"/>
  <p:tag name="KSO_WM_UNIT_NOCLEAR" val="0"/>
  <p:tag name="KSO_WM_UNIT_DIAGRAM_ISNUMVISUAL" val="0"/>
  <p:tag name="KSO_WM_UNIT_DIAGRAM_ISREFERUNIT" val="0"/>
</p:tagLst>
</file>

<file path=ppt/tags/tag178.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f"/>
  <p:tag name="KSO_WM_UNIT_INDEX" val="1"/>
  <p:tag name="KSO_WM_UNIT_LAYERLEVEL" val="1"/>
  <p:tag name="KSO_WM_UNIT_VALUE" val="150"/>
  <p:tag name="KSO_WM_UNIT_HIGHLIGHT" val="0"/>
  <p:tag name="KSO_WM_UNIT_COMPATIBLE" val="0"/>
  <p:tag name="KSO_WM_UNIT_PRESET_TEXT_INDEX" val="2"/>
  <p:tag name="KSO_WM_UNIT_PRESET_TEXT_LEN" val="80"/>
  <p:tag name="KSO_WM_UNIT_ID" val="custom20176231_4*f*1"/>
  <p:tag name="KSO_WM_UNIT_SUBTYPE" val="a"/>
  <p:tag name="KSO_WM_UNIT_NOCLEAR" val="0"/>
  <p:tag name="KSO_WM_UNIT_DIAGRAM_ISNUMVISUAL" val="0"/>
  <p:tag name="KSO_WM_UNIT_DIAGRAM_ISREFERUNIT" val="0"/>
</p:tagLst>
</file>

<file path=ppt/tags/tag179.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d"/>
  <p:tag name="KSO_WM_UNIT_INDEX" val="1"/>
  <p:tag name="KSO_WM_UNIT_LAYERLEVEL" val="1"/>
  <p:tag name="KSO_WM_UNIT_VALUE" val="1500*1713"/>
  <p:tag name="KSO_WM_UNIT_HIGHLIGHT" val="0"/>
  <p:tag name="KSO_WM_UNIT_COMPATIBLE" val="0"/>
  <p:tag name="KSO_WM_UNIT_ID" val="custom20176231_4*d*1"/>
  <p:tag name="KSO_WM_UNIT_DIAGRAM_ISNUMVISUAL" val="0"/>
  <p:tag name="KSO_WM_UNIT_DIAGRAM_ISREFERUNIT" val="0"/>
</p:tagLst>
</file>

<file path=ppt/tags/tag180.xml><?xml version="1.0" encoding="utf-8"?>
<p:tagLst xmlns:p="http://schemas.openxmlformats.org/presentationml/2006/main">
  <p:tag name="KSO_WM_SLIDE_SIZE" val="827*426"/>
  <p:tag name="KSO_WM_SLIDE_POSITION" val="66*36"/>
  <p:tag name="KSO_WM_SLIDE_LAYOUT_CNT" val="1_1_1"/>
  <p:tag name="KSO_WM_SLIDE_LAYOUT" val="a_d_f"/>
  <p:tag name="KSO_WM_BEAUTIFY_FLAG" val="#wm#"/>
  <p:tag name="KSO_WM_SLIDE_TYPE" val="text"/>
  <p:tag name="KSO_WM_SLIDE_ITEM_CNT" val="0"/>
  <p:tag name="KSO_WM_TAG_VERSION" val="1.0"/>
  <p:tag name="KSO_WM_COMBINE_RELATE_SLIDE_ID" val="background30174439_4"/>
  <p:tag name="KSO_WM_TEMPLATE_CATEGORY" val="custom"/>
  <p:tag name="KSO_WM_TEMPLATE_INDEX" val="20176231"/>
  <p:tag name="KSO_WM_SLIDE_ID" val="custom20176231_4"/>
  <p:tag name="KSO_WM_SLIDE_INDEX" val="4"/>
  <p:tag name="KSO_WM_TEMPLATE_SUBCATEGORY" val="0"/>
  <p:tag name="KSO_WM_TEMPLATE_MASTER_TYPE" val="1"/>
  <p:tag name="KSO_WM_TEMPLATE_COLOR_TYPE" val="0"/>
</p:tagLst>
</file>

<file path=ppt/tags/tag181.xml><?xml version="1.0" encoding="utf-8"?>
<p:tagLst xmlns:p="http://schemas.openxmlformats.org/presentationml/2006/main">
  <p:tag name="KSO_WM_TAG_VERSION" val="1.0"/>
  <p:tag name="KSO_WM_BEAUTIFY_FLAG" val="#wm#"/>
  <p:tag name="KSO_WM_TEMPLATE_CATEGORY" val="custom"/>
  <p:tag name="KSO_WM_TEMPLATE_INDEX" val="20176231"/>
  <p:tag name="KSO_WM_UNIT_PRESET_TEXT_LEN" val="9"/>
  <p:tag name="KSO_WM_UNIT_PRESET_TEXT_INDEX"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76231_5*a*1"/>
  <p:tag name="KSO_WM_UNIT_ISNUMDGMTITLE" val="0"/>
  <p:tag name="KSO_WM_UNIT_NOCLEAR" val="0"/>
  <p:tag name="KSO_WM_UNIT_DIAGRAM_ISNUMVISUAL" val="0"/>
  <p:tag name="KSO_WM_UNIT_DIAGRAM_ISREFERUNIT" val="0"/>
</p:tagLst>
</file>

<file path=ppt/tags/tag182.xml><?xml version="1.0" encoding="utf-8"?>
<p:tagLst xmlns:p="http://schemas.openxmlformats.org/presentationml/2006/main">
  <p:tag name="KSO_WM_TAG_VERSION" val="1.0"/>
  <p:tag name="KSO_WM_BEAUTIFY_FLAG" val="#wm#"/>
  <p:tag name="KSO_WM_TEMPLATE_CATEGORY" val="custom"/>
  <p:tag name="KSO_WM_TEMPLATE_INDEX" val="20176231"/>
  <p:tag name="KSO_WM_UNIT_PRESET_TEXT_LEN" val="40"/>
  <p:tag name="KSO_WM_UNIT_PRESET_TEXT_INDEX" val="2"/>
  <p:tag name="KSO_WM_UNIT_COMPATIBLE" val="0"/>
  <p:tag name="KSO_WM_UNIT_HIGHLIGHT" val="0"/>
  <p:tag name="KSO_WM_UNIT_VALUE" val="86"/>
  <p:tag name="KSO_WM_UNIT_LAYERLEVEL" val="1"/>
  <p:tag name="KSO_WM_UNIT_INDEX" val="1"/>
  <p:tag name="KSO_WM_UNIT_TYPE" val="f"/>
  <p:tag name="KSO_WM_UNIT_ID" val="custom20176231_5*f*1"/>
  <p:tag name="KSO_WM_UNIT_SUBTYPE" val="a"/>
  <p:tag name="KSO_WM_UNIT_NOCLEAR" val="0"/>
  <p:tag name="KSO_WM_UNIT_DIAGRAM_ISNUMVISUAL" val="0"/>
  <p:tag name="KSO_WM_UNIT_DIAGRAM_ISREFERUNIT" val="0"/>
</p:tagLst>
</file>

<file path=ppt/tags/tag183.xml><?xml version="1.0" encoding="utf-8"?>
<p:tagLst xmlns:p="http://schemas.openxmlformats.org/presentationml/2006/main">
  <p:tag name="KSO_WM_SLIDE_SIZE" val="790*484"/>
  <p:tag name="KSO_WM_SLIDE_POSITION" val="75*23"/>
  <p:tag name="KSO_WM_SLIDE_LAYOUT_CNT" val="1_1_1"/>
  <p:tag name="KSO_WM_SLIDE_LAYOUT" val="a_d_f"/>
  <p:tag name="KSO_WM_BEAUTIFY_FLAG" val="#wm#"/>
  <p:tag name="KSO_WM_SLIDE_TYPE" val="text"/>
  <p:tag name="KSO_WM_SLIDE_ITEM_CNT" val="0"/>
  <p:tag name="KSO_WM_TAG_VERSION" val="1.0"/>
  <p:tag name="KSO_WM_COMBINE_RELATE_SLIDE_ID" val="background30174439_5"/>
  <p:tag name="KSO_WM_TEMPLATE_CATEGORY" val="custom"/>
  <p:tag name="KSO_WM_TEMPLATE_INDEX" val="20176231"/>
  <p:tag name="KSO_WM_SLIDE_ID" val="custom20176231_5"/>
  <p:tag name="KSO_WM_SLIDE_INDEX" val="5"/>
  <p:tag name="KSO_WM_TEMPLATE_SUBCATEGORY" val="0"/>
  <p:tag name="KSO_WM_TEMPLATE_MASTER_TYPE" val="1"/>
  <p:tag name="KSO_WM_TEMPLATE_COLOR_TYPE" val="0"/>
</p:tagLst>
</file>

<file path=ppt/tags/tag184.xml><?xml version="1.0" encoding="utf-8"?>
<p:tagLst xmlns:p="http://schemas.openxmlformats.org/presentationml/2006/main">
  <p:tag name="KSO_WM_BEAUTIFY_FLAG" val="#wm#"/>
  <p:tag name="KSO_WM_TEMPLATE_CATEGORY" val="custom"/>
  <p:tag name="KSO_WM_TEMPLATE_INDEX" val="20176231"/>
</p:tagLst>
</file>

<file path=ppt/tags/tag185.xml><?xml version="1.0" encoding="utf-8"?>
<p:tagLst xmlns:p="http://schemas.openxmlformats.org/presentationml/2006/main">
  <p:tag name="KSO_WM_TAG_VERSION" val="1.0"/>
  <p:tag name="KSO_WM_BEAUTIFY_FLAG" val="#wm#"/>
  <p:tag name="KSO_WM_UNIT_TYPE" val="i"/>
  <p:tag name="KSO_WM_UNIT_ID" val="custom20176231_32*i*0"/>
  <p:tag name="KSO_WM_TEMPLATE_CATEGORY" val="custom"/>
  <p:tag name="KSO_WM_TEMPLATE_INDEX" val="20176231"/>
  <p:tag name="KSO_WM_UNIT_INDEX" val="0"/>
  <p:tag name="KSO_WM_UNIT_HIGHLIGHT" val="0"/>
  <p:tag name="KSO_WM_UNIT_COMPATIBLE" val="0"/>
  <p:tag name="KSO_WM_UNIT_DIAGRAM_ISNUMVISUAL" val="0"/>
  <p:tag name="KSO_WM_UNIT_DIAGRAM_ISREFERUNIT" val="0"/>
  <p:tag name="KSO_WM_UNIT_LAYERLEVEL" val="1"/>
</p:tagLst>
</file>

<file path=ppt/tags/tag186.xml><?xml version="1.0" encoding="utf-8"?>
<p:tagLst xmlns:p="http://schemas.openxmlformats.org/presentationml/2006/main">
  <p:tag name="KSO_WM_UNIT_PLACING_PICTURE_USER_VIEWPORT" val="{&quot;height&quot;:6010,&quot;width&quot;:12812.499212598424}"/>
</p:tagLst>
</file>

<file path=ppt/tags/tag187.xml><?xml version="1.0" encoding="utf-8"?>
<p:tagLst xmlns:p="http://schemas.openxmlformats.org/presentationml/2006/main">
  <p:tag name="KSO_WM_TAG_VERSION" val="1.0"/>
  <p:tag name="KSO_WM_SLIDE_ITEM_CNT" val="0"/>
  <p:tag name="KSO_WM_SLIDE_LAYOUT" val="a_f"/>
  <p:tag name="KSO_WM_SLIDE_LAYOUT_CNT" val="1_1"/>
  <p:tag name="KSO_WM_SLIDE_TYPE" val="text"/>
  <p:tag name="KSO_WM_BEAUTIFY_FLAG" val="#wm#"/>
  <p:tag name="KSO_WM_SLIDE_POSITION" val="68*138"/>
  <p:tag name="KSO_WM_SLIDE_SIZE" val="572*309"/>
  <p:tag name="KSO_WM_COMBINE_RELATE_SLIDE_ID" val="background30174439_16"/>
  <p:tag name="KSO_WM_TEMPLATE_CATEGORY" val="custom"/>
  <p:tag name="KSO_WM_TEMPLATE_INDEX" val="20176231"/>
  <p:tag name="KSO_WM_SLIDE_ID" val="custom20176231_32"/>
  <p:tag name="KSO_WM_SLIDE_INDEX" val="32"/>
  <p:tag name="KSO_WM_TEMPLATE_SUBCATEGORY" val="0"/>
  <p:tag name="KSO_WM_TEMPLATE_MASTER_TYPE" val="1"/>
  <p:tag name="KSO_WM_TEMPLATE_COLOR_TYPE" val="0"/>
</p:tagLst>
</file>

<file path=ppt/tags/tag188.xml><?xml version="1.0" encoding="utf-8"?>
<p:tagLst xmlns:p="http://schemas.openxmlformats.org/presentationml/2006/main">
  <p:tag name="KSO_WM_BEAUTIFY_FLAG" val="#wm#"/>
  <p:tag name="KSO_WM_TEMPLATE_CATEGORY" val="custom"/>
  <p:tag name="KSO_WM_TEMPLATE_INDEX" val="20176231"/>
</p:tagLst>
</file>

<file path=ppt/tags/tag189.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1"/>
  <p:tag name="KSO_WM_UNIT_LAYERLEVEL" val="1_1"/>
  <p:tag name="KSO_WM_DIAGRAM_GROUP_CODE" val="l1-2"/>
  <p:tag name="KSO_WM_UNIT_ID" val="custom20176231_12*l_i*1_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 name="KSO_WM_UNIT_USESOURCEFORMAT_APPLY" val="1"/>
</p:tagLst>
</file>

<file path=ppt/tags/tag190.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8"/>
  <p:tag name="KSO_WM_UNIT_LAYERLEVEL" val="1_1"/>
  <p:tag name="KSO_WM_DIAGRAM_GROUP_CODE" val="l1-2"/>
  <p:tag name="KSO_WM_UNIT_ID" val="custom20176231_12*l_i*1_8"/>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191.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9"/>
  <p:tag name="KSO_WM_UNIT_LAYERLEVEL" val="1_1"/>
  <p:tag name="KSO_WM_DIAGRAM_GROUP_CODE" val="l1-2"/>
  <p:tag name="KSO_WM_UNIT_ID" val="custom20176231_12*l_i*1_9"/>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2.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10"/>
  <p:tag name="KSO_WM_UNIT_LAYERLEVEL" val="1_1"/>
  <p:tag name="KSO_WM_DIAGRAM_GROUP_CODE" val="l1-2"/>
  <p:tag name="KSO_WM_UNIT_ID" val="custom20176231_12*l_i*1_10"/>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3.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11"/>
  <p:tag name="KSO_WM_UNIT_LAYERLEVEL" val="1_1"/>
  <p:tag name="KSO_WM_DIAGRAM_GROUP_CODE" val="l1-2"/>
  <p:tag name="KSO_WM_UNIT_ID" val="custom20176231_12*l_i*1_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4.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2"/>
  <p:tag name="KSO_WM_UNIT_LAYERLEVEL" val="1_1"/>
  <p:tag name="KSO_WM_DIAGRAM_GROUP_CODE" val="l1-2"/>
  <p:tag name="KSO_WM_UNIT_ID" val="custom20176231_12*l_i*1_2"/>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5.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3"/>
  <p:tag name="KSO_WM_UNIT_LAYERLEVEL" val="1_1"/>
  <p:tag name="KSO_WM_DIAGRAM_GROUP_CODE" val="l1-2"/>
  <p:tag name="KSO_WM_UNIT_ID" val="custom20176231_12*l_i*1_3"/>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6.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4"/>
  <p:tag name="KSO_WM_UNIT_LAYERLEVEL" val="1_1"/>
  <p:tag name="KSO_WM_DIAGRAM_GROUP_CODE" val="l1-2"/>
  <p:tag name="KSO_WM_UNIT_ID" val="custom20176231_12*l_i*1_4"/>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7.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5"/>
  <p:tag name="KSO_WM_UNIT_LAYERLEVEL" val="1_1"/>
  <p:tag name="KSO_WM_DIAGRAM_GROUP_CODE" val="l1-2"/>
  <p:tag name="KSO_WM_UNIT_ID" val="custom20176231_12*l_i*1_5"/>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98.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6"/>
  <p:tag name="KSO_WM_UNIT_LAYERLEVEL" val="1_1"/>
  <p:tag name="KSO_WM_DIAGRAM_GROUP_CODE" val="l1-2"/>
  <p:tag name="KSO_WM_UNIT_ID" val="custom20176231_12*l_i*1_6"/>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4"/>
  <p:tag name="KSO_WM_UNIT_TEXT_FILL_TYPE" val="1"/>
  <p:tag name="KSO_WM_UNIT_USESOURCEFORMAT_APPLY" val="1"/>
</p:tagLst>
</file>

<file path=ppt/tags/tag199.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i"/>
  <p:tag name="KSO_WM_UNIT_INDEX" val="1_7"/>
  <p:tag name="KSO_WM_UNIT_LAYERLEVEL" val="1_1"/>
  <p:tag name="KSO_WM_DIAGRAM_GROUP_CODE" val="l1-2"/>
  <p:tag name="KSO_WM_UNIT_ID" val="custom20176231_12*l_i*1_7"/>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200.xml><?xml version="1.0" encoding="utf-8"?>
<p:tagLst xmlns:p="http://schemas.openxmlformats.org/presentationml/2006/main">
  <p:tag name="KSO_WM_TAG_VERSION" val="1.0"/>
  <p:tag name="KSO_WM_BEAUTIFY_FLAG" val="#wm#"/>
  <p:tag name="KSO_WM_TEMPLATE_CATEGORY" val="custom"/>
  <p:tag name="KSO_WM_TEMPLATE_INDEX" val="20176231"/>
  <p:tag name="KSO_WM_UNIT_TYPE" val="l_h_g"/>
  <p:tag name="KSO_WM_UNIT_INDEX" val="1_1_1"/>
  <p:tag name="KSO_WM_UNIT_LAYERLEVEL" val="1_1_1"/>
  <p:tag name="KSO_WM_UNIT_VALUE" val="4"/>
  <p:tag name="KSO_WM_UNIT_HIGHLIGHT" val="0"/>
  <p:tag name="KSO_WM_UNIT_COMPATIBLE" val="1"/>
  <p:tag name="KSO_WM_DIAGRAM_GROUP_CODE" val="l1-2"/>
  <p:tag name="KSO_WM_UNIT_ID" val="custom20176231_12*l_h_g*1_1_1"/>
  <p:tag name="KSO_WM_UNIT_RELATE_UNITID" val="custom20176231_12*l_h_f*1_1_1"/>
  <p:tag name="KSO_WM_UNIT_PRESET_TEXT" val="关键词"/>
  <p:tag name="KSO_WM_UNIT_NOCLEAR" val="0"/>
  <p:tag name="KSO_WM_UNIT_DIAGRAM_ISNUMVISUAL" val="0"/>
  <p:tag name="KSO_WM_UNIT_DIAGRAM_ISREFERUNIT" val="0"/>
  <p:tag name="KSO_WM_UNIT_TEXT_FILL_FORE_SCHEMECOLOR_INDEX" val="14"/>
  <p:tag name="KSO_WM_UNIT_TEXT_FILL_TYPE" val="1"/>
  <p:tag name="KSO_WM_UNIT_USESOURCEFORMAT_APPLY" val="1"/>
</p:tagLst>
</file>

<file path=ppt/tags/tag201.xml><?xml version="1.0" encoding="utf-8"?>
<p:tagLst xmlns:p="http://schemas.openxmlformats.org/presentationml/2006/main">
  <p:tag name="KSO_WM_TAG_VERSION" val="1.0"/>
  <p:tag name="KSO_WM_SLIDE_ITEM_CNT" val="1"/>
  <p:tag name="KSO_WM_SLIDE_LAYOUT" val="a_l"/>
  <p:tag name="KSO_WM_SLIDE_LAYOUT_CNT" val="1_1"/>
  <p:tag name="KSO_WM_SLIDE_TYPE" val="text"/>
  <p:tag name="KSO_WM_BEAUTIFY_FLAG" val="#wm#"/>
  <p:tag name="KSO_WM_SLIDE_POSITION" val="171.313*176.25"/>
  <p:tag name="KSO_WM_SLIDE_SIZE" val="612.607*363.75"/>
  <p:tag name="KSO_WM_COMBINE_RELATE_SLIDE_ID" val="diagram20174726_1"/>
  <p:tag name="KSO_WM_TEMPLATE_CATEGORY" val="custom"/>
  <p:tag name="KSO_WM_TEMPLATE_INDEX" val="20176231"/>
  <p:tag name="KSO_WM_SLIDE_ID" val="custom20176231_12"/>
  <p:tag name="KSO_WM_SLIDE_INDEX" val="12"/>
  <p:tag name="KSO_WM_DIAGRAM_GROUP_CODE" val="l1-2"/>
  <p:tag name="KSO_WM_TEMPLATE_SUBCATEGORY" val="0"/>
  <p:tag name="KSO_WM_TEMPLATE_MASTER_TYPE" val="1"/>
  <p:tag name="KSO_WM_TEMPLATE_COLOR_TYPE" val="0"/>
  <p:tag name="KSO_WM_SLIDE_DIAGTYPE" val="l"/>
</p:tagLst>
</file>

<file path=ppt/tags/tag202.xml><?xml version="1.0" encoding="utf-8"?>
<p:tagLst xmlns:p="http://schemas.openxmlformats.org/presentationml/2006/main">
  <p:tag name="commondata" val="eyJoZGlkIjoiMjllYjAwMWQyOGVhYTE2NzdiZDA5MmJhMDdiMDhjND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20176231">
      <a:dk1>
        <a:srgbClr val="000000"/>
      </a:dk1>
      <a:lt1>
        <a:srgbClr val="FFFFFF"/>
      </a:lt1>
      <a:dk2>
        <a:srgbClr val="AFCDEB"/>
      </a:dk2>
      <a:lt2>
        <a:srgbClr val="DFEDFA"/>
      </a:lt2>
      <a:accent1>
        <a:srgbClr val="003366"/>
      </a:accent1>
      <a:accent2>
        <a:srgbClr val="1E5780"/>
      </a:accent2>
      <a:accent3>
        <a:srgbClr val="297197"/>
      </a:accent3>
      <a:accent4>
        <a:srgbClr val="3386AC"/>
      </a:accent4>
      <a:accent5>
        <a:srgbClr val="3B99BF"/>
      </a:accent5>
      <a:accent6>
        <a:srgbClr val="42A9CF"/>
      </a:accent6>
      <a:hlink>
        <a:srgbClr val="009999"/>
      </a:hlink>
      <a:folHlink>
        <a:srgbClr val="99CC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1748</Words>
  <Application>WPS 演示</Application>
  <PresentationFormat>宽屏</PresentationFormat>
  <Paragraphs>66</Paragraphs>
  <Slides>7</Slides>
  <Notes>4</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7</vt:i4>
      </vt:variant>
    </vt:vector>
  </HeadingPairs>
  <TitlesOfParts>
    <vt:vector size="26" baseType="lpstr">
      <vt:lpstr>Arial</vt:lpstr>
      <vt:lpstr>宋体</vt:lpstr>
      <vt:lpstr>Wingdings</vt:lpstr>
      <vt:lpstr>Wingdings</vt:lpstr>
      <vt:lpstr>微软雅黑</vt:lpstr>
      <vt:lpstr>方正隶二简体</vt:lpstr>
      <vt:lpstr>方正北魏楷书繁体</vt:lpstr>
      <vt:lpstr>方正仿宋繁体</vt:lpstr>
      <vt:lpstr>仿宋</vt:lpstr>
      <vt:lpstr>黑体</vt:lpstr>
      <vt:lpstr>Arial</vt:lpstr>
      <vt:lpstr>方正仿宋简体</vt:lpstr>
      <vt:lpstr>Arial Unicode MS</vt:lpstr>
      <vt:lpstr>Verdana</vt:lpstr>
      <vt:lpstr>Calibri</vt:lpstr>
      <vt:lpstr>方正仿宋简体</vt:lpstr>
      <vt:lpstr>隶书</vt:lpstr>
      <vt:lpstr>Office 主题​​</vt:lpstr>
      <vt:lpstr>2_Office 主题​​</vt:lpstr>
      <vt:lpstr>PowerPoint 演示文稿</vt:lpstr>
      <vt:lpstr>传统供暖</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梁子</cp:lastModifiedBy>
  <cp:revision>168</cp:revision>
  <dcterms:created xsi:type="dcterms:W3CDTF">2019-06-19T02:08:00Z</dcterms:created>
  <dcterms:modified xsi:type="dcterms:W3CDTF">2023-10-10T07:41:14Z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C5D358B06A13497DB7C9801F65EDAA21</vt:lpwstr>
  </property>
</Properties>
</file>