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3"/>
  </p:handoutMasterIdLst>
  <p:sldIdLst>
    <p:sldId id="483" r:id="rId3"/>
    <p:sldId id="568" r:id="rId5"/>
    <p:sldId id="569" r:id="rId6"/>
    <p:sldId id="573" r:id="rId7"/>
    <p:sldId id="571" r:id="rId8"/>
    <p:sldId id="572" r:id="rId9"/>
    <p:sldId id="574" r:id="rId10"/>
    <p:sldId id="575" r:id="rId11"/>
    <p:sldId id="579" r:id="rId12"/>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985"/>
    <a:srgbClr val="FFFFFF"/>
    <a:srgbClr val="006EB2"/>
    <a:srgbClr val="272D48"/>
    <a:srgbClr val="2B3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6" autoAdjust="0"/>
    <p:restoredTop sz="94660"/>
  </p:normalViewPr>
  <p:slideViewPr>
    <p:cSldViewPr snapToGrid="0">
      <p:cViewPr varScale="1">
        <p:scale>
          <a:sx n="114" d="100"/>
          <a:sy n="114" d="100"/>
        </p:scale>
        <p:origin x="672" y="108"/>
      </p:cViewPr>
      <p:guideLst/>
    </p:cSldViewPr>
  </p:slideViewPr>
  <p:notesTextViewPr>
    <p:cViewPr>
      <p:scale>
        <a:sx n="1" d="1"/>
        <a:sy n="1" d="1"/>
      </p:scale>
      <p:origin x="0" y="0"/>
    </p:cViewPr>
  </p:notesTextViewPr>
  <p:notesViewPr>
    <p:cSldViewPr snapToGrid="0">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2.xml"/><Relationship Id="rId17" Type="http://schemas.openxmlformats.org/officeDocument/2006/relationships/commentAuthors" Target="commentAuthors.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handoutMaster" Target="handoutMasters/handout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18505A-58AE-43ED-A5B9-FD897F679148}" type="datetimeFigureOut">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64E293-39AD-4151-A3F1-B1FF9A9C1D68}" type="slidenum">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0"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327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E442419-1DD9-4D0E-A174-6B40C0ADED5E}" type="slidenum">
              <a:rPr kumimoji="0" lang="zh-CN" altLang="en-US" sz="1200" b="0" i="0" u="none" strike="noStrike" kern="1200" cap="none" spc="0" normalizeH="0" baseline="0" noProof="0">
                <a:ln>
                  <a:noFill/>
                </a:ln>
                <a:solidFill>
                  <a:srgbClr val="000000"/>
                </a:solidFill>
                <a:effectLst/>
                <a:uLnTx/>
                <a:uFillTx/>
                <a:latin typeface="Calibri" panose="020F0502020204030204" charset="0"/>
                <a:ea typeface="宋体" panose="02010600030101010101" pitchFamily="2" charset="-122"/>
                <a:cs typeface="+mn-cs"/>
              </a:rPr>
            </a:fld>
            <a:endParaRPr kumimoji="0" lang="zh-CN" altLang="en-US" sz="1200" b="0" i="0" u="none" strike="noStrike" kern="1200" cap="none" spc="0" normalizeH="0" baseline="0" noProof="0">
              <a:ln>
                <a:noFill/>
              </a:ln>
              <a:solidFill>
                <a:srgbClr val="000000"/>
              </a:solidFill>
              <a:effectLst/>
              <a:uLnTx/>
              <a:uFillTx/>
              <a:latin typeface="Calibri" panose="020F0502020204030204" charset="0"/>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2C79B2E-E461-4177-BC58-FFF2EE5642F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747">
            <a:off x="2855384" y="1339851"/>
            <a:ext cx="7281334" cy="41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1"/>
          <p:cNvSpPr/>
          <p:nvPr/>
        </p:nvSpPr>
        <p:spPr>
          <a:xfrm>
            <a:off x="0" y="6824133"/>
            <a:ext cx="12192000" cy="61384"/>
          </a:xfrm>
          <a:custGeom>
            <a:avLst/>
            <a:gdLst/>
            <a:ahLst/>
            <a:cxnLst/>
            <a:rect l="l" t="t" r="r" b="b"/>
            <a:pathLst>
              <a:path w="6300193" h="462880">
                <a:moveTo>
                  <a:pt x="0" y="0"/>
                </a:moveTo>
                <a:lnTo>
                  <a:pt x="6300193" y="0"/>
                </a:lnTo>
                <a:lnTo>
                  <a:pt x="6300193" y="462880"/>
                </a:lnTo>
                <a:lnTo>
                  <a:pt x="0" y="46288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370">
              <a:solidFill>
                <a:prstClr val="white"/>
              </a:solidFill>
            </a:endParaRPr>
          </a:p>
        </p:txBody>
      </p:sp>
      <p:sp>
        <p:nvSpPr>
          <p:cNvPr id="4" name="日期占位符 1"/>
          <p:cNvSpPr>
            <a:spLocks noGrp="1"/>
          </p:cNvSpPr>
          <p:nvPr>
            <p:ph type="dt" sz="half" idx="10"/>
          </p:nvPr>
        </p:nvSpPr>
        <p:spPr/>
        <p:txBody>
          <a:bodyPr/>
          <a:lstStyle>
            <a:lvl1pPr>
              <a:defRPr/>
            </a:lvl1pPr>
          </a:lstStyle>
          <a:p>
            <a:pPr>
              <a:defRPr/>
            </a:pPr>
            <a:fld id="{AB3D2682-DE71-45D8-9DE4-7405B3E8D462}" type="datetimeFigureOut">
              <a:rPr lang="zh-CN" altLang="en-US"/>
            </a:fld>
            <a:endParaRPr lang="zh-CN" altLang="en-US"/>
          </a:p>
        </p:txBody>
      </p:sp>
      <p:sp>
        <p:nvSpPr>
          <p:cNvPr id="5" name="页脚占位符 2"/>
          <p:cNvSpPr>
            <a:spLocks noGrp="1"/>
          </p:cNvSpPr>
          <p:nvPr>
            <p:ph type="ftr" sz="quarter" idx="11"/>
          </p:nvPr>
        </p:nvSpPr>
        <p:spPr/>
        <p:txBody>
          <a:bodyPr/>
          <a:lstStyle>
            <a:lvl1pPr>
              <a:defRPr/>
            </a:lvl1pPr>
          </a:lstStyle>
          <a:p>
            <a:pPr>
              <a:defRPr/>
            </a:pPr>
            <a:endParaRPr lang="zh-CN" altLang="en-US"/>
          </a:p>
        </p:txBody>
      </p:sp>
      <p:sp>
        <p:nvSpPr>
          <p:cNvPr id="6" name="灯片编号占位符 3"/>
          <p:cNvSpPr>
            <a:spLocks noGrp="1"/>
          </p:cNvSpPr>
          <p:nvPr>
            <p:ph type="sldNum" sz="quarter" idx="12"/>
          </p:nvPr>
        </p:nvSpPr>
        <p:spPr/>
        <p:txBody>
          <a:bodyPr/>
          <a:lstStyle>
            <a:lvl1pPr>
              <a:defRPr/>
            </a:lvl1pPr>
          </a:lstStyle>
          <a:p>
            <a:fld id="{A0E402DA-E0D7-4827-BFE1-BB3C3F6433AF}" type="slidenum">
              <a:rPr lang="zh-CN" altLang="en-US"/>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AB3D2682-DE71-45D8-9DE4-7405B3E8D462}"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82CB5A6E-8F90-4149-9FBE-56C2CD86E2D1}" type="slidenum">
              <a:rPr lang="zh-CN" altLang="en-US"/>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2"/>
            <a:ext cx="10363201" cy="1362076"/>
          </a:xfrm>
        </p:spPr>
        <p:txBody>
          <a:bodyPr anchor="t"/>
          <a:lstStyle>
            <a:lvl1pPr algn="l">
              <a:defRPr sz="5265"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63084" y="2906714"/>
            <a:ext cx="10363201" cy="1500187"/>
          </a:xfrm>
        </p:spPr>
        <p:txBody>
          <a:bodyPr anchor="b"/>
          <a:lstStyle>
            <a:lvl1pPr marL="0" indent="0">
              <a:buNone/>
              <a:defRPr sz="2635">
                <a:solidFill>
                  <a:schemeClr val="tx1">
                    <a:tint val="75000"/>
                  </a:schemeClr>
                </a:solidFill>
              </a:defRPr>
            </a:lvl1pPr>
            <a:lvl2pPr marL="601980" indent="0">
              <a:buNone/>
              <a:defRPr sz="2370">
                <a:solidFill>
                  <a:schemeClr val="tx1">
                    <a:tint val="75000"/>
                  </a:schemeClr>
                </a:solidFill>
              </a:defRPr>
            </a:lvl2pPr>
            <a:lvl3pPr marL="1203960" indent="0">
              <a:buNone/>
              <a:defRPr sz="2105">
                <a:solidFill>
                  <a:schemeClr val="tx1">
                    <a:tint val="75000"/>
                  </a:schemeClr>
                </a:solidFill>
              </a:defRPr>
            </a:lvl3pPr>
            <a:lvl4pPr marL="1805940" indent="0">
              <a:buNone/>
              <a:defRPr sz="1845">
                <a:solidFill>
                  <a:schemeClr val="tx1">
                    <a:tint val="75000"/>
                  </a:schemeClr>
                </a:solidFill>
              </a:defRPr>
            </a:lvl4pPr>
            <a:lvl5pPr marL="2407920" indent="0">
              <a:buNone/>
              <a:defRPr sz="1845">
                <a:solidFill>
                  <a:schemeClr val="tx1">
                    <a:tint val="75000"/>
                  </a:schemeClr>
                </a:solidFill>
              </a:defRPr>
            </a:lvl5pPr>
            <a:lvl6pPr marL="3009900" indent="0">
              <a:buNone/>
              <a:defRPr sz="1845">
                <a:solidFill>
                  <a:schemeClr val="tx1">
                    <a:tint val="75000"/>
                  </a:schemeClr>
                </a:solidFill>
              </a:defRPr>
            </a:lvl6pPr>
            <a:lvl7pPr marL="3612515" indent="0">
              <a:buNone/>
              <a:defRPr sz="1845">
                <a:solidFill>
                  <a:schemeClr val="tx1">
                    <a:tint val="75000"/>
                  </a:schemeClr>
                </a:solidFill>
              </a:defRPr>
            </a:lvl7pPr>
            <a:lvl8pPr marL="4214495" indent="0">
              <a:buNone/>
              <a:defRPr sz="1845">
                <a:solidFill>
                  <a:schemeClr val="tx1">
                    <a:tint val="75000"/>
                  </a:schemeClr>
                </a:solidFill>
              </a:defRPr>
            </a:lvl8pPr>
            <a:lvl9pPr marL="4816475" indent="0">
              <a:buNone/>
              <a:defRPr sz="1845">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09601" y="1600199"/>
            <a:ext cx="5384800" cy="4525963"/>
          </a:xfrm>
        </p:spPr>
        <p:txBody>
          <a:bodyPr/>
          <a:lstStyle>
            <a:lvl1pPr>
              <a:defRPr sz="3685"/>
            </a:lvl1pPr>
            <a:lvl2pPr>
              <a:defRPr sz="3160"/>
            </a:lvl2pPr>
            <a:lvl3pPr>
              <a:defRPr sz="2635"/>
            </a:lvl3pPr>
            <a:lvl4pPr>
              <a:defRPr sz="2370"/>
            </a:lvl4pPr>
            <a:lvl5pPr>
              <a:defRPr sz="2370"/>
            </a:lvl5pPr>
            <a:lvl6pPr>
              <a:defRPr sz="2370"/>
            </a:lvl6pPr>
            <a:lvl7pPr>
              <a:defRPr sz="2370"/>
            </a:lvl7pPr>
            <a:lvl8pPr>
              <a:defRPr sz="2370"/>
            </a:lvl8pPr>
            <a:lvl9pPr>
              <a:defRPr sz="237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97599" y="1600199"/>
            <a:ext cx="5384800" cy="4525963"/>
          </a:xfrm>
        </p:spPr>
        <p:txBody>
          <a:bodyPr/>
          <a:lstStyle>
            <a:lvl1pPr>
              <a:defRPr sz="3685"/>
            </a:lvl1pPr>
            <a:lvl2pPr>
              <a:defRPr sz="3160"/>
            </a:lvl2pPr>
            <a:lvl3pPr>
              <a:defRPr sz="2635"/>
            </a:lvl3pPr>
            <a:lvl4pPr>
              <a:defRPr sz="2370"/>
            </a:lvl4pPr>
            <a:lvl5pPr>
              <a:defRPr sz="2370"/>
            </a:lvl5pPr>
            <a:lvl6pPr>
              <a:defRPr sz="2370"/>
            </a:lvl6pPr>
            <a:lvl7pPr>
              <a:defRPr sz="2370"/>
            </a:lvl7pPr>
            <a:lvl8pPr>
              <a:defRPr sz="2370"/>
            </a:lvl8pPr>
            <a:lvl9pPr>
              <a:defRPr sz="237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09601" y="1535114"/>
            <a:ext cx="5386917" cy="639763"/>
          </a:xfrm>
        </p:spPr>
        <p:txBody>
          <a:bodyPr anchor="b"/>
          <a:lstStyle>
            <a:lvl1pPr marL="0" indent="0">
              <a:buNone/>
              <a:defRPr sz="3160" b="1"/>
            </a:lvl1pPr>
            <a:lvl2pPr marL="601980" indent="0">
              <a:buNone/>
              <a:defRPr sz="2635" b="1"/>
            </a:lvl2pPr>
            <a:lvl3pPr marL="1203960" indent="0">
              <a:buNone/>
              <a:defRPr sz="2370" b="1"/>
            </a:lvl3pPr>
            <a:lvl4pPr marL="1805940" indent="0">
              <a:buNone/>
              <a:defRPr sz="2105" b="1"/>
            </a:lvl4pPr>
            <a:lvl5pPr marL="2407920" indent="0">
              <a:buNone/>
              <a:defRPr sz="2105" b="1"/>
            </a:lvl5pPr>
            <a:lvl6pPr marL="3009900" indent="0">
              <a:buNone/>
              <a:defRPr sz="2105" b="1"/>
            </a:lvl6pPr>
            <a:lvl7pPr marL="3612515" indent="0">
              <a:buNone/>
              <a:defRPr sz="2105" b="1"/>
            </a:lvl7pPr>
            <a:lvl8pPr marL="4214495" indent="0">
              <a:buNone/>
              <a:defRPr sz="2105" b="1"/>
            </a:lvl8pPr>
            <a:lvl9pPr marL="4816475" indent="0">
              <a:buNone/>
              <a:defRPr sz="2105"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609601" y="2174875"/>
            <a:ext cx="5386917" cy="3951288"/>
          </a:xfrm>
        </p:spPr>
        <p:txBody>
          <a:bodyPr/>
          <a:lstStyle>
            <a:lvl1pPr>
              <a:defRPr sz="3160"/>
            </a:lvl1pPr>
            <a:lvl2pPr>
              <a:defRPr sz="2635"/>
            </a:lvl2pPr>
            <a:lvl3pPr>
              <a:defRPr sz="2370"/>
            </a:lvl3pPr>
            <a:lvl4pPr>
              <a:defRPr sz="2105"/>
            </a:lvl4pPr>
            <a:lvl5pPr>
              <a:defRPr sz="2105"/>
            </a:lvl5pPr>
            <a:lvl6pPr>
              <a:defRPr sz="2105"/>
            </a:lvl6pPr>
            <a:lvl7pPr>
              <a:defRPr sz="2105"/>
            </a:lvl7pPr>
            <a:lvl8pPr>
              <a:defRPr sz="2105"/>
            </a:lvl8pPr>
            <a:lvl9pPr>
              <a:defRPr sz="2105"/>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193369" y="1535114"/>
            <a:ext cx="5389034" cy="639763"/>
          </a:xfrm>
        </p:spPr>
        <p:txBody>
          <a:bodyPr anchor="b"/>
          <a:lstStyle>
            <a:lvl1pPr marL="0" indent="0">
              <a:buNone/>
              <a:defRPr sz="3160" b="1"/>
            </a:lvl1pPr>
            <a:lvl2pPr marL="601980" indent="0">
              <a:buNone/>
              <a:defRPr sz="2635" b="1"/>
            </a:lvl2pPr>
            <a:lvl3pPr marL="1203960" indent="0">
              <a:buNone/>
              <a:defRPr sz="2370" b="1"/>
            </a:lvl3pPr>
            <a:lvl4pPr marL="1805940" indent="0">
              <a:buNone/>
              <a:defRPr sz="2105" b="1"/>
            </a:lvl4pPr>
            <a:lvl5pPr marL="2407920" indent="0">
              <a:buNone/>
              <a:defRPr sz="2105" b="1"/>
            </a:lvl5pPr>
            <a:lvl6pPr marL="3009900" indent="0">
              <a:buNone/>
              <a:defRPr sz="2105" b="1"/>
            </a:lvl6pPr>
            <a:lvl7pPr marL="3612515" indent="0">
              <a:buNone/>
              <a:defRPr sz="2105" b="1"/>
            </a:lvl7pPr>
            <a:lvl8pPr marL="4214495" indent="0">
              <a:buNone/>
              <a:defRPr sz="2105" b="1"/>
            </a:lvl8pPr>
            <a:lvl9pPr marL="4816475" indent="0">
              <a:buNone/>
              <a:defRPr sz="2105"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193369" y="2174875"/>
            <a:ext cx="5389034" cy="3951288"/>
          </a:xfrm>
        </p:spPr>
        <p:txBody>
          <a:bodyPr/>
          <a:lstStyle>
            <a:lvl1pPr>
              <a:defRPr sz="3160"/>
            </a:lvl1pPr>
            <a:lvl2pPr>
              <a:defRPr sz="2635"/>
            </a:lvl2pPr>
            <a:lvl3pPr>
              <a:defRPr sz="2370"/>
            </a:lvl3pPr>
            <a:lvl4pPr>
              <a:defRPr sz="2105"/>
            </a:lvl4pPr>
            <a:lvl5pPr>
              <a:defRPr sz="2105"/>
            </a:lvl5pPr>
            <a:lvl6pPr>
              <a:defRPr sz="2105"/>
            </a:lvl6pPr>
            <a:lvl7pPr>
              <a:defRPr sz="2105"/>
            </a:lvl7pPr>
            <a:lvl8pPr>
              <a:defRPr sz="2105"/>
            </a:lvl8pPr>
            <a:lvl9pPr>
              <a:defRPr sz="2105"/>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50"/>
            <a:ext cx="4011084" cy="1162051"/>
          </a:xfrm>
        </p:spPr>
        <p:txBody>
          <a:bodyPr anchor="b"/>
          <a:lstStyle>
            <a:lvl1pPr algn="l">
              <a:defRPr sz="2635"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4766733" y="273051"/>
            <a:ext cx="6815666" cy="5853114"/>
          </a:xfrm>
        </p:spPr>
        <p:txBody>
          <a:bodyPr/>
          <a:lstStyle>
            <a:lvl1pPr>
              <a:defRPr sz="4215"/>
            </a:lvl1pPr>
            <a:lvl2pPr>
              <a:defRPr sz="3685"/>
            </a:lvl2pPr>
            <a:lvl3pPr>
              <a:defRPr sz="3160"/>
            </a:lvl3pPr>
            <a:lvl4pPr>
              <a:defRPr sz="2635"/>
            </a:lvl4pPr>
            <a:lvl5pPr>
              <a:defRPr sz="2635"/>
            </a:lvl5pPr>
            <a:lvl6pPr>
              <a:defRPr sz="2635"/>
            </a:lvl6pPr>
            <a:lvl7pPr>
              <a:defRPr sz="2635"/>
            </a:lvl7pPr>
            <a:lvl8pPr>
              <a:defRPr sz="2635"/>
            </a:lvl8pPr>
            <a:lvl9pPr>
              <a:defRPr sz="2635"/>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09603" y="1435102"/>
            <a:ext cx="4011084" cy="4691063"/>
          </a:xfrm>
        </p:spPr>
        <p:txBody>
          <a:bodyPr/>
          <a:lstStyle>
            <a:lvl1pPr marL="0" indent="0">
              <a:buNone/>
              <a:defRPr sz="1845"/>
            </a:lvl1pPr>
            <a:lvl2pPr marL="601980" indent="0">
              <a:buNone/>
              <a:defRPr sz="1580"/>
            </a:lvl2pPr>
            <a:lvl3pPr marL="1203960" indent="0">
              <a:buNone/>
              <a:defRPr sz="1315"/>
            </a:lvl3pPr>
            <a:lvl4pPr marL="1805940" indent="0">
              <a:buNone/>
              <a:defRPr sz="1185"/>
            </a:lvl4pPr>
            <a:lvl5pPr marL="2407920" indent="0">
              <a:buNone/>
              <a:defRPr sz="1185"/>
            </a:lvl5pPr>
            <a:lvl6pPr marL="3009900" indent="0">
              <a:buNone/>
              <a:defRPr sz="1185"/>
            </a:lvl6pPr>
            <a:lvl7pPr marL="3612515" indent="0">
              <a:buNone/>
              <a:defRPr sz="1185"/>
            </a:lvl7pPr>
            <a:lvl8pPr marL="4214495" indent="0">
              <a:buNone/>
              <a:defRPr sz="1185"/>
            </a:lvl8pPr>
            <a:lvl9pPr marL="4816475" indent="0">
              <a:buNone/>
              <a:defRPr sz="1185"/>
            </a:lvl9pPr>
          </a:lstStyle>
          <a:p>
            <a:pPr lvl="0"/>
            <a:r>
              <a:rPr lang="zh-CN" altLang="en-US" noProof="1"/>
              <a:t>单击此处编辑母版文本样式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8" y="4800599"/>
            <a:ext cx="7315200" cy="566739"/>
          </a:xfrm>
        </p:spPr>
        <p:txBody>
          <a:bodyPr anchor="b"/>
          <a:lstStyle>
            <a:lvl1pPr algn="l">
              <a:defRPr sz="2635"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2389718" y="612775"/>
            <a:ext cx="7315200" cy="4114800"/>
          </a:xfrm>
        </p:spPr>
        <p:txBody>
          <a:bodyPr rtlCol="0">
            <a:normAutofit/>
          </a:bodyPr>
          <a:lstStyle>
            <a:lvl1pPr marL="0" indent="0">
              <a:buNone/>
              <a:defRPr sz="4215"/>
            </a:lvl1pPr>
            <a:lvl2pPr marL="601980" indent="0">
              <a:buNone/>
              <a:defRPr sz="3685"/>
            </a:lvl2pPr>
            <a:lvl3pPr marL="1203960" indent="0">
              <a:buNone/>
              <a:defRPr sz="3160"/>
            </a:lvl3pPr>
            <a:lvl4pPr marL="1805940" indent="0">
              <a:buNone/>
              <a:defRPr sz="2635"/>
            </a:lvl4pPr>
            <a:lvl5pPr marL="2407920" indent="0">
              <a:buNone/>
              <a:defRPr sz="2635"/>
            </a:lvl5pPr>
            <a:lvl6pPr marL="3009900" indent="0">
              <a:buNone/>
              <a:defRPr sz="2635"/>
            </a:lvl6pPr>
            <a:lvl7pPr marL="3612515" indent="0">
              <a:buNone/>
              <a:defRPr sz="2635"/>
            </a:lvl7pPr>
            <a:lvl8pPr marL="4214495" indent="0">
              <a:buNone/>
              <a:defRPr sz="2635"/>
            </a:lvl8pPr>
            <a:lvl9pPr marL="4816475" indent="0">
              <a:buNone/>
              <a:defRPr sz="2635"/>
            </a:lvl9pPr>
          </a:lstStyle>
          <a:p>
            <a:pPr lvl="0"/>
            <a:endParaRPr lang="zh-CN" altLang="en-US" noProof="0"/>
          </a:p>
        </p:txBody>
      </p:sp>
      <p:sp>
        <p:nvSpPr>
          <p:cNvPr id="4" name="文本占位符 3"/>
          <p:cNvSpPr>
            <a:spLocks noGrp="1"/>
          </p:cNvSpPr>
          <p:nvPr>
            <p:ph type="body" sz="half" idx="2"/>
          </p:nvPr>
        </p:nvSpPr>
        <p:spPr>
          <a:xfrm>
            <a:off x="2389718" y="5367338"/>
            <a:ext cx="7315200" cy="804861"/>
          </a:xfrm>
        </p:spPr>
        <p:txBody>
          <a:bodyPr/>
          <a:lstStyle>
            <a:lvl1pPr marL="0" indent="0">
              <a:buNone/>
              <a:defRPr sz="1845"/>
            </a:lvl1pPr>
            <a:lvl2pPr marL="601980" indent="0">
              <a:buNone/>
              <a:defRPr sz="1580"/>
            </a:lvl2pPr>
            <a:lvl3pPr marL="1203960" indent="0">
              <a:buNone/>
              <a:defRPr sz="1315"/>
            </a:lvl3pPr>
            <a:lvl4pPr marL="1805940" indent="0">
              <a:buNone/>
              <a:defRPr sz="1185"/>
            </a:lvl4pPr>
            <a:lvl5pPr marL="2407920" indent="0">
              <a:buNone/>
              <a:defRPr sz="1185"/>
            </a:lvl5pPr>
            <a:lvl6pPr marL="3009900" indent="0">
              <a:buNone/>
              <a:defRPr sz="1185"/>
            </a:lvl6pPr>
            <a:lvl7pPr marL="3612515" indent="0">
              <a:buNone/>
              <a:defRPr sz="1185"/>
            </a:lvl7pPr>
            <a:lvl8pPr marL="4214495" indent="0">
              <a:buNone/>
              <a:defRPr sz="1185"/>
            </a:lvl8pPr>
            <a:lvl9pPr marL="4816475" indent="0">
              <a:buNone/>
              <a:defRPr sz="1185"/>
            </a:lvl9pPr>
          </a:lstStyle>
          <a:p>
            <a:pPr lvl="0"/>
            <a:r>
              <a:rPr lang="zh-CN" altLang="en-US" noProof="1"/>
              <a:t>单击此处编辑母版文本样式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09599" y="274639"/>
            <a:ext cx="8026400" cy="585152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A8641AE6-2826-47FF-B861-4EFFE90DB124}"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5AC9A0B-EB99-4B3E-AD11-E026A22BB0B0}" type="slidenum">
              <a:rPr lang="zh-CN" altLang="en-US" smtClean="0"/>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609601" y="275167"/>
            <a:ext cx="109728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2051" name="文本占位符 2"/>
          <p:cNvSpPr>
            <a:spLocks noGrp="1" noChangeArrowheads="1"/>
          </p:cNvSpPr>
          <p:nvPr>
            <p:ph type="body" idx="9"/>
          </p:nvPr>
        </p:nvSpPr>
        <p:spPr bwMode="auto">
          <a:xfrm>
            <a:off x="609601" y="1600201"/>
            <a:ext cx="10972800" cy="452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99" y="6356352"/>
            <a:ext cx="2844800" cy="366183"/>
          </a:xfrm>
          <a:prstGeom prst="rect">
            <a:avLst/>
          </a:prstGeom>
        </p:spPr>
        <p:txBody>
          <a:bodyPr vert="horz" lIns="91440" tIns="45720" rIns="91440" bIns="45720" rtlCol="0" anchor="ctr"/>
          <a:lstStyle>
            <a:lvl1pPr algn="l" fontAlgn="auto">
              <a:spcBef>
                <a:spcPts val="0"/>
              </a:spcBef>
              <a:spcAft>
                <a:spcPts val="0"/>
              </a:spcAft>
              <a:buFontTx/>
              <a:buNone/>
              <a:defRPr sz="1580">
                <a:solidFill>
                  <a:prstClr val="black">
                    <a:tint val="75000"/>
                  </a:prstClr>
                </a:solidFill>
                <a:latin typeface="+mn-lt"/>
                <a:ea typeface="+mn-ea"/>
              </a:defRPr>
            </a:lvl1pPr>
          </a:lstStyle>
          <a:p>
            <a:pPr>
              <a:defRPr/>
            </a:pPr>
            <a:fld id="{AB3D2682-DE71-45D8-9DE4-7405B3E8D462}" type="datetimeFigureOut">
              <a:rPr lang="zh-CN" altLang="en-US"/>
            </a:fld>
            <a:endParaRPr lang="zh-CN" altLang="en-US"/>
          </a:p>
        </p:txBody>
      </p:sp>
      <p:sp>
        <p:nvSpPr>
          <p:cNvPr id="5" name="页脚占位符 4"/>
          <p:cNvSpPr>
            <a:spLocks noGrp="1"/>
          </p:cNvSpPr>
          <p:nvPr>
            <p:ph type="ftr" sz="quarter" idx="3"/>
          </p:nvPr>
        </p:nvSpPr>
        <p:spPr>
          <a:xfrm>
            <a:off x="4165600" y="6356352"/>
            <a:ext cx="3860800" cy="366183"/>
          </a:xfrm>
          <a:prstGeom prst="rect">
            <a:avLst/>
          </a:prstGeom>
        </p:spPr>
        <p:txBody>
          <a:bodyPr vert="horz" lIns="91440" tIns="45720" rIns="91440" bIns="45720" rtlCol="0" anchor="ctr"/>
          <a:lstStyle>
            <a:lvl1pPr algn="ctr" fontAlgn="auto">
              <a:spcBef>
                <a:spcPts val="0"/>
              </a:spcBef>
              <a:spcAft>
                <a:spcPts val="0"/>
              </a:spcAft>
              <a:buFontTx/>
              <a:buNone/>
              <a:defRPr sz="158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2"/>
            <a:ext cx="2844800" cy="366183"/>
          </a:xfrm>
          <a:prstGeom prst="rect">
            <a:avLst/>
          </a:prstGeom>
        </p:spPr>
        <p:txBody>
          <a:bodyPr vert="horz" wrap="square" lIns="91440" tIns="45720" rIns="91440" bIns="45720" numCol="1" anchor="ctr" anchorCtr="0" compatLnSpc="1"/>
          <a:lstStyle>
            <a:lvl1pPr algn="r">
              <a:defRPr sz="1580">
                <a:solidFill>
                  <a:srgbClr val="898989"/>
                </a:solidFill>
              </a:defRPr>
            </a:lvl1pPr>
          </a:lstStyle>
          <a:p>
            <a:fld id="{2421EE4B-8FF1-4F1E-A6DE-DBDCF10419C4}"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5795" kern="1200">
          <a:solidFill>
            <a:schemeClr val="tx1"/>
          </a:solidFill>
          <a:latin typeface="+mj-lt"/>
          <a:ea typeface="+mj-ea"/>
          <a:cs typeface="+mj-cs"/>
        </a:defRPr>
      </a:lvl1pPr>
      <a:lvl2pPr algn="ctr" rtl="0" eaLnBrk="0" fontAlgn="base" hangingPunct="0">
        <a:spcBef>
          <a:spcPct val="0"/>
        </a:spcBef>
        <a:spcAft>
          <a:spcPct val="0"/>
        </a:spcAft>
        <a:defRPr sz="4620">
          <a:solidFill>
            <a:schemeClr val="tx1"/>
          </a:solidFill>
          <a:latin typeface="Calibri" panose="020F0502020204030204" charset="0"/>
          <a:ea typeface="宋体" panose="02010600030101010101" pitchFamily="2" charset="-122"/>
        </a:defRPr>
      </a:lvl2pPr>
      <a:lvl3pPr algn="ctr" rtl="0" eaLnBrk="0" fontAlgn="base" hangingPunct="0">
        <a:spcBef>
          <a:spcPct val="0"/>
        </a:spcBef>
        <a:spcAft>
          <a:spcPct val="0"/>
        </a:spcAft>
        <a:defRPr sz="4620">
          <a:solidFill>
            <a:schemeClr val="tx1"/>
          </a:solidFill>
          <a:latin typeface="Calibri" panose="020F0502020204030204" charset="0"/>
          <a:ea typeface="宋体" panose="02010600030101010101" pitchFamily="2" charset="-122"/>
        </a:defRPr>
      </a:lvl3pPr>
      <a:lvl4pPr algn="ctr" rtl="0" eaLnBrk="0" fontAlgn="base" hangingPunct="0">
        <a:spcBef>
          <a:spcPct val="0"/>
        </a:spcBef>
        <a:spcAft>
          <a:spcPct val="0"/>
        </a:spcAft>
        <a:defRPr sz="4620">
          <a:solidFill>
            <a:schemeClr val="tx1"/>
          </a:solidFill>
          <a:latin typeface="Calibri" panose="020F0502020204030204" charset="0"/>
          <a:ea typeface="宋体" panose="02010600030101010101" pitchFamily="2" charset="-122"/>
        </a:defRPr>
      </a:lvl4pPr>
      <a:lvl5pPr algn="ctr" rtl="0" eaLnBrk="0" fontAlgn="base" hangingPunct="0">
        <a:spcBef>
          <a:spcPct val="0"/>
        </a:spcBef>
        <a:spcAft>
          <a:spcPct val="0"/>
        </a:spcAft>
        <a:defRPr sz="4620">
          <a:solidFill>
            <a:schemeClr val="tx1"/>
          </a:solidFill>
          <a:latin typeface="Calibri" panose="020F0502020204030204" charset="0"/>
          <a:ea typeface="宋体" panose="02010600030101010101" pitchFamily="2" charset="-122"/>
        </a:defRPr>
      </a:lvl5pPr>
      <a:lvl6pPr marL="480060" algn="ctr" rtl="0" fontAlgn="base">
        <a:spcBef>
          <a:spcPct val="0"/>
        </a:spcBef>
        <a:spcAft>
          <a:spcPct val="0"/>
        </a:spcAft>
        <a:defRPr sz="4620">
          <a:solidFill>
            <a:schemeClr val="tx1"/>
          </a:solidFill>
          <a:latin typeface="Calibri" panose="020F0502020204030204" charset="0"/>
          <a:ea typeface="宋体" panose="02010600030101010101" pitchFamily="2" charset="-122"/>
        </a:defRPr>
      </a:lvl6pPr>
      <a:lvl7pPr marL="960120" algn="ctr" rtl="0" fontAlgn="base">
        <a:spcBef>
          <a:spcPct val="0"/>
        </a:spcBef>
        <a:spcAft>
          <a:spcPct val="0"/>
        </a:spcAft>
        <a:defRPr sz="4620">
          <a:solidFill>
            <a:schemeClr val="tx1"/>
          </a:solidFill>
          <a:latin typeface="Calibri" panose="020F0502020204030204" charset="0"/>
          <a:ea typeface="宋体" panose="02010600030101010101" pitchFamily="2" charset="-122"/>
        </a:defRPr>
      </a:lvl7pPr>
      <a:lvl8pPr marL="1440180" algn="ctr" rtl="0" fontAlgn="base">
        <a:spcBef>
          <a:spcPct val="0"/>
        </a:spcBef>
        <a:spcAft>
          <a:spcPct val="0"/>
        </a:spcAft>
        <a:defRPr sz="4620">
          <a:solidFill>
            <a:schemeClr val="tx1"/>
          </a:solidFill>
          <a:latin typeface="Calibri" panose="020F0502020204030204" charset="0"/>
          <a:ea typeface="宋体" panose="02010600030101010101" pitchFamily="2" charset="-122"/>
        </a:defRPr>
      </a:lvl8pPr>
      <a:lvl9pPr marL="1920240" algn="ctr" rtl="0" fontAlgn="base">
        <a:spcBef>
          <a:spcPct val="0"/>
        </a:spcBef>
        <a:spcAft>
          <a:spcPct val="0"/>
        </a:spcAft>
        <a:defRPr sz="4620">
          <a:solidFill>
            <a:schemeClr val="tx1"/>
          </a:solidFill>
          <a:latin typeface="Calibri" panose="020F0502020204030204" charset="0"/>
          <a:ea typeface="宋体" panose="02010600030101010101" pitchFamily="2" charset="-122"/>
        </a:defRPr>
      </a:lvl9pPr>
    </p:titleStyle>
    <p:bodyStyle>
      <a:lvl1pPr marL="451485" indent="-451485" algn="l" rtl="0" eaLnBrk="0" fontAlgn="base" hangingPunct="0">
        <a:spcBef>
          <a:spcPct val="25000"/>
        </a:spcBef>
        <a:spcAft>
          <a:spcPct val="0"/>
        </a:spcAft>
        <a:buFont typeface="Arial" panose="020B0604020202020204" pitchFamily="34" charset="0"/>
        <a:buChar char="•"/>
        <a:defRPr sz="4215" kern="1200">
          <a:solidFill>
            <a:schemeClr val="tx1"/>
          </a:solidFill>
          <a:latin typeface="+mn-lt"/>
          <a:ea typeface="+mn-ea"/>
          <a:cs typeface="+mn-cs"/>
        </a:defRPr>
      </a:lvl1pPr>
      <a:lvl2pPr marL="978535" indent="-376555" algn="l" rtl="0" eaLnBrk="0" fontAlgn="base" hangingPunct="0">
        <a:spcBef>
          <a:spcPct val="25000"/>
        </a:spcBef>
        <a:spcAft>
          <a:spcPct val="0"/>
        </a:spcAft>
        <a:buFont typeface="Arial" panose="020B0604020202020204" pitchFamily="34" charset="0"/>
        <a:buChar char="–"/>
        <a:defRPr sz="3685" kern="1200">
          <a:solidFill>
            <a:schemeClr val="tx1"/>
          </a:solidFill>
          <a:latin typeface="+mn-lt"/>
          <a:ea typeface="+mn-ea"/>
          <a:cs typeface="+mn-cs"/>
        </a:defRPr>
      </a:lvl2pPr>
      <a:lvl3pPr marL="1504950" indent="-300990" algn="l" rtl="0" eaLnBrk="0" fontAlgn="base" hangingPunct="0">
        <a:spcBef>
          <a:spcPct val="25000"/>
        </a:spcBef>
        <a:spcAft>
          <a:spcPct val="0"/>
        </a:spcAft>
        <a:buFont typeface="Arial" panose="020B0604020202020204" pitchFamily="34" charset="0"/>
        <a:buChar char="•"/>
        <a:defRPr sz="3160" kern="1200">
          <a:solidFill>
            <a:schemeClr val="tx1"/>
          </a:solidFill>
          <a:latin typeface="+mn-lt"/>
          <a:ea typeface="+mn-ea"/>
          <a:cs typeface="+mn-cs"/>
        </a:defRPr>
      </a:lvl3pPr>
      <a:lvl4pPr marL="2106930" indent="-300990" algn="l" rtl="0" eaLnBrk="0" fontAlgn="base" hangingPunct="0">
        <a:spcBef>
          <a:spcPct val="25000"/>
        </a:spcBef>
        <a:spcAft>
          <a:spcPct val="0"/>
        </a:spcAft>
        <a:buFont typeface="Arial" panose="020B0604020202020204" pitchFamily="34" charset="0"/>
        <a:buChar char="–"/>
        <a:defRPr sz="2635" kern="1200">
          <a:solidFill>
            <a:schemeClr val="tx1"/>
          </a:solidFill>
          <a:latin typeface="+mn-lt"/>
          <a:ea typeface="+mn-ea"/>
          <a:cs typeface="+mn-cs"/>
        </a:defRPr>
      </a:lvl4pPr>
      <a:lvl5pPr marL="2708910" indent="-300990" algn="l" rtl="0" eaLnBrk="0" fontAlgn="base" hangingPunct="0">
        <a:spcBef>
          <a:spcPct val="25000"/>
        </a:spcBef>
        <a:spcAft>
          <a:spcPct val="0"/>
        </a:spcAft>
        <a:buFont typeface="Arial" panose="020B0604020202020204" pitchFamily="34" charset="0"/>
        <a:buChar char="»"/>
        <a:defRPr sz="2635" kern="1200">
          <a:solidFill>
            <a:schemeClr val="tx1"/>
          </a:solidFill>
          <a:latin typeface="+mn-lt"/>
          <a:ea typeface="+mn-ea"/>
          <a:cs typeface="+mn-cs"/>
        </a:defRPr>
      </a:lvl5pPr>
      <a:lvl6pPr marL="3310890" indent="-300990" algn="l" defTabSz="1203960" rtl="0" eaLnBrk="1" latinLnBrk="0" hangingPunct="1">
        <a:spcBef>
          <a:spcPct val="25000"/>
        </a:spcBef>
        <a:buFont typeface="Arial" panose="020B0604020202020204" pitchFamily="34" charset="0"/>
        <a:buChar char="•"/>
        <a:defRPr sz="2635" kern="1200">
          <a:solidFill>
            <a:schemeClr val="tx1"/>
          </a:solidFill>
          <a:latin typeface="+mn-lt"/>
          <a:ea typeface="+mn-ea"/>
          <a:cs typeface="+mn-cs"/>
        </a:defRPr>
      </a:lvl6pPr>
      <a:lvl7pPr marL="3913505" indent="-300990" algn="l" defTabSz="1203960" rtl="0" eaLnBrk="1" latinLnBrk="0" hangingPunct="1">
        <a:spcBef>
          <a:spcPct val="25000"/>
        </a:spcBef>
        <a:buFont typeface="Arial" panose="020B0604020202020204" pitchFamily="34" charset="0"/>
        <a:buChar char="•"/>
        <a:defRPr sz="2635" kern="1200">
          <a:solidFill>
            <a:schemeClr val="tx1"/>
          </a:solidFill>
          <a:latin typeface="+mn-lt"/>
          <a:ea typeface="+mn-ea"/>
          <a:cs typeface="+mn-cs"/>
        </a:defRPr>
      </a:lvl7pPr>
      <a:lvl8pPr marL="4515485" indent="-300990" algn="l" defTabSz="1203960" rtl="0" eaLnBrk="1" latinLnBrk="0" hangingPunct="1">
        <a:spcBef>
          <a:spcPct val="25000"/>
        </a:spcBef>
        <a:buFont typeface="Arial" panose="020B0604020202020204" pitchFamily="34" charset="0"/>
        <a:buChar char="•"/>
        <a:defRPr sz="2635" kern="1200">
          <a:solidFill>
            <a:schemeClr val="tx1"/>
          </a:solidFill>
          <a:latin typeface="+mn-lt"/>
          <a:ea typeface="+mn-ea"/>
          <a:cs typeface="+mn-cs"/>
        </a:defRPr>
      </a:lvl8pPr>
      <a:lvl9pPr marL="5117465" indent="-300990" algn="l" defTabSz="1203960" rtl="0" eaLnBrk="1" latinLnBrk="0" hangingPunct="1">
        <a:spcBef>
          <a:spcPct val="25000"/>
        </a:spcBef>
        <a:buFont typeface="Arial" panose="020B0604020202020204" pitchFamily="34" charset="0"/>
        <a:buChar char="•"/>
        <a:defRPr sz="2635" kern="1200">
          <a:solidFill>
            <a:schemeClr val="tx1"/>
          </a:solidFill>
          <a:latin typeface="+mn-lt"/>
          <a:ea typeface="+mn-ea"/>
          <a:cs typeface="+mn-cs"/>
        </a:defRPr>
      </a:lvl9pPr>
    </p:bodyStyle>
    <p:otherStyle>
      <a:defPPr>
        <a:defRPr lang="zh-CN"/>
      </a:defPPr>
      <a:lvl1pPr marL="0" algn="l" defTabSz="1203960" rtl="0" eaLnBrk="1" latinLnBrk="0" hangingPunct="1">
        <a:defRPr sz="2370" kern="1200">
          <a:solidFill>
            <a:schemeClr val="tx1"/>
          </a:solidFill>
          <a:latin typeface="+mn-lt"/>
          <a:ea typeface="+mn-ea"/>
          <a:cs typeface="+mn-cs"/>
        </a:defRPr>
      </a:lvl1pPr>
      <a:lvl2pPr marL="601980" algn="l" defTabSz="1203960" rtl="0" eaLnBrk="1" latinLnBrk="0" hangingPunct="1">
        <a:defRPr sz="2370" kern="1200">
          <a:solidFill>
            <a:schemeClr val="tx1"/>
          </a:solidFill>
          <a:latin typeface="+mn-lt"/>
          <a:ea typeface="+mn-ea"/>
          <a:cs typeface="+mn-cs"/>
        </a:defRPr>
      </a:lvl2pPr>
      <a:lvl3pPr marL="1203960" algn="l" defTabSz="1203960" rtl="0" eaLnBrk="1" latinLnBrk="0" hangingPunct="1">
        <a:defRPr sz="2370" kern="1200">
          <a:solidFill>
            <a:schemeClr val="tx1"/>
          </a:solidFill>
          <a:latin typeface="+mn-lt"/>
          <a:ea typeface="+mn-ea"/>
          <a:cs typeface="+mn-cs"/>
        </a:defRPr>
      </a:lvl3pPr>
      <a:lvl4pPr marL="1805940" algn="l" defTabSz="1203960" rtl="0" eaLnBrk="1" latinLnBrk="0" hangingPunct="1">
        <a:defRPr sz="2370" kern="1200">
          <a:solidFill>
            <a:schemeClr val="tx1"/>
          </a:solidFill>
          <a:latin typeface="+mn-lt"/>
          <a:ea typeface="+mn-ea"/>
          <a:cs typeface="+mn-cs"/>
        </a:defRPr>
      </a:lvl4pPr>
      <a:lvl5pPr marL="2407920" algn="l" defTabSz="1203960" rtl="0" eaLnBrk="1" latinLnBrk="0" hangingPunct="1">
        <a:defRPr sz="2370" kern="1200">
          <a:solidFill>
            <a:schemeClr val="tx1"/>
          </a:solidFill>
          <a:latin typeface="+mn-lt"/>
          <a:ea typeface="+mn-ea"/>
          <a:cs typeface="+mn-cs"/>
        </a:defRPr>
      </a:lvl5pPr>
      <a:lvl6pPr marL="3009900" algn="l" defTabSz="1203960" rtl="0" eaLnBrk="1" latinLnBrk="0" hangingPunct="1">
        <a:defRPr sz="2370" kern="1200">
          <a:solidFill>
            <a:schemeClr val="tx1"/>
          </a:solidFill>
          <a:latin typeface="+mn-lt"/>
          <a:ea typeface="+mn-ea"/>
          <a:cs typeface="+mn-cs"/>
        </a:defRPr>
      </a:lvl6pPr>
      <a:lvl7pPr marL="3612515" algn="l" defTabSz="1203960" rtl="0" eaLnBrk="1" latinLnBrk="0" hangingPunct="1">
        <a:defRPr sz="2370" kern="1200">
          <a:solidFill>
            <a:schemeClr val="tx1"/>
          </a:solidFill>
          <a:latin typeface="+mn-lt"/>
          <a:ea typeface="+mn-ea"/>
          <a:cs typeface="+mn-cs"/>
        </a:defRPr>
      </a:lvl7pPr>
      <a:lvl8pPr marL="4214495" algn="l" defTabSz="1203960" rtl="0" eaLnBrk="1" latinLnBrk="0" hangingPunct="1">
        <a:defRPr sz="2370" kern="1200">
          <a:solidFill>
            <a:schemeClr val="tx1"/>
          </a:solidFill>
          <a:latin typeface="+mn-lt"/>
          <a:ea typeface="+mn-ea"/>
          <a:cs typeface="+mn-cs"/>
        </a:defRPr>
      </a:lvl8pPr>
      <a:lvl9pPr marL="4816475" algn="l" defTabSz="1203960" rtl="0" eaLnBrk="1" latinLnBrk="0" hangingPunct="1">
        <a:defRPr sz="23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xml"/><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33830" y="29463"/>
            <a:ext cx="4745401" cy="925353"/>
          </a:xfrm>
          <a:prstGeom prst="rect">
            <a:avLst/>
          </a:prstGeom>
        </p:spPr>
      </p:pic>
      <p:sp>
        <p:nvSpPr>
          <p:cNvPr id="18" name="矩形: 圆角 17"/>
          <p:cNvSpPr/>
          <p:nvPr/>
        </p:nvSpPr>
        <p:spPr>
          <a:xfrm>
            <a:off x="124460" y="2235190"/>
            <a:ext cx="12191999" cy="2919752"/>
          </a:xfrm>
          <a:prstGeom prst="roundRect">
            <a:avLst>
              <a:gd name="adj" fmla="val 2528"/>
            </a:avLst>
          </a:prstGeom>
          <a:solidFill>
            <a:srgbClr val="E1F4FB">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0120" fontAlgn="base">
              <a:spcBef>
                <a:spcPct val="0"/>
              </a:spcBef>
              <a:spcAft>
                <a:spcPct val="0"/>
              </a:spcAft>
            </a:pPr>
            <a:endParaRPr lang="zh-CN" altLang="en-US" sz="2370">
              <a:solidFill>
                <a:prstClr val="white"/>
              </a:solidFill>
              <a:latin typeface="Calibri" panose="020F0502020204030204"/>
              <a:ea typeface="宋体" panose="02010600030101010101" pitchFamily="2" charset="-122"/>
            </a:endParaRPr>
          </a:p>
        </p:txBody>
      </p:sp>
      <p:sp>
        <p:nvSpPr>
          <p:cNvPr id="15" name="文本框 14"/>
          <p:cNvSpPr txBox="1"/>
          <p:nvPr/>
        </p:nvSpPr>
        <p:spPr>
          <a:xfrm>
            <a:off x="281693" y="2235448"/>
            <a:ext cx="11623535" cy="3533140"/>
          </a:xfrm>
          <a:prstGeom prst="rect">
            <a:avLst/>
          </a:prstGeom>
          <a:noFill/>
        </p:spPr>
        <p:txBody>
          <a:bodyPr wrap="square">
            <a:spAutoFit/>
            <a:scene3d>
              <a:camera prst="orthographicFront"/>
              <a:lightRig rig="threePt" dir="t"/>
            </a:scene3d>
            <a:sp3d extrusionH="57150">
              <a:bevelT w="38100" h="38100"/>
              <a:bevelB w="38100" h="38100"/>
            </a:sp3d>
          </a:bodyPr>
          <a:lstStyle/>
          <a:p>
            <a:pPr defTabSz="960120" fontAlgn="base">
              <a:spcBef>
                <a:spcPct val="0"/>
              </a:spcBef>
              <a:spcAft>
                <a:spcPct val="0"/>
              </a:spcAft>
            </a:pPr>
            <a:endParaRPr lang="zh-CN" altLang="en-US" sz="24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endParaRPr>
          </a:p>
          <a:p>
            <a:pPr defTabSz="960120" fontAlgn="base">
              <a:spcBef>
                <a:spcPct val="0"/>
              </a:spcBef>
              <a:spcAft>
                <a:spcPct val="0"/>
              </a:spcAft>
            </a:pPr>
            <a:r>
              <a:rPr lang="zh-CN" altLang="en-US" sz="24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rPr>
              <a:t> </a:t>
            </a:r>
            <a:r>
              <a:rPr lang="en-US" altLang="zh-CN" sz="24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rPr>
              <a:t>        </a:t>
            </a:r>
            <a:r>
              <a:rPr lang="zh-CN" altLang="en-US" sz="24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rPr>
              <a:t>团标</a:t>
            </a:r>
            <a:r>
              <a:rPr lang="zh-CN" altLang="en-US" sz="24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rPr>
              <a:t>《经营企业信用评价规范》培训</a:t>
            </a:r>
            <a:endParaRPr lang="en-US" altLang="zh-CN" sz="36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endParaRPr>
          </a:p>
          <a:p>
            <a:pPr defTabSz="960120" fontAlgn="base">
              <a:spcBef>
                <a:spcPct val="0"/>
              </a:spcBef>
              <a:spcAft>
                <a:spcPct val="0"/>
              </a:spcAft>
            </a:pPr>
            <a:r>
              <a:rPr lang="en-US" altLang="zh-CN" sz="36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rPr>
              <a:t>       </a:t>
            </a:r>
            <a:endParaRPr lang="en-US" altLang="zh-CN" sz="36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endParaRPr>
          </a:p>
          <a:p>
            <a:pPr algn="ctr" defTabSz="960120" fontAlgn="base">
              <a:spcBef>
                <a:spcPct val="0"/>
              </a:spcBef>
              <a:spcAft>
                <a:spcPct val="0"/>
              </a:spcAft>
            </a:pPr>
            <a:r>
              <a:rPr lang="zh-CN" altLang="en-US" sz="48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sym typeface="+mn-ea"/>
              </a:rPr>
              <a:t>经营企业信用等级评价申报须知</a:t>
            </a:r>
            <a:endParaRPr lang="zh-CN" altLang="en-US" sz="36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endParaRPr>
          </a:p>
          <a:p>
            <a:pPr defTabSz="960120" fontAlgn="base">
              <a:spcBef>
                <a:spcPct val="0"/>
              </a:spcBef>
              <a:spcAft>
                <a:spcPct val="0"/>
              </a:spcAft>
            </a:pPr>
            <a:endParaRPr lang="zh-CN" altLang="en-US" sz="677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endParaRPr>
          </a:p>
          <a:p>
            <a:pPr defTabSz="960120" fontAlgn="base">
              <a:spcBef>
                <a:spcPct val="0"/>
              </a:spcBef>
              <a:spcAft>
                <a:spcPct val="0"/>
              </a:spcAft>
            </a:pPr>
            <a:endParaRPr lang="zh-CN" altLang="en-US" sz="2400" b="1" dirty="0">
              <a:gradFill flip="none" rotWithShape="1">
                <a:gsLst>
                  <a:gs pos="99000">
                    <a:srgbClr val="C9C9C9"/>
                  </a:gs>
                  <a:gs pos="78000">
                    <a:srgbClr val="7B7B7B"/>
                  </a:gs>
                  <a:gs pos="56000">
                    <a:srgbClr val="303030"/>
                  </a:gs>
                  <a:gs pos="5000">
                    <a:schemeClr val="tx1"/>
                  </a:gs>
                </a:gsLst>
                <a:lin ang="5400000" scaled="0"/>
                <a:tileRect/>
              </a:gradFill>
              <a:effectLst>
                <a:outerShdw blurRad="50800" dist="38100" dir="2700000" algn="tl" rotWithShape="0">
                  <a:prstClr val="black">
                    <a:alpha val="21000"/>
                  </a:prstClr>
                </a:outerShdw>
              </a:effectLst>
              <a:latin typeface="锐字云字库大标宋GB" panose="02010604000000000000" pitchFamily="2" charset="-122"/>
              <a:ea typeface="锐字云字库大标宋GB" panose="02010604000000000000" pitchFamily="2" charset="-122"/>
            </a:endParaRPr>
          </a:p>
        </p:txBody>
      </p:sp>
      <p:sp>
        <p:nvSpPr>
          <p:cNvPr id="3" name="文本框 2"/>
          <p:cNvSpPr txBox="1">
            <a:spLocks noChangeArrowheads="1"/>
          </p:cNvSpPr>
          <p:nvPr/>
        </p:nvSpPr>
        <p:spPr bwMode="auto">
          <a:xfrm>
            <a:off x="450215" y="601345"/>
            <a:ext cx="7035165" cy="735965"/>
          </a:xfrm>
          <a:prstGeom prst="rect">
            <a:avLst/>
          </a:prstGeom>
          <a:no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l">
              <a:lnSpc>
                <a:spcPct val="130000"/>
              </a:lnSpc>
              <a:buClrTx/>
              <a:buSzTx/>
              <a:buFontTx/>
            </a:pPr>
            <a:endParaRPr lang="zh-CN" altLang="en-US" sz="3200" b="1" dirty="0">
              <a:solidFill>
                <a:srgbClr val="1F2A4F"/>
              </a:solidFill>
            </a:endParaRPr>
          </a:p>
        </p:txBody>
      </p:sp>
      <p:sp>
        <p:nvSpPr>
          <p:cNvPr id="4" name="矩形 3"/>
          <p:cNvSpPr>
            <a:spLocks noChangeArrowheads="1"/>
          </p:cNvSpPr>
          <p:nvPr/>
        </p:nvSpPr>
        <p:spPr bwMode="auto">
          <a:xfrm>
            <a:off x="3163256" y="3848856"/>
            <a:ext cx="5862192" cy="403860"/>
          </a:xfrm>
          <a:prstGeom prst="rect">
            <a:avLst/>
          </a:prstGeom>
          <a:noFill/>
          <a:ln>
            <a:noFill/>
          </a:ln>
        </p:spPr>
        <p:txBody>
          <a:bodyPr wrap="square" lIns="96780" tIns="48390" rIns="96780" bIns="48390">
            <a:spAutoFit/>
          </a:bodyPr>
          <a:p>
            <a:pPr algn="ctr"/>
            <a:endParaRPr lang="zh-CN" altLang="en-US" sz="2000" dirty="0">
              <a:solidFill>
                <a:srgbClr val="1F2A4F"/>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 name="图片 7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sp>
        <p:nvSpPr>
          <p:cNvPr id="9" name="六边形 8"/>
          <p:cNvSpPr/>
          <p:nvPr/>
        </p:nvSpPr>
        <p:spPr>
          <a:xfrm rot="5400000">
            <a:off x="3857125" y="1654917"/>
            <a:ext cx="874471" cy="790872"/>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EB2"/>
              </a:solidFill>
            </a:endParaRPr>
          </a:p>
        </p:txBody>
      </p:sp>
      <p:sp>
        <p:nvSpPr>
          <p:cNvPr id="10" name="文本框 9"/>
          <p:cNvSpPr txBox="1"/>
          <p:nvPr/>
        </p:nvSpPr>
        <p:spPr>
          <a:xfrm>
            <a:off x="3975510" y="1760668"/>
            <a:ext cx="732006" cy="584775"/>
          </a:xfrm>
          <a:prstGeom prst="rect">
            <a:avLst/>
          </a:prstGeom>
          <a:noFill/>
        </p:spPr>
        <p:txBody>
          <a:bodyPr wrap="square" rtlCol="0">
            <a:spAutoFit/>
          </a:bodyPr>
          <a:lstStyle/>
          <a:p>
            <a:r>
              <a:rPr lang="en-US" altLang="zh-CN" sz="3200" dirty="0" smtClean="0">
                <a:latin typeface="汉仪中黑S" panose="00020600040101010101" pitchFamily="18" charset="-122"/>
                <a:ea typeface="汉仪中黑S" panose="00020600040101010101" pitchFamily="18" charset="-122"/>
              </a:rPr>
              <a:t>01</a:t>
            </a:r>
            <a:endParaRPr lang="zh-CN" altLang="en-US" sz="3200" dirty="0">
              <a:latin typeface="汉仪中黑S" panose="00020600040101010101" pitchFamily="18" charset="-122"/>
              <a:ea typeface="汉仪中黑S" panose="00020600040101010101" pitchFamily="18" charset="-122"/>
            </a:endParaRPr>
          </a:p>
        </p:txBody>
      </p:sp>
      <p:sp>
        <p:nvSpPr>
          <p:cNvPr id="14" name="文本框 13"/>
          <p:cNvSpPr txBox="1"/>
          <p:nvPr/>
        </p:nvSpPr>
        <p:spPr>
          <a:xfrm>
            <a:off x="5095729" y="1767750"/>
            <a:ext cx="4265930" cy="583565"/>
          </a:xfrm>
          <a:prstGeom prst="rect">
            <a:avLst/>
          </a:prstGeom>
          <a:noFill/>
        </p:spPr>
        <p:txBody>
          <a:bodyPr wrap="none" rtlCol="0">
            <a:spAutoFit/>
          </a:bodyPr>
          <a:lstStyle/>
          <a:p>
            <a:pPr algn="l"/>
            <a:r>
              <a:rPr lang="zh-CN" altLang="en-US" sz="3200" b="1" dirty="0" smtClean="0">
                <a:latin typeface="宋体" panose="02010600030101010101" pitchFamily="2" charset="-122"/>
                <a:ea typeface="宋体" panose="02010600030101010101" pitchFamily="2" charset="-122"/>
                <a:sym typeface="+mn-ea"/>
              </a:rPr>
              <a:t>评价对象的范围与条件</a:t>
            </a:r>
            <a:endParaRPr lang="zh-CN" altLang="en-US" sz="3200" b="1" dirty="0" smtClean="0">
              <a:latin typeface="宋体" panose="02010600030101010101" pitchFamily="2" charset="-122"/>
              <a:ea typeface="宋体" panose="02010600030101010101" pitchFamily="2" charset="-122"/>
              <a:sym typeface="+mn-ea"/>
            </a:endParaRPr>
          </a:p>
        </p:txBody>
      </p:sp>
      <p:sp>
        <p:nvSpPr>
          <p:cNvPr id="30" name="六边形 29"/>
          <p:cNvSpPr/>
          <p:nvPr/>
        </p:nvSpPr>
        <p:spPr>
          <a:xfrm rot="5400000">
            <a:off x="4612222" y="2617830"/>
            <a:ext cx="939560" cy="849739"/>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741528" y="2785558"/>
            <a:ext cx="732006" cy="584775"/>
          </a:xfrm>
          <a:prstGeom prst="rect">
            <a:avLst/>
          </a:prstGeom>
          <a:noFill/>
        </p:spPr>
        <p:txBody>
          <a:bodyPr wrap="square" rtlCol="0">
            <a:spAutoFit/>
          </a:bodyPr>
          <a:lstStyle/>
          <a:p>
            <a:r>
              <a:rPr lang="en-US" altLang="zh-CN" sz="3200" dirty="0" smtClean="0">
                <a:latin typeface="汉仪中黑S" panose="00020600040101010101" pitchFamily="18" charset="-122"/>
                <a:ea typeface="汉仪中黑S" panose="00020600040101010101" pitchFamily="18" charset="-122"/>
              </a:rPr>
              <a:t>02</a:t>
            </a:r>
            <a:endParaRPr lang="zh-CN" altLang="en-US" sz="3200" dirty="0">
              <a:latin typeface="汉仪中黑S" panose="00020600040101010101" pitchFamily="18" charset="-122"/>
              <a:ea typeface="汉仪中黑S" panose="00020600040101010101" pitchFamily="18" charset="-122"/>
            </a:endParaRPr>
          </a:p>
        </p:txBody>
      </p:sp>
      <p:sp>
        <p:nvSpPr>
          <p:cNvPr id="34" name="文本框 33"/>
          <p:cNvSpPr txBox="1"/>
          <p:nvPr/>
        </p:nvSpPr>
        <p:spPr>
          <a:xfrm>
            <a:off x="5922338" y="2771684"/>
            <a:ext cx="4265930" cy="583565"/>
          </a:xfrm>
          <a:prstGeom prst="rect">
            <a:avLst/>
          </a:prstGeom>
          <a:noFill/>
        </p:spPr>
        <p:txBody>
          <a:bodyPr wrap="none" rtlCol="0">
            <a:spAutoFit/>
          </a:bodyPr>
          <a:lstStyle/>
          <a:p>
            <a:pPr algn="l"/>
            <a:r>
              <a:rPr lang="zh-CN" altLang="en-US" sz="3200" b="1" dirty="0" smtClean="0">
                <a:latin typeface="宋体" panose="02010600030101010101" pitchFamily="2" charset="-122"/>
                <a:ea typeface="宋体" panose="02010600030101010101" pitchFamily="2" charset="-122"/>
                <a:sym typeface="+mn-ea"/>
              </a:rPr>
              <a:t>申报资料提交注意事项</a:t>
            </a:r>
            <a:endParaRPr lang="zh-CN" altLang="en-US" sz="3200" b="1" dirty="0" smtClean="0">
              <a:latin typeface="宋体" panose="02010600030101010101" pitchFamily="2" charset="-122"/>
              <a:ea typeface="宋体" panose="02010600030101010101" pitchFamily="2" charset="-122"/>
              <a:sym typeface="+mn-ea"/>
            </a:endParaRPr>
          </a:p>
        </p:txBody>
      </p:sp>
      <p:sp>
        <p:nvSpPr>
          <p:cNvPr id="35" name="六边形 34"/>
          <p:cNvSpPr/>
          <p:nvPr/>
        </p:nvSpPr>
        <p:spPr>
          <a:xfrm rot="5400000">
            <a:off x="4612222" y="4826532"/>
            <a:ext cx="939560" cy="849739"/>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741528" y="4961715"/>
            <a:ext cx="732006" cy="584775"/>
          </a:xfrm>
          <a:prstGeom prst="rect">
            <a:avLst/>
          </a:prstGeom>
          <a:noFill/>
        </p:spPr>
        <p:txBody>
          <a:bodyPr wrap="square" rtlCol="0">
            <a:spAutoFit/>
          </a:bodyPr>
          <a:lstStyle/>
          <a:p>
            <a:r>
              <a:rPr lang="en-US" altLang="zh-CN" sz="3200" dirty="0" smtClean="0">
                <a:latin typeface="汉仪中黑S" panose="00020600040101010101" pitchFamily="18" charset="-122"/>
                <a:ea typeface="汉仪中黑S" panose="00020600040101010101" pitchFamily="18" charset="-122"/>
              </a:rPr>
              <a:t>04</a:t>
            </a:r>
            <a:endParaRPr lang="zh-CN" altLang="en-US" sz="3200" dirty="0">
              <a:latin typeface="汉仪中黑S" panose="00020600040101010101" pitchFamily="18" charset="-122"/>
              <a:ea typeface="汉仪中黑S" panose="00020600040101010101" pitchFamily="18" charset="-122"/>
            </a:endParaRPr>
          </a:p>
        </p:txBody>
      </p:sp>
      <p:sp>
        <p:nvSpPr>
          <p:cNvPr id="37" name="文本框 36"/>
          <p:cNvSpPr txBox="1"/>
          <p:nvPr/>
        </p:nvSpPr>
        <p:spPr>
          <a:xfrm>
            <a:off x="5955358" y="4972942"/>
            <a:ext cx="4265930" cy="583565"/>
          </a:xfrm>
          <a:prstGeom prst="rect">
            <a:avLst/>
          </a:prstGeom>
          <a:noFill/>
        </p:spPr>
        <p:txBody>
          <a:bodyPr wrap="none" rtlCol="0">
            <a:spAutoFit/>
          </a:bodyPr>
          <a:lstStyle/>
          <a:p>
            <a:pPr algn="l"/>
            <a:r>
              <a:rPr lang="zh-CN" sz="3200" b="1">
                <a:latin typeface="宋体" panose="02010600030101010101" pitchFamily="2" charset="-122"/>
                <a:ea typeface="宋体" panose="02010600030101010101" pitchFamily="2" charset="-122"/>
                <a:sym typeface="+mn-ea"/>
              </a:rPr>
              <a:t>申报企业申报内审自查</a:t>
            </a:r>
            <a:endParaRPr lang="zh-CN" altLang="en-US" sz="3200" b="1" dirty="0">
              <a:latin typeface="宋体" panose="02010600030101010101" pitchFamily="2" charset="-122"/>
              <a:ea typeface="宋体" panose="02010600030101010101" pitchFamily="2" charset="-122"/>
              <a:sym typeface="+mn-ea"/>
            </a:endParaRPr>
          </a:p>
        </p:txBody>
      </p:sp>
      <p:sp>
        <p:nvSpPr>
          <p:cNvPr id="40" name="六边形 39"/>
          <p:cNvSpPr/>
          <p:nvPr/>
        </p:nvSpPr>
        <p:spPr>
          <a:xfrm rot="5400000">
            <a:off x="3839210" y="3721735"/>
            <a:ext cx="968375" cy="849630"/>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983130" y="3870785"/>
            <a:ext cx="732006" cy="583565"/>
          </a:xfrm>
          <a:prstGeom prst="rect">
            <a:avLst/>
          </a:prstGeom>
          <a:noFill/>
        </p:spPr>
        <p:txBody>
          <a:bodyPr wrap="square" rtlCol="0">
            <a:spAutoFit/>
          </a:bodyPr>
          <a:lstStyle/>
          <a:p>
            <a:r>
              <a:rPr lang="en-US" altLang="zh-CN" sz="3200" dirty="0" smtClean="0">
                <a:latin typeface="汉仪中黑S" panose="00020600040101010101" pitchFamily="18" charset="-122"/>
                <a:ea typeface="汉仪中黑S" panose="00020600040101010101" pitchFamily="18" charset="-122"/>
              </a:rPr>
              <a:t>03</a:t>
            </a:r>
            <a:endParaRPr lang="zh-CN" altLang="en-US" sz="3200" dirty="0">
              <a:latin typeface="汉仪中黑S" panose="00020600040101010101" pitchFamily="18" charset="-122"/>
              <a:ea typeface="汉仪中黑S" panose="00020600040101010101" pitchFamily="18" charset="-122"/>
            </a:endParaRPr>
          </a:p>
        </p:txBody>
      </p:sp>
      <p:sp>
        <p:nvSpPr>
          <p:cNvPr id="44" name="文本框 43"/>
          <p:cNvSpPr txBox="1"/>
          <p:nvPr/>
        </p:nvSpPr>
        <p:spPr>
          <a:xfrm>
            <a:off x="5095967" y="3854830"/>
            <a:ext cx="3449320" cy="583565"/>
          </a:xfrm>
          <a:prstGeom prst="rect">
            <a:avLst/>
          </a:prstGeom>
          <a:noFill/>
        </p:spPr>
        <p:txBody>
          <a:bodyPr wrap="square" rtlCol="0">
            <a:spAutoFit/>
          </a:bodyPr>
          <a:lstStyle/>
          <a:p>
            <a:pPr algn="l"/>
            <a:r>
              <a:rPr lang="zh-CN" sz="3200" b="1">
                <a:latin typeface="宋体" panose="02010600030101010101" pitchFamily="2" charset="-122"/>
                <a:ea typeface="宋体" panose="02010600030101010101" pitchFamily="2" charset="-122"/>
                <a:sym typeface="+mn-ea"/>
              </a:rPr>
              <a:t>申报材料具体要求</a:t>
            </a:r>
            <a:endParaRPr lang="zh-CN" altLang="en-US" sz="3200" b="1" dirty="0">
              <a:latin typeface="宋体" panose="02010600030101010101" pitchFamily="2" charset="-122"/>
              <a:ea typeface="宋体" panose="02010600030101010101" pitchFamily="2" charset="-122"/>
              <a:sym typeface="+mn-ea"/>
            </a:endParaRPr>
          </a:p>
        </p:txBody>
      </p:sp>
      <p:sp>
        <p:nvSpPr>
          <p:cNvPr id="38" name="文本框 37"/>
          <p:cNvSpPr txBox="1"/>
          <p:nvPr/>
        </p:nvSpPr>
        <p:spPr>
          <a:xfrm>
            <a:off x="1373505" y="2239645"/>
            <a:ext cx="1198245" cy="2264410"/>
          </a:xfrm>
          <a:prstGeom prst="rect">
            <a:avLst/>
          </a:prstGeom>
          <a:noFill/>
        </p:spPr>
        <p:txBody>
          <a:bodyPr vert="eaVert"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目录</a:t>
            </a:r>
            <a:endParaRPr kumimoji="0" lang="zh-CN" altLang="en-US" sz="6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down)">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4" grpId="0"/>
      <p:bldP spid="37"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6" name="组合 85"/>
          <p:cNvGrpSpPr/>
          <p:nvPr/>
        </p:nvGrpSpPr>
        <p:grpSpPr>
          <a:xfrm rot="0">
            <a:off x="1149351" y="1970405"/>
            <a:ext cx="9764395" cy="3065145"/>
            <a:chOff x="1137985" y="1483717"/>
            <a:chExt cx="6769420" cy="2216981"/>
          </a:xfrm>
        </p:grpSpPr>
        <p:sp>
          <p:nvSpPr>
            <p:cNvPr id="87" name="AutoShape 5"/>
            <p:cNvSpPr>
              <a:spLocks noChangeArrowheads="1"/>
            </p:cNvSpPr>
            <p:nvPr/>
          </p:nvSpPr>
          <p:spPr bwMode="gray">
            <a:xfrm>
              <a:off x="1137985" y="1706012"/>
              <a:ext cx="6769420" cy="1994686"/>
            </a:xfrm>
            <a:prstGeom prst="roundRect">
              <a:avLst>
                <a:gd name="adj" fmla="val 16667"/>
              </a:avLst>
            </a:prstGeom>
            <a:noFill/>
            <a:ln w="19050">
              <a:solidFill>
                <a:srgbClr val="006EB2"/>
              </a:solidFill>
              <a:round/>
            </a:ln>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endParaRPr lang="zh-CN" altLang="en-US" sz="2400">
                <a:latin typeface="方正姚体" panose="02010601030101010101" charset="-122"/>
                <a:ea typeface="方正姚体" panose="02010601030101010101" charset="-122"/>
                <a:sym typeface="字魂105号-简雅黑" panose="00000500000000000000" pitchFamily="2" charset="-122"/>
              </a:endParaRPr>
            </a:p>
          </p:txBody>
        </p:sp>
        <p:sp>
          <p:nvSpPr>
            <p:cNvPr id="88" name="AutoShape 17"/>
            <p:cNvSpPr>
              <a:spLocks noChangeArrowheads="1"/>
            </p:cNvSpPr>
            <p:nvPr/>
          </p:nvSpPr>
          <p:spPr bwMode="gray">
            <a:xfrm>
              <a:off x="2224088" y="1483717"/>
              <a:ext cx="4686300" cy="463550"/>
            </a:xfrm>
            <a:prstGeom prst="roundRect">
              <a:avLst>
                <a:gd name="adj" fmla="val 17509"/>
              </a:avLst>
            </a:prstGeom>
            <a:solidFill>
              <a:srgbClr val="153985"/>
            </a:solidFill>
            <a:ln w="9525">
              <a:solidFill>
                <a:srgbClr val="153985"/>
              </a:solidFill>
              <a:round/>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endParaRPr lang="zh-CN" altLang="en-US" sz="2400">
                <a:latin typeface="方正姚体" panose="02010601030101010101" charset="-122"/>
                <a:ea typeface="方正姚体" panose="02010601030101010101" charset="-122"/>
                <a:sym typeface="字魂105号-简雅黑" panose="00000500000000000000" pitchFamily="2" charset="-122"/>
              </a:endParaRPr>
            </a:p>
          </p:txBody>
        </p:sp>
        <p:sp>
          <p:nvSpPr>
            <p:cNvPr id="89" name="Rectangle 21"/>
            <p:cNvSpPr>
              <a:spLocks noChangeArrowheads="1"/>
            </p:cNvSpPr>
            <p:nvPr/>
          </p:nvSpPr>
          <p:spPr bwMode="gray">
            <a:xfrm>
              <a:off x="2277741" y="1506681"/>
              <a:ext cx="4453809" cy="4220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spcBef>
                  <a:spcPct val="50000"/>
                </a:spcBef>
                <a:buClr>
                  <a:srgbClr val="1F3F5F"/>
                </a:buClr>
              </a:pPr>
              <a:r>
                <a:rPr lang="zh-CN" altLang="en-US" sz="3200" b="1" dirty="0">
                  <a:solidFill>
                    <a:srgbClr val="FFFFFF"/>
                  </a:solidFill>
                  <a:latin typeface="宋体" panose="02010600030101010101" pitchFamily="2" charset="-122"/>
                  <a:ea typeface="宋体" panose="02010600030101010101" pitchFamily="2" charset="-122"/>
                  <a:sym typeface="+mn-ea"/>
                </a:rPr>
                <a:t>一、评价对象的范围与条件</a:t>
              </a:r>
              <a:endParaRPr lang="zh-CN" altLang="en-US" sz="3200" b="1" dirty="0">
                <a:solidFill>
                  <a:srgbClr val="FFFFFF"/>
                </a:solidFill>
                <a:latin typeface="宋体" panose="02010600030101010101" pitchFamily="2" charset="-122"/>
                <a:ea typeface="宋体" panose="02010600030101010101" pitchFamily="2" charset="-122"/>
                <a:sym typeface="+mn-ea"/>
              </a:endParaRPr>
            </a:p>
          </p:txBody>
        </p:sp>
        <p:sp>
          <p:nvSpPr>
            <p:cNvPr id="91" name="Rectangle 25"/>
            <p:cNvSpPr>
              <a:spLocks noChangeArrowheads="1"/>
            </p:cNvSpPr>
            <p:nvPr/>
          </p:nvSpPr>
          <p:spPr bwMode="auto">
            <a:xfrm>
              <a:off x="1350616" y="2042670"/>
              <a:ext cx="6436606" cy="140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indent="203835" algn="l">
                <a:lnSpc>
                  <a:spcPct val="150000"/>
                </a:lnSpc>
              </a:pPr>
              <a:r>
                <a:rPr lang="zh-CN" sz="2000">
                  <a:latin typeface="宋体" panose="02010600030101010101" pitchFamily="2" charset="-122"/>
                  <a:ea typeface="宋体" panose="02010600030101010101" pitchFamily="2" charset="-122"/>
                  <a:cs typeface="宋体" panose="02010600030101010101" pitchFamily="2" charset="-122"/>
                  <a:sym typeface="+mn-ea"/>
                </a:rPr>
                <a:t>（一）申报对象：医疗器械流通企业(不含零售和连锁)；</a:t>
              </a:r>
              <a:endParaRPr lang="zh-CN" sz="2000">
                <a:latin typeface="宋体" panose="02010600030101010101" pitchFamily="2" charset="-122"/>
                <a:ea typeface="宋体" panose="02010600030101010101" pitchFamily="2" charset="-122"/>
                <a:cs typeface="宋体" panose="02010600030101010101" pitchFamily="2" charset="-122"/>
                <a:sym typeface="+mn-ea"/>
              </a:endParaRPr>
            </a:p>
            <a:p>
              <a:pPr indent="203835" algn="l">
                <a:lnSpc>
                  <a:spcPct val="150000"/>
                </a:lnSpc>
              </a:pPr>
              <a:r>
                <a:rPr lang="zh-CN" sz="2000">
                  <a:latin typeface="宋体" panose="02010600030101010101" pitchFamily="2" charset="-122"/>
                  <a:ea typeface="宋体" panose="02010600030101010101" pitchFamily="2" charset="-122"/>
                  <a:cs typeface="宋体" panose="02010600030101010101" pitchFamily="2" charset="-122"/>
                  <a:sym typeface="+mn-ea"/>
                </a:rPr>
                <a:t>（二）申报企业经营须满一年；</a:t>
              </a:r>
              <a:endParaRPr lang="zh-CN" sz="2000">
                <a:latin typeface="宋体" panose="02010600030101010101" pitchFamily="2" charset="-122"/>
                <a:ea typeface="宋体" panose="02010600030101010101" pitchFamily="2" charset="-122"/>
                <a:cs typeface="宋体" panose="02010600030101010101" pitchFamily="2" charset="-122"/>
                <a:sym typeface="+mn-ea"/>
              </a:endParaRPr>
            </a:p>
            <a:p>
              <a:pPr indent="203835" algn="l">
                <a:lnSpc>
                  <a:spcPct val="150000"/>
                </a:lnSpc>
              </a:pPr>
              <a:r>
                <a:rPr lang="zh-CN" sz="2000">
                  <a:latin typeface="宋体" panose="02010600030101010101" pitchFamily="2" charset="-122"/>
                  <a:ea typeface="宋体" panose="02010600030101010101" pitchFamily="2" charset="-122"/>
                  <a:cs typeface="宋体" panose="02010600030101010101" pitchFamily="2" charset="-122"/>
                  <a:sym typeface="+mn-ea"/>
                </a:rPr>
                <a:t>（三）非会员单位申报“经营企业信用等级评价”,须加入协会后方可参评；</a:t>
              </a:r>
              <a:endParaRPr lang="zh-CN" sz="2000">
                <a:latin typeface="宋体" panose="02010600030101010101" pitchFamily="2" charset="-122"/>
                <a:ea typeface="宋体" panose="02010600030101010101" pitchFamily="2" charset="-122"/>
                <a:cs typeface="宋体" panose="02010600030101010101" pitchFamily="2" charset="-122"/>
                <a:sym typeface="+mn-ea"/>
              </a:endParaRPr>
            </a:p>
            <a:p>
              <a:pPr indent="203835" algn="l">
                <a:lnSpc>
                  <a:spcPct val="150000"/>
                </a:lnSpc>
              </a:pPr>
              <a:r>
                <a:rPr lang="zh-CN" sz="2000">
                  <a:latin typeface="宋体" panose="02010600030101010101" pitchFamily="2" charset="-122"/>
                  <a:ea typeface="宋体" panose="02010600030101010101" pitchFamily="2" charset="-122"/>
                  <a:cs typeface="宋体" panose="02010600030101010101" pitchFamily="2" charset="-122"/>
                  <a:sym typeface="+mn-ea"/>
                </a:rPr>
                <a:t>（四）自查无失信记录。</a:t>
              </a:r>
              <a:endParaRPr lang="zh-CN" altLang="en-US" sz="2000" dirty="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gr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sp>
        <p:nvSpPr>
          <p:cNvPr id="7" name="Freeform 5"/>
          <p:cNvSpPr/>
          <p:nvPr/>
        </p:nvSpPr>
        <p:spPr bwMode="auto">
          <a:xfrm rot="5400000">
            <a:off x="899194" y="1832269"/>
            <a:ext cx="3068550" cy="27656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53985"/>
          </a:solidFill>
          <a:ln w="9525" cap="flat">
            <a:noFill/>
            <a:prstDash val="solid"/>
            <a:miter lim="800000"/>
          </a:ln>
        </p:spPr>
        <p:txBody>
          <a:bodyPr vert="horz" wrap="square" lIns="121917" tIns="60958" rIns="121917" bIns="60958" numCol="1" anchor="t" anchorCtr="0" compatLnSpc="1"/>
          <a:lstStyle/>
          <a:p>
            <a:pPr defTabSz="1131570">
              <a:defRPr/>
            </a:pPr>
            <a:endParaRPr lang="zh-CN" altLang="en-US" sz="2300" kern="0">
              <a:solidFill>
                <a:srgbClr val="000000"/>
              </a:solidFill>
              <a:latin typeface="Calibri" panose="020F0502020204030204"/>
              <a:ea typeface="宋体" panose="02010600030101010101" pitchFamily="2" charset="-122"/>
            </a:endParaRPr>
          </a:p>
        </p:txBody>
      </p:sp>
      <p:sp>
        <p:nvSpPr>
          <p:cNvPr id="8" name="TextBox 25"/>
          <p:cNvSpPr txBox="1"/>
          <p:nvPr/>
        </p:nvSpPr>
        <p:spPr>
          <a:xfrm>
            <a:off x="1198686" y="2780391"/>
            <a:ext cx="2393367" cy="86169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131570">
              <a:defRPr/>
            </a:pPr>
            <a:r>
              <a:rPr lang="zh-CN" altLang="en-US" sz="2800" b="1" kern="0" dirty="0">
                <a:solidFill>
                  <a:prstClr val="white"/>
                </a:solidFill>
                <a:latin typeface="宋体" panose="02010600030101010101" pitchFamily="2" charset="-122"/>
                <a:ea typeface="宋体" panose="02010600030101010101" pitchFamily="2" charset="-122"/>
              </a:rPr>
              <a:t>二、申报资料提交注意事项</a:t>
            </a:r>
            <a:endParaRPr lang="zh-CN" altLang="en-US" sz="2800" b="1" kern="0" dirty="0">
              <a:solidFill>
                <a:prstClr val="white"/>
              </a:solidFill>
              <a:latin typeface="宋体" panose="02010600030101010101" pitchFamily="2" charset="-122"/>
              <a:ea typeface="宋体" panose="02010600030101010101" pitchFamily="2" charset="-122"/>
            </a:endParaRPr>
          </a:p>
        </p:txBody>
      </p:sp>
      <p:sp>
        <p:nvSpPr>
          <p:cNvPr id="10" name="Freeform 5"/>
          <p:cNvSpPr/>
          <p:nvPr/>
        </p:nvSpPr>
        <p:spPr bwMode="auto">
          <a:xfrm rot="5400000">
            <a:off x="750187" y="1713672"/>
            <a:ext cx="3366563" cy="300283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2E75B3"/>
            </a:solidFill>
            <a:prstDash val="solid"/>
            <a:miter lim="800000"/>
          </a:ln>
        </p:spPr>
        <p:txBody>
          <a:bodyPr vert="horz" wrap="square" lIns="121917" tIns="60958" rIns="121917" bIns="60958" numCol="1" anchor="t" anchorCtr="0" compatLnSpc="1"/>
          <a:lstStyle/>
          <a:p>
            <a:pPr defTabSz="1131570">
              <a:defRPr/>
            </a:pPr>
            <a:endParaRPr lang="zh-CN" altLang="en-US" sz="2300" kern="0">
              <a:solidFill>
                <a:srgbClr val="000000"/>
              </a:solidFill>
              <a:latin typeface="Calibri" panose="020F0502020204030204"/>
              <a:ea typeface="宋体" panose="02010600030101010101" pitchFamily="2" charset="-122"/>
            </a:endParaRPr>
          </a:p>
        </p:txBody>
      </p:sp>
      <p:sp>
        <p:nvSpPr>
          <p:cNvPr id="6" name="TextBox 23"/>
          <p:cNvSpPr txBox="1"/>
          <p:nvPr/>
        </p:nvSpPr>
        <p:spPr>
          <a:xfrm>
            <a:off x="5156581" y="1622433"/>
            <a:ext cx="5965444" cy="55372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00000"/>
              </a:lnSpc>
              <a:defRPr/>
            </a:pPr>
            <a:r>
              <a:rPr lang="zh-CN" sz="1800">
                <a:latin typeface="宋体" panose="02010600030101010101" pitchFamily="2" charset="-122"/>
                <a:ea typeface="宋体" panose="02010600030101010101" pitchFamily="2" charset="-122"/>
                <a:sym typeface="+mn-ea"/>
              </a:rPr>
              <a:t>申报资料根据《医疗器械经营企业信用等级评价指标体系》收录、整理提交。</a:t>
            </a:r>
            <a:endParaRPr lang="zh-CN" altLang="en-US" sz="1800" dirty="0">
              <a:solidFill>
                <a:schemeClr val="tx1">
                  <a:lumMod val="50000"/>
                  <a:lumOff val="50000"/>
                </a:schemeClr>
              </a:solidFill>
              <a:latin typeface="宋体" panose="02010600030101010101" pitchFamily="2" charset="-122"/>
              <a:ea typeface="宋体" panose="02010600030101010101" pitchFamily="2" charset="-122"/>
              <a:sym typeface="+mn-ea"/>
            </a:endParaRPr>
          </a:p>
        </p:txBody>
      </p:sp>
      <p:grpSp>
        <p:nvGrpSpPr>
          <p:cNvPr id="36" name="组合 35"/>
          <p:cNvGrpSpPr/>
          <p:nvPr/>
        </p:nvGrpSpPr>
        <p:grpSpPr>
          <a:xfrm>
            <a:off x="3008987" y="1573662"/>
            <a:ext cx="1972468" cy="570551"/>
            <a:chOff x="3123287" y="2183262"/>
            <a:chExt cx="1972468" cy="570551"/>
          </a:xfrm>
        </p:grpSpPr>
        <p:sp>
          <p:nvSpPr>
            <p:cNvPr id="11" name="椭圆 10"/>
            <p:cNvSpPr/>
            <p:nvPr/>
          </p:nvSpPr>
          <p:spPr>
            <a:xfrm>
              <a:off x="3123287" y="2183262"/>
              <a:ext cx="570344" cy="570551"/>
            </a:xfrm>
            <a:prstGeom prst="ellipse">
              <a:avLst/>
            </a:prstGeom>
            <a:solidFill>
              <a:srgbClr val="153985"/>
            </a:solidFill>
            <a:ln w="25400" cap="flat" cmpd="sng" algn="ctr">
              <a:noFill/>
              <a:prstDash val="solid"/>
            </a:ln>
            <a:effectLst/>
          </p:spPr>
          <p:txBody>
            <a:bodyPr lIns="121917" tIns="60958" rIns="121917" bIns="60958" rtlCol="0" anchor="ctr"/>
            <a:lstStyle/>
            <a:p>
              <a:pPr algn="ctr" defTabSz="1131570">
                <a:defRPr/>
              </a:pPr>
              <a:r>
                <a:rPr lang="en-US" altLang="zh-CN" sz="2400" b="1" kern="0" dirty="0">
                  <a:solidFill>
                    <a:prstClr val="white"/>
                  </a:solidFill>
                  <a:latin typeface="微软雅黑" panose="020B0503020204020204" pitchFamily="34" charset="-122"/>
                  <a:ea typeface="宋体" panose="02010600030101010101" pitchFamily="2" charset="-122"/>
                </a:rPr>
                <a:t>a</a:t>
              </a:r>
              <a:endParaRPr lang="zh-CN" altLang="en-US" sz="2400" b="1" kern="0" dirty="0">
                <a:solidFill>
                  <a:prstClr val="white"/>
                </a:solidFill>
                <a:latin typeface="微软雅黑" panose="020B0503020204020204" pitchFamily="34" charset="-122"/>
                <a:ea typeface="宋体" panose="02010600030101010101" pitchFamily="2" charset="-122"/>
              </a:endParaRPr>
            </a:p>
          </p:txBody>
        </p:sp>
        <p:grpSp>
          <p:nvGrpSpPr>
            <p:cNvPr id="14" name="组合 13"/>
            <p:cNvGrpSpPr/>
            <p:nvPr/>
          </p:nvGrpSpPr>
          <p:grpSpPr>
            <a:xfrm>
              <a:off x="3693632" y="2232071"/>
              <a:ext cx="1402123" cy="472933"/>
              <a:chOff x="3513818" y="1963801"/>
              <a:chExt cx="1051729" cy="354618"/>
            </a:xfrm>
          </p:grpSpPr>
          <p:cxnSp>
            <p:nvCxnSpPr>
              <p:cNvPr id="23" name="直接连接符 22"/>
              <p:cNvCxnSpPr/>
              <p:nvPr/>
            </p:nvCxnSpPr>
            <p:spPr>
              <a:xfrm>
                <a:off x="3513818" y="2141110"/>
                <a:ext cx="1051729" cy="0"/>
              </a:xfrm>
              <a:prstGeom prst="line">
                <a:avLst/>
              </a:prstGeom>
              <a:noFill/>
              <a:ln w="9525" cap="flat" cmpd="sng" algn="ctr">
                <a:solidFill>
                  <a:schemeClr val="accent2"/>
                </a:solidFill>
                <a:prstDash val="dash"/>
                <a:tailEnd type="oval"/>
              </a:ln>
              <a:effectLst/>
            </p:spPr>
          </p:cxnSp>
          <p:cxnSp>
            <p:nvCxnSpPr>
              <p:cNvPr id="24" name="直接连接符 23"/>
              <p:cNvCxnSpPr/>
              <p:nvPr/>
            </p:nvCxnSpPr>
            <p:spPr>
              <a:xfrm>
                <a:off x="4565547" y="1963801"/>
                <a:ext cx="0" cy="354618"/>
              </a:xfrm>
              <a:prstGeom prst="line">
                <a:avLst/>
              </a:prstGeom>
              <a:noFill/>
              <a:ln w="9525" cap="flat" cmpd="sng" algn="ctr">
                <a:solidFill>
                  <a:schemeClr val="accent2"/>
                </a:solidFill>
                <a:prstDash val="solid"/>
              </a:ln>
              <a:effectLst/>
            </p:spPr>
          </p:cxnSp>
        </p:grpSp>
      </p:grpSp>
      <p:sp>
        <p:nvSpPr>
          <p:cNvPr id="16" name="TextBox 35"/>
          <p:cNvSpPr txBox="1"/>
          <p:nvPr/>
        </p:nvSpPr>
        <p:spPr>
          <a:xfrm>
            <a:off x="5156523" y="4430333"/>
            <a:ext cx="5784020" cy="27686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lvl="0" indent="0" algn="just">
              <a:lnSpc>
                <a:spcPct val="100000"/>
              </a:lnSpc>
              <a:spcBef>
                <a:spcPts val="0"/>
              </a:spcBef>
              <a:spcAft>
                <a:spcPts val="0"/>
              </a:spcAft>
              <a:buSzPct val="100000"/>
            </a:pPr>
            <a:r>
              <a:rPr lang="zh-CN" sz="1800">
                <a:latin typeface="宋体" panose="02010600030101010101" pitchFamily="2" charset="-122"/>
                <a:ea typeface="宋体" panose="02010600030101010101" pitchFamily="2" charset="-122"/>
                <a:sym typeface="+mn-ea"/>
              </a:rPr>
              <a:t>申报佐证材料对应每一个指标，形成真实性证据。</a:t>
            </a:r>
            <a:endParaRPr lang="zh-CN" altLang="en-US" sz="1800" dirty="0">
              <a:solidFill>
                <a:prstClr val="black">
                  <a:lumMod val="50000"/>
                  <a:lumOff val="50000"/>
                </a:prstClr>
              </a:solidFill>
              <a:latin typeface="宋体" panose="02010600030101010101" pitchFamily="2" charset="-122"/>
              <a:ea typeface="宋体" panose="02010600030101010101" pitchFamily="2" charset="-122"/>
              <a:sym typeface="+mn-ea"/>
            </a:endParaRPr>
          </a:p>
        </p:txBody>
      </p:sp>
      <p:grpSp>
        <p:nvGrpSpPr>
          <p:cNvPr id="35" name="组合 34"/>
          <p:cNvGrpSpPr/>
          <p:nvPr/>
        </p:nvGrpSpPr>
        <p:grpSpPr>
          <a:xfrm>
            <a:off x="3008987" y="4277937"/>
            <a:ext cx="1972468" cy="570551"/>
            <a:chOff x="3123287" y="4887537"/>
            <a:chExt cx="1972468" cy="570551"/>
          </a:xfrm>
          <a:solidFill>
            <a:srgbClr val="153985"/>
          </a:solidFill>
        </p:grpSpPr>
        <p:sp>
          <p:nvSpPr>
            <p:cNvPr id="13" name="椭圆 12"/>
            <p:cNvSpPr/>
            <p:nvPr/>
          </p:nvSpPr>
          <p:spPr>
            <a:xfrm>
              <a:off x="3123287" y="4887537"/>
              <a:ext cx="570344" cy="570551"/>
            </a:xfrm>
            <a:prstGeom prst="ellipse">
              <a:avLst/>
            </a:prstGeom>
            <a:grpFill/>
            <a:ln w="25400" cap="flat" cmpd="sng" algn="ctr">
              <a:noFill/>
              <a:prstDash val="solid"/>
            </a:ln>
            <a:effectLst/>
          </p:spPr>
          <p:txBody>
            <a:bodyPr lIns="121917" tIns="60958" rIns="121917" bIns="60958" rtlCol="0" anchor="ctr"/>
            <a:lstStyle/>
            <a:p>
              <a:pPr algn="ctr" defTabSz="1131570">
                <a:defRPr/>
              </a:pPr>
              <a:r>
                <a:rPr lang="en-US" altLang="zh-CN" sz="2400" b="1" kern="0" dirty="0">
                  <a:solidFill>
                    <a:prstClr val="white"/>
                  </a:solidFill>
                  <a:latin typeface="微软雅黑" panose="020B0503020204020204" pitchFamily="34" charset="-122"/>
                  <a:ea typeface="宋体" panose="02010600030101010101" pitchFamily="2" charset="-122"/>
                </a:rPr>
                <a:t>d</a:t>
              </a:r>
              <a:endParaRPr lang="en-US" altLang="zh-CN" sz="2400" b="1" kern="0" dirty="0">
                <a:solidFill>
                  <a:prstClr val="white"/>
                </a:solidFill>
                <a:latin typeface="微软雅黑" panose="020B0503020204020204" pitchFamily="34" charset="-122"/>
                <a:ea typeface="宋体" panose="02010600030101010101" pitchFamily="2" charset="-122"/>
              </a:endParaRPr>
            </a:p>
          </p:txBody>
        </p:sp>
        <p:grpSp>
          <p:nvGrpSpPr>
            <p:cNvPr id="18" name="组合 17"/>
            <p:cNvGrpSpPr/>
            <p:nvPr/>
          </p:nvGrpSpPr>
          <p:grpSpPr>
            <a:xfrm>
              <a:off x="3693632" y="4936345"/>
              <a:ext cx="1402123" cy="472933"/>
              <a:chOff x="3513818" y="1963801"/>
              <a:chExt cx="1051729" cy="354618"/>
            </a:xfrm>
            <a:grpFill/>
          </p:grpSpPr>
          <p:cxnSp>
            <p:nvCxnSpPr>
              <p:cNvPr id="19" name="直接连接符 18"/>
              <p:cNvCxnSpPr/>
              <p:nvPr/>
            </p:nvCxnSpPr>
            <p:spPr>
              <a:xfrm>
                <a:off x="3513818" y="2141110"/>
                <a:ext cx="1051729" cy="0"/>
              </a:xfrm>
              <a:prstGeom prst="line">
                <a:avLst/>
              </a:prstGeom>
              <a:grpFill/>
              <a:ln w="9525" cap="flat" cmpd="sng" algn="ctr">
                <a:solidFill>
                  <a:schemeClr val="accent2"/>
                </a:solidFill>
                <a:prstDash val="dash"/>
                <a:tailEnd type="oval"/>
              </a:ln>
              <a:effectLst/>
            </p:spPr>
          </p:cxnSp>
          <p:cxnSp>
            <p:nvCxnSpPr>
              <p:cNvPr id="20" name="直接连接符 19"/>
              <p:cNvCxnSpPr/>
              <p:nvPr/>
            </p:nvCxnSpPr>
            <p:spPr>
              <a:xfrm>
                <a:off x="4565547" y="1963801"/>
                <a:ext cx="0" cy="354618"/>
              </a:xfrm>
              <a:prstGeom prst="line">
                <a:avLst/>
              </a:prstGeom>
              <a:grpFill/>
              <a:ln w="9525" cap="flat" cmpd="sng" algn="ctr">
                <a:solidFill>
                  <a:schemeClr val="accent2"/>
                </a:solidFill>
                <a:prstDash val="solid"/>
              </a:ln>
              <a:effectLst/>
            </p:spPr>
          </p:cxnSp>
        </p:grpSp>
      </p:grpSp>
      <p:sp>
        <p:nvSpPr>
          <p:cNvPr id="2" name="TextBox 23"/>
          <p:cNvSpPr txBox="1"/>
          <p:nvPr/>
        </p:nvSpPr>
        <p:spPr>
          <a:xfrm>
            <a:off x="5777611" y="2590173"/>
            <a:ext cx="5965444" cy="27686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00000"/>
              </a:lnSpc>
              <a:defRPr/>
            </a:pPr>
            <a:r>
              <a:rPr lang="zh-CN" sz="1800">
                <a:latin typeface="宋体" panose="02010600030101010101" pitchFamily="2" charset="-122"/>
                <a:ea typeface="宋体" panose="02010600030101010101" pitchFamily="2" charset="-122"/>
                <a:sym typeface="+mn-ea"/>
              </a:rPr>
              <a:t>申报资料根据活动《通知》要求提交。</a:t>
            </a:r>
            <a:endParaRPr lang="zh-CN" altLang="en-US" sz="1800" dirty="0">
              <a:solidFill>
                <a:schemeClr val="tx1">
                  <a:lumMod val="50000"/>
                  <a:lumOff val="50000"/>
                </a:schemeClr>
              </a:solidFill>
              <a:latin typeface="宋体" panose="02010600030101010101" pitchFamily="2" charset="-122"/>
              <a:ea typeface="宋体" panose="02010600030101010101" pitchFamily="2" charset="-122"/>
              <a:sym typeface="+mn-ea"/>
            </a:endParaRPr>
          </a:p>
        </p:txBody>
      </p:sp>
      <p:grpSp>
        <p:nvGrpSpPr>
          <p:cNvPr id="3" name="组合 2"/>
          <p:cNvGrpSpPr/>
          <p:nvPr/>
        </p:nvGrpSpPr>
        <p:grpSpPr>
          <a:xfrm>
            <a:off x="3630017" y="2434087"/>
            <a:ext cx="1972468" cy="570551"/>
            <a:chOff x="3123287" y="2183262"/>
            <a:chExt cx="1972468" cy="570551"/>
          </a:xfrm>
        </p:grpSpPr>
        <p:sp>
          <p:nvSpPr>
            <p:cNvPr id="4" name="椭圆 3"/>
            <p:cNvSpPr/>
            <p:nvPr/>
          </p:nvSpPr>
          <p:spPr>
            <a:xfrm>
              <a:off x="3123287" y="2183262"/>
              <a:ext cx="570344" cy="570551"/>
            </a:xfrm>
            <a:prstGeom prst="ellipse">
              <a:avLst/>
            </a:prstGeom>
            <a:solidFill>
              <a:srgbClr val="153985"/>
            </a:solidFill>
            <a:ln w="25400" cap="flat" cmpd="sng" algn="ctr">
              <a:noFill/>
              <a:prstDash val="solid"/>
            </a:ln>
            <a:effectLst/>
          </p:spPr>
          <p:txBody>
            <a:bodyPr lIns="121917" tIns="60958" rIns="121917" bIns="60958" rtlCol="0" anchor="ctr"/>
            <a:lstStyle/>
            <a:p>
              <a:pPr algn="ctr" defTabSz="1131570">
                <a:defRPr/>
              </a:pPr>
              <a:r>
                <a:rPr lang="en-US" altLang="zh-CN" sz="2400" b="1" kern="0" dirty="0">
                  <a:solidFill>
                    <a:prstClr val="white"/>
                  </a:solidFill>
                  <a:latin typeface="微软雅黑" panose="020B0503020204020204" pitchFamily="34" charset="-122"/>
                  <a:ea typeface="宋体" panose="02010600030101010101" pitchFamily="2" charset="-122"/>
                </a:rPr>
                <a:t>b</a:t>
              </a:r>
              <a:endParaRPr lang="en-US" altLang="zh-CN" sz="2400" b="1" kern="0" dirty="0">
                <a:solidFill>
                  <a:prstClr val="white"/>
                </a:solidFill>
                <a:latin typeface="微软雅黑" panose="020B0503020204020204" pitchFamily="34" charset="-122"/>
                <a:ea typeface="宋体" panose="02010600030101010101" pitchFamily="2" charset="-122"/>
              </a:endParaRPr>
            </a:p>
          </p:txBody>
        </p:sp>
        <p:grpSp>
          <p:nvGrpSpPr>
            <p:cNvPr id="9" name="组合 8"/>
            <p:cNvGrpSpPr/>
            <p:nvPr/>
          </p:nvGrpSpPr>
          <p:grpSpPr>
            <a:xfrm>
              <a:off x="3693632" y="2232071"/>
              <a:ext cx="1402123" cy="472933"/>
              <a:chOff x="3513818" y="1963801"/>
              <a:chExt cx="1051729" cy="354618"/>
            </a:xfrm>
          </p:grpSpPr>
          <p:cxnSp>
            <p:nvCxnSpPr>
              <p:cNvPr id="12" name="直接连接符 11"/>
              <p:cNvCxnSpPr/>
              <p:nvPr/>
            </p:nvCxnSpPr>
            <p:spPr>
              <a:xfrm>
                <a:off x="3513818" y="2141110"/>
                <a:ext cx="1051729" cy="0"/>
              </a:xfrm>
              <a:prstGeom prst="line">
                <a:avLst/>
              </a:prstGeom>
              <a:noFill/>
              <a:ln w="9525" cap="flat" cmpd="sng" algn="ctr">
                <a:solidFill>
                  <a:schemeClr val="accent2"/>
                </a:solidFill>
                <a:prstDash val="dash"/>
                <a:tailEnd type="oval"/>
              </a:ln>
              <a:effectLst/>
            </p:spPr>
          </p:cxnSp>
          <p:cxnSp>
            <p:nvCxnSpPr>
              <p:cNvPr id="15" name="直接连接符 14"/>
              <p:cNvCxnSpPr/>
              <p:nvPr/>
            </p:nvCxnSpPr>
            <p:spPr>
              <a:xfrm>
                <a:off x="4565547" y="1963801"/>
                <a:ext cx="0" cy="354618"/>
              </a:xfrm>
              <a:prstGeom prst="line">
                <a:avLst/>
              </a:prstGeom>
              <a:noFill/>
              <a:ln w="9525" cap="flat" cmpd="sng" algn="ctr">
                <a:solidFill>
                  <a:schemeClr val="accent2"/>
                </a:solidFill>
                <a:prstDash val="solid"/>
              </a:ln>
              <a:effectLst/>
            </p:spPr>
          </p:cxnSp>
        </p:grpSp>
      </p:grpSp>
      <p:sp>
        <p:nvSpPr>
          <p:cNvPr id="17" name="TextBox 23"/>
          <p:cNvSpPr txBox="1"/>
          <p:nvPr/>
        </p:nvSpPr>
        <p:spPr>
          <a:xfrm>
            <a:off x="5691886" y="3281053"/>
            <a:ext cx="5965444" cy="83058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00000"/>
              </a:lnSpc>
              <a:defRPr/>
            </a:pPr>
            <a:r>
              <a:rPr lang="zh-CN" sz="1800">
                <a:latin typeface="宋体" panose="02010600030101010101" pitchFamily="2" charset="-122"/>
                <a:ea typeface="宋体" panose="02010600030101010101" pitchFamily="2" charset="-122"/>
                <a:sym typeface="+mn-ea"/>
              </a:rPr>
              <a:t>申报佐证材料包括制度、文件等文本或复印件、活动、工作记录、表单、照片、截图、资讯等能通过标准实施真实性审查的一切资料。</a:t>
            </a:r>
            <a:endParaRPr lang="zh-CN" altLang="en-US" sz="1800" dirty="0">
              <a:solidFill>
                <a:schemeClr val="tx1">
                  <a:lumMod val="85000"/>
                  <a:lumOff val="15000"/>
                </a:schemeClr>
              </a:solidFill>
              <a:latin typeface="宋体" panose="02010600030101010101" pitchFamily="2" charset="-122"/>
              <a:ea typeface="宋体" panose="02010600030101010101" pitchFamily="2" charset="-122"/>
            </a:endParaRPr>
          </a:p>
        </p:txBody>
      </p:sp>
      <p:grpSp>
        <p:nvGrpSpPr>
          <p:cNvPr id="21" name="组合 20"/>
          <p:cNvGrpSpPr/>
          <p:nvPr/>
        </p:nvGrpSpPr>
        <p:grpSpPr>
          <a:xfrm>
            <a:off x="3630017" y="3393572"/>
            <a:ext cx="1972468" cy="570551"/>
            <a:chOff x="3123287" y="2183262"/>
            <a:chExt cx="1972468" cy="570551"/>
          </a:xfrm>
        </p:grpSpPr>
        <p:sp>
          <p:nvSpPr>
            <p:cNvPr id="22" name="椭圆 21"/>
            <p:cNvSpPr/>
            <p:nvPr/>
          </p:nvSpPr>
          <p:spPr>
            <a:xfrm>
              <a:off x="3123287" y="2183262"/>
              <a:ext cx="570344" cy="570551"/>
            </a:xfrm>
            <a:prstGeom prst="ellipse">
              <a:avLst/>
            </a:prstGeom>
            <a:solidFill>
              <a:srgbClr val="153985"/>
            </a:solidFill>
            <a:ln w="25400" cap="flat" cmpd="sng" algn="ctr">
              <a:noFill/>
              <a:prstDash val="solid"/>
            </a:ln>
            <a:effectLst/>
          </p:spPr>
          <p:txBody>
            <a:bodyPr lIns="121917" tIns="60958" rIns="121917" bIns="60958" rtlCol="0" anchor="ctr"/>
            <a:lstStyle/>
            <a:p>
              <a:pPr algn="ctr" defTabSz="1131570">
                <a:defRPr/>
              </a:pPr>
              <a:r>
                <a:rPr lang="en-US" altLang="zh-CN" sz="2400" b="1" kern="0" dirty="0">
                  <a:solidFill>
                    <a:prstClr val="white"/>
                  </a:solidFill>
                  <a:latin typeface="微软雅黑" panose="020B0503020204020204" pitchFamily="34" charset="-122"/>
                  <a:ea typeface="宋体" panose="02010600030101010101" pitchFamily="2" charset="-122"/>
                </a:rPr>
                <a:t>c</a:t>
              </a:r>
              <a:endParaRPr lang="en-US" altLang="zh-CN" sz="2400" b="1" kern="0" dirty="0">
                <a:solidFill>
                  <a:prstClr val="white"/>
                </a:solidFill>
                <a:latin typeface="微软雅黑" panose="020B0503020204020204" pitchFamily="34" charset="-122"/>
                <a:ea typeface="宋体" panose="02010600030101010101" pitchFamily="2" charset="-122"/>
              </a:endParaRPr>
            </a:p>
          </p:txBody>
        </p:sp>
        <p:grpSp>
          <p:nvGrpSpPr>
            <p:cNvPr id="25" name="组合 24"/>
            <p:cNvGrpSpPr/>
            <p:nvPr/>
          </p:nvGrpSpPr>
          <p:grpSpPr>
            <a:xfrm>
              <a:off x="3693632" y="2232071"/>
              <a:ext cx="1402123" cy="472933"/>
              <a:chOff x="3513818" y="1963801"/>
              <a:chExt cx="1051729" cy="354618"/>
            </a:xfrm>
          </p:grpSpPr>
          <p:cxnSp>
            <p:nvCxnSpPr>
              <p:cNvPr id="26" name="直接连接符 25"/>
              <p:cNvCxnSpPr/>
              <p:nvPr/>
            </p:nvCxnSpPr>
            <p:spPr>
              <a:xfrm>
                <a:off x="3513818" y="2141110"/>
                <a:ext cx="1051729" cy="0"/>
              </a:xfrm>
              <a:prstGeom prst="line">
                <a:avLst/>
              </a:prstGeom>
              <a:noFill/>
              <a:ln w="9525" cap="flat" cmpd="sng" algn="ctr">
                <a:solidFill>
                  <a:schemeClr val="accent2"/>
                </a:solidFill>
                <a:prstDash val="dash"/>
                <a:tailEnd type="oval"/>
              </a:ln>
              <a:effectLst/>
            </p:spPr>
          </p:cxnSp>
          <p:cxnSp>
            <p:nvCxnSpPr>
              <p:cNvPr id="27" name="直接连接符 26"/>
              <p:cNvCxnSpPr/>
              <p:nvPr/>
            </p:nvCxnSpPr>
            <p:spPr>
              <a:xfrm>
                <a:off x="4565547" y="1963801"/>
                <a:ext cx="0" cy="354618"/>
              </a:xfrm>
              <a:prstGeom prst="line">
                <a:avLst/>
              </a:prstGeom>
              <a:noFill/>
              <a:ln w="9525" cap="flat" cmpd="sng" algn="ctr">
                <a:solidFill>
                  <a:schemeClr val="accent2"/>
                </a:solidFill>
                <a:prstDash val="solid"/>
              </a:ln>
              <a:effectLst/>
            </p:spPr>
          </p:cxn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grpSp>
        <p:nvGrpSpPr>
          <p:cNvPr id="109" name="组合 108"/>
          <p:cNvGrpSpPr/>
          <p:nvPr/>
        </p:nvGrpSpPr>
        <p:grpSpPr>
          <a:xfrm flipH="1">
            <a:off x="1407282" y="2324497"/>
            <a:ext cx="926457" cy="629072"/>
            <a:chOff x="-5057374" y="-558824"/>
            <a:chExt cx="10923025" cy="7416824"/>
          </a:xfrm>
        </p:grpSpPr>
        <p:sp>
          <p:nvSpPr>
            <p:cNvPr id="110" name="椭圆 109"/>
            <p:cNvSpPr/>
            <p:nvPr/>
          </p:nvSpPr>
          <p:spPr bwMode="auto">
            <a:xfrm>
              <a:off x="-1551173"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1" name="椭圆 110"/>
            <p:cNvSpPr/>
            <p:nvPr/>
          </p:nvSpPr>
          <p:spPr bwMode="auto">
            <a:xfrm>
              <a:off x="-241218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2" name="椭圆 111"/>
            <p:cNvSpPr/>
            <p:nvPr/>
          </p:nvSpPr>
          <p:spPr bwMode="auto">
            <a:xfrm>
              <a:off x="-304901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3" name="椭圆 112"/>
            <p:cNvSpPr/>
            <p:nvPr/>
          </p:nvSpPr>
          <p:spPr bwMode="auto">
            <a:xfrm>
              <a:off x="-382564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4" name="椭圆 113"/>
            <p:cNvSpPr/>
            <p:nvPr/>
          </p:nvSpPr>
          <p:spPr bwMode="auto">
            <a:xfrm>
              <a:off x="-446247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5" name="椭圆 114"/>
            <p:cNvSpPr/>
            <p:nvPr/>
          </p:nvSpPr>
          <p:spPr bwMode="auto">
            <a:xfrm>
              <a:off x="-5057374"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grpSp>
      <p:grpSp>
        <p:nvGrpSpPr>
          <p:cNvPr id="116" name="组合 115"/>
          <p:cNvGrpSpPr/>
          <p:nvPr/>
        </p:nvGrpSpPr>
        <p:grpSpPr>
          <a:xfrm flipH="1">
            <a:off x="1407282" y="4314733"/>
            <a:ext cx="926457" cy="629072"/>
            <a:chOff x="-5057374" y="-558824"/>
            <a:chExt cx="10923025" cy="7416824"/>
          </a:xfrm>
        </p:grpSpPr>
        <p:sp>
          <p:nvSpPr>
            <p:cNvPr id="117" name="椭圆 116"/>
            <p:cNvSpPr/>
            <p:nvPr/>
          </p:nvSpPr>
          <p:spPr bwMode="auto">
            <a:xfrm>
              <a:off x="-1551173"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8" name="椭圆 117"/>
            <p:cNvSpPr/>
            <p:nvPr/>
          </p:nvSpPr>
          <p:spPr bwMode="auto">
            <a:xfrm>
              <a:off x="-241218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19" name="椭圆 118"/>
            <p:cNvSpPr/>
            <p:nvPr/>
          </p:nvSpPr>
          <p:spPr bwMode="auto">
            <a:xfrm>
              <a:off x="-304901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0" name="椭圆 119"/>
            <p:cNvSpPr/>
            <p:nvPr/>
          </p:nvSpPr>
          <p:spPr bwMode="auto">
            <a:xfrm>
              <a:off x="-382564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1" name="椭圆 120"/>
            <p:cNvSpPr/>
            <p:nvPr/>
          </p:nvSpPr>
          <p:spPr bwMode="auto">
            <a:xfrm>
              <a:off x="-446247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2" name="椭圆 121"/>
            <p:cNvSpPr/>
            <p:nvPr/>
          </p:nvSpPr>
          <p:spPr bwMode="auto">
            <a:xfrm>
              <a:off x="-5057374" y="-558824"/>
              <a:ext cx="7416824" cy="7416824"/>
            </a:xfrm>
            <a:prstGeom prst="ellipse">
              <a:avLst/>
            </a:prstGeom>
            <a:gradFill>
              <a:gsLst>
                <a:gs pos="2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grpSp>
      <p:grpSp>
        <p:nvGrpSpPr>
          <p:cNvPr id="123" name="组合 122"/>
          <p:cNvGrpSpPr/>
          <p:nvPr/>
        </p:nvGrpSpPr>
        <p:grpSpPr>
          <a:xfrm flipH="1">
            <a:off x="6519850" y="2324497"/>
            <a:ext cx="926457" cy="629072"/>
            <a:chOff x="-5057374" y="-558824"/>
            <a:chExt cx="10923025" cy="7416824"/>
          </a:xfrm>
        </p:grpSpPr>
        <p:sp>
          <p:nvSpPr>
            <p:cNvPr id="124" name="椭圆 123"/>
            <p:cNvSpPr/>
            <p:nvPr/>
          </p:nvSpPr>
          <p:spPr bwMode="auto">
            <a:xfrm>
              <a:off x="-1551173"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5" name="椭圆 124"/>
            <p:cNvSpPr/>
            <p:nvPr/>
          </p:nvSpPr>
          <p:spPr bwMode="auto">
            <a:xfrm>
              <a:off x="-241218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6" name="椭圆 125"/>
            <p:cNvSpPr/>
            <p:nvPr/>
          </p:nvSpPr>
          <p:spPr bwMode="auto">
            <a:xfrm>
              <a:off x="-304901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7" name="椭圆 126"/>
            <p:cNvSpPr/>
            <p:nvPr/>
          </p:nvSpPr>
          <p:spPr bwMode="auto">
            <a:xfrm>
              <a:off x="-382564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8" name="椭圆 127"/>
            <p:cNvSpPr/>
            <p:nvPr/>
          </p:nvSpPr>
          <p:spPr bwMode="auto">
            <a:xfrm>
              <a:off x="-446247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29" name="椭圆 128"/>
            <p:cNvSpPr/>
            <p:nvPr/>
          </p:nvSpPr>
          <p:spPr bwMode="auto">
            <a:xfrm>
              <a:off x="-5057374"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grpSp>
      <p:grpSp>
        <p:nvGrpSpPr>
          <p:cNvPr id="130" name="组合 129"/>
          <p:cNvGrpSpPr/>
          <p:nvPr/>
        </p:nvGrpSpPr>
        <p:grpSpPr>
          <a:xfrm flipH="1">
            <a:off x="6519850" y="4314733"/>
            <a:ext cx="926457" cy="629072"/>
            <a:chOff x="-5057374" y="-558824"/>
            <a:chExt cx="10923025" cy="7416824"/>
          </a:xfrm>
        </p:grpSpPr>
        <p:sp>
          <p:nvSpPr>
            <p:cNvPr id="131" name="椭圆 130"/>
            <p:cNvSpPr/>
            <p:nvPr/>
          </p:nvSpPr>
          <p:spPr bwMode="auto">
            <a:xfrm>
              <a:off x="-1551173"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32" name="椭圆 131"/>
            <p:cNvSpPr/>
            <p:nvPr/>
          </p:nvSpPr>
          <p:spPr bwMode="auto">
            <a:xfrm>
              <a:off x="-241218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33" name="椭圆 132"/>
            <p:cNvSpPr/>
            <p:nvPr/>
          </p:nvSpPr>
          <p:spPr bwMode="auto">
            <a:xfrm>
              <a:off x="-304901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34" name="椭圆 133"/>
            <p:cNvSpPr/>
            <p:nvPr/>
          </p:nvSpPr>
          <p:spPr bwMode="auto">
            <a:xfrm>
              <a:off x="-3825649"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35" name="椭圆 134"/>
            <p:cNvSpPr/>
            <p:nvPr/>
          </p:nvSpPr>
          <p:spPr bwMode="auto">
            <a:xfrm>
              <a:off x="-4462476"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36" name="椭圆 135"/>
            <p:cNvSpPr/>
            <p:nvPr/>
          </p:nvSpPr>
          <p:spPr bwMode="auto">
            <a:xfrm>
              <a:off x="-5057374" y="-558824"/>
              <a:ext cx="7416824" cy="7416824"/>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grpSp>
      <p:sp>
        <p:nvSpPr>
          <p:cNvPr id="142" name="矩形 141"/>
          <p:cNvSpPr/>
          <p:nvPr/>
        </p:nvSpPr>
        <p:spPr>
          <a:xfrm>
            <a:off x="2584450" y="2305685"/>
            <a:ext cx="3237865" cy="1230630"/>
          </a:xfrm>
          <a:prstGeom prst="rect">
            <a:avLst/>
          </a:prstGeom>
        </p:spPr>
        <p:txBody>
          <a:bodyPr wrap="square" lIns="0" tIns="0" rIns="0" bIns="0" anchor="ctr" anchorCtr="0">
            <a:spAutoFit/>
          </a:bodyPr>
          <a:p>
            <a:pPr marL="0" marR="0" lvl="0" indent="0" algn="l" defTabSz="457200" eaLnBrk="1" fontAlgn="base" latinLnBrk="0" hangingPunct="1">
              <a:lnSpc>
                <a:spcPct val="100000"/>
              </a:lnSpc>
              <a:spcBef>
                <a:spcPct val="20000"/>
              </a:spcBef>
              <a:spcAft>
                <a:spcPct val="0"/>
              </a:spcAft>
              <a:buClr>
                <a:srgbClr val="FF0000"/>
              </a:buClr>
              <a:buSzTx/>
              <a:buFontTx/>
              <a:buNone/>
              <a:defRPr/>
            </a:pPr>
            <a:r>
              <a:rPr lang="zh-CN" sz="2000">
                <a:latin typeface="宋体" panose="02010600030101010101" pitchFamily="2" charset="-122"/>
                <a:ea typeface="宋体" panose="02010600030101010101" pitchFamily="2" charset="-122"/>
                <a:cs typeface="宋体" panose="02010600030101010101" pitchFamily="2" charset="-122"/>
                <a:sym typeface="+mn-ea"/>
              </a:rPr>
              <a:t>企业须填写《经营企业信用等级评价申报表》（附件2）申报经营企业信用等级评价活动。</a:t>
            </a:r>
            <a:endParaRPr kumimoji="0" lang="zh-CN" altLang="zh-CN" sz="2000" i="0" u="none" strike="noStrike" kern="0" cap="none" spc="150" normalizeH="0" baseline="0" noProof="0" dirty="0">
              <a:ln>
                <a:noFill/>
              </a:ln>
              <a:solidFill>
                <a:srgbClr val="000000">
                  <a:lumMod val="85000"/>
                  <a:lumOff val="15000"/>
                </a:srgbClr>
              </a:solidFill>
              <a:effectLst/>
              <a:uLnTx/>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53" name="文本框 152"/>
          <p:cNvSpPr txBox="1"/>
          <p:nvPr/>
        </p:nvSpPr>
        <p:spPr>
          <a:xfrm>
            <a:off x="1805305" y="2378075"/>
            <a:ext cx="428625" cy="521970"/>
          </a:xfrm>
          <a:prstGeom prst="rect">
            <a:avLst/>
          </a:prstGeom>
          <a:noFill/>
        </p:spPr>
        <p:txBody>
          <a:bodyPr wrap="square" rtlCol="0">
            <a:spAutoFit/>
          </a:bodyPr>
          <a:p>
            <a:r>
              <a:rPr lang="en-US" altLang="zh-CN" sz="2800" b="1">
                <a:solidFill>
                  <a:schemeClr val="bg1"/>
                </a:solidFill>
              </a:rPr>
              <a:t>1</a:t>
            </a:r>
            <a:endParaRPr lang="en-US" altLang="zh-CN" sz="2800" b="1">
              <a:solidFill>
                <a:schemeClr val="bg1"/>
              </a:solidFill>
            </a:endParaRPr>
          </a:p>
        </p:txBody>
      </p:sp>
      <p:sp>
        <p:nvSpPr>
          <p:cNvPr id="155" name="文本框 154"/>
          <p:cNvSpPr txBox="1"/>
          <p:nvPr/>
        </p:nvSpPr>
        <p:spPr>
          <a:xfrm>
            <a:off x="6967220" y="4368165"/>
            <a:ext cx="428625" cy="521970"/>
          </a:xfrm>
          <a:prstGeom prst="rect">
            <a:avLst/>
          </a:prstGeom>
          <a:noFill/>
        </p:spPr>
        <p:txBody>
          <a:bodyPr wrap="square" rtlCol="0">
            <a:spAutoFit/>
          </a:bodyPr>
          <a:p>
            <a:r>
              <a:rPr lang="en-US" altLang="zh-CN" sz="2800" b="1">
                <a:solidFill>
                  <a:schemeClr val="bg1"/>
                </a:solidFill>
              </a:rPr>
              <a:t>4</a:t>
            </a:r>
            <a:endParaRPr lang="en-US" altLang="zh-CN" sz="2800" b="1">
              <a:solidFill>
                <a:schemeClr val="bg1"/>
              </a:solidFill>
            </a:endParaRPr>
          </a:p>
        </p:txBody>
      </p:sp>
      <p:sp>
        <p:nvSpPr>
          <p:cNvPr id="156" name="文本框 155"/>
          <p:cNvSpPr txBox="1"/>
          <p:nvPr/>
        </p:nvSpPr>
        <p:spPr>
          <a:xfrm>
            <a:off x="6967220" y="2378075"/>
            <a:ext cx="428625" cy="521970"/>
          </a:xfrm>
          <a:prstGeom prst="rect">
            <a:avLst/>
          </a:prstGeom>
          <a:noFill/>
        </p:spPr>
        <p:txBody>
          <a:bodyPr wrap="square" rtlCol="0">
            <a:spAutoFit/>
          </a:bodyPr>
          <a:p>
            <a:r>
              <a:rPr lang="en-US" altLang="zh-CN" sz="2800" b="1">
                <a:solidFill>
                  <a:schemeClr val="bg1"/>
                </a:solidFill>
              </a:rPr>
              <a:t>2</a:t>
            </a:r>
            <a:endParaRPr lang="en-US" altLang="zh-CN" sz="2800" b="1">
              <a:solidFill>
                <a:schemeClr val="bg1"/>
              </a:solidFill>
            </a:endParaRPr>
          </a:p>
        </p:txBody>
      </p:sp>
      <p:sp>
        <p:nvSpPr>
          <p:cNvPr id="157" name="文本框 156"/>
          <p:cNvSpPr txBox="1"/>
          <p:nvPr/>
        </p:nvSpPr>
        <p:spPr>
          <a:xfrm>
            <a:off x="1805305" y="4368165"/>
            <a:ext cx="428625" cy="521970"/>
          </a:xfrm>
          <a:prstGeom prst="rect">
            <a:avLst/>
          </a:prstGeom>
          <a:noFill/>
        </p:spPr>
        <p:txBody>
          <a:bodyPr wrap="square" rtlCol="0">
            <a:spAutoFit/>
          </a:bodyPr>
          <a:p>
            <a:r>
              <a:rPr lang="en-US" altLang="zh-CN" sz="2800" b="1">
                <a:solidFill>
                  <a:schemeClr val="bg1"/>
                </a:solidFill>
              </a:rPr>
              <a:t>3</a:t>
            </a:r>
            <a:endParaRPr lang="en-US" altLang="zh-CN" sz="2800" b="1">
              <a:solidFill>
                <a:schemeClr val="bg1"/>
              </a:solidFill>
            </a:endParaRPr>
          </a:p>
        </p:txBody>
      </p:sp>
      <p:sp>
        <p:nvSpPr>
          <p:cNvPr id="160" name="矩形 159"/>
          <p:cNvSpPr/>
          <p:nvPr/>
        </p:nvSpPr>
        <p:spPr>
          <a:xfrm>
            <a:off x="7787640" y="2305368"/>
            <a:ext cx="2867025" cy="1230630"/>
          </a:xfrm>
          <a:prstGeom prst="rect">
            <a:avLst/>
          </a:prstGeom>
        </p:spPr>
        <p:txBody>
          <a:bodyPr wrap="square" lIns="0" tIns="0" rIns="0" bIns="0" anchor="ctr" anchorCtr="0">
            <a:spAutoFit/>
          </a:bodyPr>
          <a:p>
            <a:pPr marL="0" marR="0" lvl="0" indent="0" algn="l" defTabSz="457200" eaLnBrk="1" fontAlgn="base" latinLnBrk="0" hangingPunct="1">
              <a:lnSpc>
                <a:spcPct val="100000"/>
              </a:lnSpc>
              <a:spcBef>
                <a:spcPct val="20000"/>
              </a:spcBef>
              <a:spcAft>
                <a:spcPct val="0"/>
              </a:spcAft>
              <a:buClr>
                <a:srgbClr val="FF0000"/>
              </a:buClr>
              <a:buSzTx/>
              <a:buFontTx/>
              <a:buNone/>
              <a:defRPr/>
            </a:pPr>
            <a:r>
              <a:rPr lang="zh-CN" sz="2000">
                <a:latin typeface="宋体" panose="02010600030101010101" pitchFamily="2" charset="-122"/>
                <a:ea typeface="宋体" panose="02010600030101010101" pitchFamily="2" charset="-122"/>
                <a:cs typeface="宋体" panose="02010600030101010101" pitchFamily="2" charset="-122"/>
                <a:sym typeface="+mn-ea"/>
              </a:rPr>
              <a:t>申报材料编制对标附录A（附件6）提供实际证明材料，并按指标体系的顺序装订成册</a:t>
            </a:r>
            <a:r>
              <a:rPr lang="zh-CN" sz="2000">
                <a:latin typeface="宋体" panose="02010600030101010101" pitchFamily="2" charset="-122"/>
                <a:ea typeface="宋体" panose="02010600030101010101" pitchFamily="2" charset="-122"/>
                <a:cs typeface="宋体" panose="02010600030101010101" pitchFamily="2" charset="-122"/>
                <a:sym typeface="+mn-ea"/>
              </a:rPr>
              <a:t>。</a:t>
            </a:r>
            <a:endParaRPr kumimoji="0" lang="zh-CN" sz="2000" i="0" u="none" strike="noStrike" cap="none" normalizeH="0" baseline="0">
              <a:latin typeface="宋体" panose="02010600030101010101" pitchFamily="2" charset="-122"/>
              <a:ea typeface="宋体" panose="02010600030101010101" pitchFamily="2" charset="-122"/>
              <a:cs typeface="宋体" panose="02010600030101010101" pitchFamily="2" charset="-122"/>
              <a:sym typeface="华文仿宋" panose="02010600040101010101" pitchFamily="2" charset="-122"/>
            </a:endParaRPr>
          </a:p>
        </p:txBody>
      </p:sp>
      <p:sp>
        <p:nvSpPr>
          <p:cNvPr id="161" name="矩形 160"/>
          <p:cNvSpPr/>
          <p:nvPr/>
        </p:nvSpPr>
        <p:spPr>
          <a:xfrm>
            <a:off x="2584450" y="4282440"/>
            <a:ext cx="3237865" cy="1200150"/>
          </a:xfrm>
          <a:prstGeom prst="rect">
            <a:avLst/>
          </a:prstGeom>
        </p:spPr>
        <p:txBody>
          <a:bodyPr wrap="square" lIns="0" tIns="0" rIns="0" bIns="0" anchor="ctr" anchorCtr="0">
            <a:spAutoFit/>
          </a:bodyPr>
          <a:p>
            <a:pPr indent="0" fontAlgn="auto">
              <a:lnSpc>
                <a:spcPct val="130000"/>
              </a:lnSpc>
              <a:spcBef>
                <a:spcPts val="0"/>
              </a:spcBef>
              <a:spcAft>
                <a:spcPts val="0"/>
              </a:spcAft>
              <a:buSzPct val="100000"/>
            </a:pPr>
            <a:r>
              <a:rPr lang="zh-CN" sz="2000">
                <a:latin typeface="宋体" panose="02010600030101010101" pitchFamily="2" charset="-122"/>
                <a:ea typeface="宋体" panose="02010600030101010101" pitchFamily="2" charset="-122"/>
                <a:cs typeface="宋体" panose="02010600030101010101" pitchFamily="2" charset="-122"/>
                <a:sym typeface="+mn-ea"/>
              </a:rPr>
              <a:t>申报材料的申报资料清单（附件3）供参评企业参考</a:t>
            </a:r>
            <a:endParaRPr lang="zh-CN" sz="2000">
              <a:latin typeface="宋体" panose="02010600030101010101" pitchFamily="2" charset="-122"/>
              <a:ea typeface="宋体" panose="02010600030101010101" pitchFamily="2" charset="-122"/>
              <a:cs typeface="宋体" panose="02010600030101010101" pitchFamily="2" charset="-122"/>
              <a:sym typeface="+mn-ea"/>
            </a:endParaRPr>
          </a:p>
          <a:p>
            <a:pPr indent="0" fontAlgn="auto">
              <a:lnSpc>
                <a:spcPct val="130000"/>
              </a:lnSpc>
              <a:spcBef>
                <a:spcPts val="0"/>
              </a:spcBef>
              <a:spcAft>
                <a:spcPts val="0"/>
              </a:spcAft>
              <a:buSzPct val="100000"/>
            </a:pPr>
            <a:r>
              <a:rPr lang="zh-CN" sz="2000">
                <a:latin typeface="宋体" panose="02010600030101010101" pitchFamily="2" charset="-122"/>
                <a:ea typeface="宋体" panose="02010600030101010101" pitchFamily="2" charset="-122"/>
                <a:cs typeface="宋体" panose="02010600030101010101" pitchFamily="2" charset="-122"/>
                <a:sym typeface="+mn-ea"/>
              </a:rPr>
              <a:t>检索，以防遗漏。</a:t>
            </a:r>
            <a:endParaRPr kumimoji="0" lang="zh-CN" sz="2000" i="0" u="none" strike="noStrike" cap="none" normalizeH="0" baseline="0">
              <a:latin typeface="宋体" panose="02010600030101010101" pitchFamily="2" charset="-122"/>
              <a:ea typeface="宋体" panose="02010600030101010101" pitchFamily="2" charset="-122"/>
              <a:cs typeface="宋体" panose="02010600030101010101" pitchFamily="2" charset="-122"/>
              <a:sym typeface="华文仿宋" panose="02010600040101010101" pitchFamily="2" charset="-122"/>
            </a:endParaRPr>
          </a:p>
        </p:txBody>
      </p:sp>
      <p:sp>
        <p:nvSpPr>
          <p:cNvPr id="162" name="矩形 161"/>
          <p:cNvSpPr/>
          <p:nvPr/>
        </p:nvSpPr>
        <p:spPr>
          <a:xfrm>
            <a:off x="7846060" y="4282440"/>
            <a:ext cx="2808605" cy="1200150"/>
          </a:xfrm>
          <a:prstGeom prst="rect">
            <a:avLst/>
          </a:prstGeom>
        </p:spPr>
        <p:txBody>
          <a:bodyPr wrap="square" lIns="0" tIns="0" rIns="0" bIns="0" anchor="ctr" anchorCtr="0">
            <a:spAutoFit/>
          </a:bodyPr>
          <a:p>
            <a:pPr marL="0" marR="0" lvl="0" algn="l" defTabSz="914400" eaLnBrk="1" latinLnBrk="0" hangingPunct="1">
              <a:lnSpc>
                <a:spcPct val="130000"/>
              </a:lnSpc>
              <a:spcBef>
                <a:spcPts val="0"/>
              </a:spcBef>
              <a:spcAft>
                <a:spcPts val="0"/>
              </a:spcAft>
              <a:buClrTx/>
              <a:buSzTx/>
              <a:buFontTx/>
              <a:buNone/>
            </a:pPr>
            <a:r>
              <a:rPr lang="zh-CN" sz="2000">
                <a:latin typeface="宋体" panose="02010600030101010101" pitchFamily="2" charset="-122"/>
                <a:ea typeface="宋体" panose="02010600030101010101" pitchFamily="2" charset="-122"/>
                <a:cs typeface="宋体" panose="02010600030101010101" pitchFamily="2" charset="-122"/>
                <a:sym typeface="+mn-ea"/>
              </a:rPr>
              <a:t>多项指标用同一材料证明的无需重复提交，各类记录清单只需提供一份。</a:t>
            </a:r>
            <a:endParaRPr kumimoji="0" lang="zh-CN" sz="2000" i="0" u="none" strike="noStrike" cap="none" normalizeH="0" baseline="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64" name="标题 1"/>
          <p:cNvSpPr txBox="1"/>
          <p:nvPr/>
        </p:nvSpPr>
        <p:spPr>
          <a:xfrm>
            <a:off x="1805448" y="1429407"/>
            <a:ext cx="4660573" cy="488447"/>
          </a:xfrm>
          <a:prstGeom prst="rect">
            <a:avLst/>
          </a:prstGeom>
        </p:spPr>
        <p:txBody>
          <a:bodyPr/>
          <a:lstStyle>
            <a:lvl1pPr algn="l" defTabSz="457200" rtl="0" eaLnBrk="1" latinLnBrk="0" hangingPunct="1">
              <a:spcBef>
                <a:spcPct val="0"/>
              </a:spcBef>
              <a:buNone/>
              <a:defRPr sz="2800" b="1" kern="1200">
                <a:solidFill>
                  <a:srgbClr val="004280"/>
                </a:solidFill>
                <a:latin typeface="Arial" panose="020B0604020202020204"/>
                <a:ea typeface="+mj-ea"/>
                <a:cs typeface="Arial" panose="020B0604020202020204"/>
              </a:defRPr>
            </a:lvl1pPr>
          </a:lstStyle>
          <a:p>
            <a:pPr marL="0" marR="0" lvl="0" indent="0" algn="l" defTabSz="457200" rtl="0" eaLnBrk="1" fontAlgn="auto" latinLnBrk="0" hangingPunct="1">
              <a:lnSpc>
                <a:spcPct val="100000"/>
              </a:lnSpc>
              <a:spcBef>
                <a:spcPct val="0"/>
              </a:spcBef>
              <a:spcAft>
                <a:spcPts val="0"/>
              </a:spcAft>
              <a:buClrTx/>
              <a:buSzTx/>
              <a:buFontTx/>
              <a:buNone/>
              <a:defRPr/>
            </a:pPr>
            <a:r>
              <a:rPr kumimoji="0" lang="en-US" altLang="zh-CN" sz="2800" b="0" i="0" u="none" strike="noStrike" kern="1200" cap="none" spc="0" normalizeH="0" baseline="0" noProof="0" dirty="0">
                <a:ln>
                  <a:noFill/>
                </a:ln>
                <a:solidFill>
                  <a:srgbClr val="1B4FA3"/>
                </a:solidFill>
                <a:effectLst/>
                <a:uLnTx/>
                <a:uFillTx/>
                <a:latin typeface="华文仿宋" panose="02010600040101010101" pitchFamily="2" charset="-122"/>
                <a:ea typeface="黑体" panose="02010609060101010101" charset="-122"/>
                <a:sym typeface="华文仿宋" panose="02010600040101010101" pitchFamily="2" charset="-122"/>
              </a:rPr>
              <a:t>  </a:t>
            </a:r>
            <a:r>
              <a:rPr kumimoji="0" lang="zh-CN" altLang="en-US" sz="2800" b="0" i="0" u="none" strike="noStrike" kern="1200" cap="none" spc="0" normalizeH="0" baseline="0" noProof="0" dirty="0">
                <a:ln>
                  <a:noFill/>
                </a:ln>
                <a:solidFill>
                  <a:srgbClr val="1B4FA3"/>
                </a:solidFill>
                <a:effectLst/>
                <a:uLnTx/>
                <a:uFillTx/>
                <a:latin typeface="华文仿宋" panose="02010600040101010101" pitchFamily="2" charset="-122"/>
                <a:ea typeface="黑体" panose="02010609060101010101" charset="-122"/>
                <a:sym typeface="华文仿宋" panose="02010600040101010101" pitchFamily="2" charset="-122"/>
              </a:rPr>
              <a:t>三、申报材料的具体要求</a:t>
            </a:r>
            <a:endParaRPr kumimoji="0" lang="zh-CN" altLang="en-US" sz="2800" b="0" i="0" u="none" strike="noStrike" kern="1200" cap="none" spc="0" normalizeH="0" baseline="0" noProof="0" dirty="0">
              <a:ln>
                <a:noFill/>
              </a:ln>
              <a:solidFill>
                <a:srgbClr val="1B4FA3"/>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65" name="矩形 164"/>
          <p:cNvSpPr/>
          <p:nvPr/>
        </p:nvSpPr>
        <p:spPr>
          <a:xfrm>
            <a:off x="1519888" y="1488964"/>
            <a:ext cx="410369" cy="369332"/>
          </a:xfrm>
          <a:prstGeom prst="rect">
            <a:avLst/>
          </a:prstGeom>
        </p:spPr>
        <p:txBody>
          <a:bodyPr wrap="none" lIns="0" tIns="0" rIns="0" bIns="0">
            <a:spAutoFit/>
          </a:bodyPr>
          <a:lstStyle/>
          <a:p>
            <a:pPr eaLnBrk="0" fontAlgn="base" hangingPunct="0">
              <a:spcBef>
                <a:spcPct val="0"/>
              </a:spcBef>
              <a:spcAft>
                <a:spcPct val="0"/>
              </a:spcAft>
              <a:defRPr/>
            </a:pPr>
            <a:r>
              <a:rPr lang="en-US" altLang="zh-CN" sz="2400" b="1" dirty="0">
                <a:solidFill>
                  <a:srgbClr val="013981"/>
                </a:solidFill>
                <a:latin typeface="华文仿宋" panose="02010600040101010101" pitchFamily="2" charset="-122"/>
                <a:ea typeface="黑体" panose="02010609060101010101" charset="-122"/>
                <a:sym typeface="华文仿宋" panose="02010600040101010101" pitchFamily="2" charset="-122"/>
              </a:rPr>
              <a:t>&gt;&gt;</a:t>
            </a:r>
            <a:endParaRPr lang="zh-CN" altLang="en-US" sz="2400" dirty="0">
              <a:solidFill>
                <a:srgbClr val="013981"/>
              </a:solidFill>
              <a:latin typeface="华文仿宋" panose="02010600040101010101" pitchFamily="2" charset="-122"/>
              <a:ea typeface="黑体" panose="02010609060101010101" charset="-122"/>
              <a:sym typeface="华文仿宋"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fade">
                                      <p:cBhvr>
                                        <p:cTn id="12" dur="500"/>
                                        <p:tgtEl>
                                          <p:spTgt spid="1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fade">
                                      <p:cBhvr>
                                        <p:cTn id="17" dur="500"/>
                                        <p:tgtEl>
                                          <p:spTgt spid="1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
                                        </p:tgtEl>
                                        <p:attrNameLst>
                                          <p:attrName>style.visibility</p:attrName>
                                        </p:attrNameLst>
                                      </p:cBhvr>
                                      <p:to>
                                        <p:strVal val="visible"/>
                                      </p:to>
                                    </p:set>
                                    <p:animEffect transition="in" filter="fade">
                                      <p:cBhvr>
                                        <p:cTn id="22" dur="500"/>
                                        <p:tgtEl>
                                          <p:spTgt spid="13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4"/>
                                        </p:tgtEl>
                                        <p:attrNameLst>
                                          <p:attrName>style.visibility</p:attrName>
                                        </p:attrNameLst>
                                      </p:cBhvr>
                                      <p:to>
                                        <p:strVal val="visible"/>
                                      </p:to>
                                    </p:set>
                                    <p:animEffect transition="in" filter="fade">
                                      <p:cBhvr>
                                        <p:cTn id="27" dur="1000"/>
                                        <p:tgtEl>
                                          <p:spTgt spid="164"/>
                                        </p:tgtEl>
                                      </p:cBhvr>
                                    </p:animEffect>
                                    <p:anim calcmode="lin" valueType="num">
                                      <p:cBhvr>
                                        <p:cTn id="28" dur="1000" fill="hold"/>
                                        <p:tgtEl>
                                          <p:spTgt spid="164"/>
                                        </p:tgtEl>
                                        <p:attrNameLst>
                                          <p:attrName>ppt_x</p:attrName>
                                        </p:attrNameLst>
                                      </p:cBhvr>
                                      <p:tavLst>
                                        <p:tav tm="0">
                                          <p:val>
                                            <p:strVal val="#ppt_x"/>
                                          </p:val>
                                        </p:tav>
                                        <p:tav tm="100000">
                                          <p:val>
                                            <p:strVal val="#ppt_x"/>
                                          </p:val>
                                        </p:tav>
                                      </p:tavLst>
                                    </p:anim>
                                    <p:anim calcmode="lin" valueType="num">
                                      <p:cBhvr>
                                        <p:cTn id="29" dur="1000" fill="hold"/>
                                        <p:tgtEl>
                                          <p:spTgt spid="16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5"/>
                                        </p:tgtEl>
                                        <p:attrNameLst>
                                          <p:attrName>style.visibility</p:attrName>
                                        </p:attrNameLst>
                                      </p:cBhvr>
                                      <p:to>
                                        <p:strVal val="visible"/>
                                      </p:to>
                                    </p:set>
                                    <p:animEffect transition="in" filter="fade">
                                      <p:cBhvr>
                                        <p:cTn id="32" dur="1000"/>
                                        <p:tgtEl>
                                          <p:spTgt spid="165"/>
                                        </p:tgtEl>
                                      </p:cBhvr>
                                    </p:animEffect>
                                    <p:anim calcmode="lin" valueType="num">
                                      <p:cBhvr>
                                        <p:cTn id="33" dur="1000" fill="hold"/>
                                        <p:tgtEl>
                                          <p:spTgt spid="165"/>
                                        </p:tgtEl>
                                        <p:attrNameLst>
                                          <p:attrName>ppt_x</p:attrName>
                                        </p:attrNameLst>
                                      </p:cBhvr>
                                      <p:tavLst>
                                        <p:tav tm="0">
                                          <p:val>
                                            <p:strVal val="#ppt_x"/>
                                          </p:val>
                                        </p:tav>
                                        <p:tav tm="100000">
                                          <p:val>
                                            <p:strVal val="#ppt_x"/>
                                          </p:val>
                                        </p:tav>
                                      </p:tavLst>
                                    </p:anim>
                                    <p:anim calcmode="lin" valueType="num">
                                      <p:cBhvr>
                                        <p:cTn id="34" dur="1000" fill="hold"/>
                                        <p:tgtEl>
                                          <p:spTgt spid="1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grpSp>
        <p:nvGrpSpPr>
          <p:cNvPr id="6" name="组合 5"/>
          <p:cNvGrpSpPr/>
          <p:nvPr/>
        </p:nvGrpSpPr>
        <p:grpSpPr>
          <a:xfrm>
            <a:off x="720307" y="2500024"/>
            <a:ext cx="1772920" cy="1691640"/>
            <a:chOff x="2517992" y="3033424"/>
            <a:chExt cx="1772920" cy="1691640"/>
          </a:xfrm>
        </p:grpSpPr>
        <p:sp>
          <p:nvSpPr>
            <p:cNvPr id="26" name="矩形: 圆角 25"/>
            <p:cNvSpPr/>
            <p:nvPr/>
          </p:nvSpPr>
          <p:spPr bwMode="auto">
            <a:xfrm>
              <a:off x="2517992" y="3087483"/>
              <a:ext cx="241053" cy="251717"/>
            </a:xfrm>
            <a:prstGeom prst="roundRect">
              <a:avLst>
                <a:gd name="adj" fmla="val 34571"/>
              </a:avLst>
            </a:prstGeom>
            <a:gradFill>
              <a:gsLst>
                <a:gs pos="0">
                  <a:srgbClr val="004097"/>
                </a:gs>
                <a:gs pos="100000">
                  <a:srgbClr val="1D8FFF">
                    <a:lumMod val="75000"/>
                  </a:srgbClr>
                </a:gs>
              </a:gsLst>
              <a:lin ang="5400000" scaled="0"/>
            </a:gradFill>
            <a:ln>
              <a:noFill/>
            </a:ln>
            <a:scene3d>
              <a:camera prst="perspectiveContrastingRightFacing"/>
              <a:lightRig rig="threePt" dir="t"/>
            </a:scene3d>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lumMod val="85000"/>
                    <a:lumOff val="15000"/>
                  </a:srgbClr>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32" name="文本框 31"/>
            <p:cNvSpPr txBox="1"/>
            <p:nvPr/>
          </p:nvSpPr>
          <p:spPr>
            <a:xfrm>
              <a:off x="2759292" y="3033424"/>
              <a:ext cx="1531620" cy="1691640"/>
            </a:xfrm>
            <a:prstGeom prst="rect">
              <a:avLst/>
            </a:prstGeom>
            <a:noFill/>
          </p:spPr>
          <p:txBody>
            <a:bodyPr wrap="square" rtlCol="0">
              <a:spAutoFit/>
            </a:bodyPr>
            <a:p>
              <a:pPr algn="just">
                <a:lnSpc>
                  <a:spcPct val="100000"/>
                </a:lnSpc>
              </a:pPr>
              <a:r>
                <a:rPr sz="2000" b="1">
                  <a:latin typeface="宋体" panose="02010600030101010101" pitchFamily="2" charset="-122"/>
                  <a:ea typeface="宋体" panose="02010600030101010101" pitchFamily="2" charset="-122"/>
                  <a:sym typeface="+mn-ea"/>
                </a:rPr>
                <a:t>⑤</a:t>
              </a:r>
              <a:r>
                <a:rPr lang="zh-CN" altLang="en-US">
                  <a:latin typeface="宋体" panose="02010600030101010101" pitchFamily="2" charset="-122"/>
                  <a:ea typeface="宋体" panose="02010600030101010101" pitchFamily="2" charset="-122"/>
                  <a:sym typeface="+mn-ea"/>
                </a:rPr>
                <a:t>呈报申报材料一份电子档和一份纸质档。</a:t>
              </a:r>
              <a:endParaRPr lang="zh-CN" altLang="en-US" sz="2000" spc="300">
                <a:solidFill>
                  <a:srgbClr val="6096E6"/>
                </a:solidFill>
                <a:uFillTx/>
                <a:latin typeface="宋体" panose="02010600030101010101" pitchFamily="2" charset="-122"/>
                <a:ea typeface="宋体" panose="02010600030101010101" pitchFamily="2" charset="-122"/>
                <a:cs typeface="思源黑体 CN" panose="020B0A00000000000000" charset="-122"/>
                <a:sym typeface="+mn-ea"/>
              </a:endParaRPr>
            </a:p>
            <a:p>
              <a:pPr algn="just">
                <a:lnSpc>
                  <a:spcPct val="150000"/>
                </a:lnSpc>
              </a:pPr>
              <a:endParaRPr lang="zh-CN" altLang="en-US" sz="2000" spc="300" dirty="0">
                <a:solidFill>
                  <a:srgbClr val="6096E6"/>
                </a:solidFill>
                <a:uFillTx/>
                <a:latin typeface="宋体" panose="02010600030101010101" pitchFamily="2" charset="-122"/>
                <a:ea typeface="宋体" panose="02010600030101010101" pitchFamily="2" charset="-122"/>
                <a:cs typeface="思源黑体 CN" panose="020B0A00000000000000" charset="-122"/>
                <a:sym typeface="+mn-ea"/>
              </a:endParaRPr>
            </a:p>
          </p:txBody>
        </p:sp>
      </p:grpSp>
      <p:grpSp>
        <p:nvGrpSpPr>
          <p:cNvPr id="7" name="组合 6"/>
          <p:cNvGrpSpPr/>
          <p:nvPr/>
        </p:nvGrpSpPr>
        <p:grpSpPr>
          <a:xfrm>
            <a:off x="2491107" y="2499708"/>
            <a:ext cx="2700655" cy="2522855"/>
            <a:chOff x="5334002" y="2916903"/>
            <a:chExt cx="2700655" cy="2522855"/>
          </a:xfrm>
        </p:grpSpPr>
        <p:sp>
          <p:nvSpPr>
            <p:cNvPr id="27" name="矩形: 圆角 26"/>
            <p:cNvSpPr/>
            <p:nvPr/>
          </p:nvSpPr>
          <p:spPr bwMode="auto">
            <a:xfrm>
              <a:off x="5334002" y="2977228"/>
              <a:ext cx="241053" cy="251717"/>
            </a:xfrm>
            <a:prstGeom prst="roundRect">
              <a:avLst>
                <a:gd name="adj" fmla="val 34571"/>
              </a:avLst>
            </a:prstGeom>
            <a:gradFill>
              <a:gsLst>
                <a:gs pos="0">
                  <a:srgbClr val="004097"/>
                </a:gs>
                <a:gs pos="100000">
                  <a:srgbClr val="1D8FFF">
                    <a:lumMod val="75000"/>
                  </a:srgbClr>
                </a:gs>
              </a:gsLst>
              <a:lin ang="5400000" scaled="0"/>
            </a:gradFill>
            <a:ln>
              <a:noFill/>
            </a:ln>
            <a:scene3d>
              <a:camera prst="perspectiveContrastingRightFacing"/>
              <a:lightRig rig="threePt" dir="t"/>
            </a:scene3d>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lumMod val="85000"/>
                    <a:lumOff val="15000"/>
                  </a:srgbClr>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33" name="文本框 32"/>
            <p:cNvSpPr txBox="1"/>
            <p:nvPr/>
          </p:nvSpPr>
          <p:spPr>
            <a:xfrm>
              <a:off x="5588002" y="2916903"/>
              <a:ext cx="2446655" cy="2522855"/>
            </a:xfrm>
            <a:prstGeom prst="rect">
              <a:avLst/>
            </a:prstGeom>
            <a:noFill/>
          </p:spPr>
          <p:txBody>
            <a:bodyPr wrap="square" rtlCol="0">
              <a:spAutoFit/>
            </a:bodyPr>
            <a:p>
              <a:pPr algn="just">
                <a:lnSpc>
                  <a:spcPct val="100000"/>
                </a:lnSpc>
              </a:pPr>
              <a:r>
                <a:rPr sz="2000" b="1">
                  <a:latin typeface="宋体" panose="02010600030101010101" pitchFamily="2" charset="-122"/>
                  <a:ea typeface="宋体" panose="02010600030101010101" pitchFamily="2" charset="-122"/>
                  <a:sym typeface="+mn-ea"/>
                </a:rPr>
                <a:t>⑥</a:t>
              </a:r>
              <a:r>
                <a:rPr lang="zh-CN" altLang="en-US">
                  <a:latin typeface="宋体" panose="02010600030101010101" pitchFamily="2" charset="-122"/>
                  <a:ea typeface="宋体" panose="02010600030101010101" pitchFamily="2" charset="-122"/>
                  <a:cs typeface="宋体" panose="02010600030101010101" pitchFamily="2" charset="-122"/>
                  <a:sym typeface="+mn-ea"/>
                </a:rPr>
                <a:t>“企业诚信经营承诺书”见附件4，其他相关信用网站挂网公示的、企业对合作伙伴和社会的信用承诺也可作为实证资料提交。</a:t>
              </a:r>
              <a:endParaRPr lang="en-US" altLang="zh-CN" sz="2000" dirty="0">
                <a:solidFill>
                  <a:srgbClr val="000000"/>
                </a:solidFill>
                <a:latin typeface="宋体" panose="02010600030101010101" pitchFamily="2" charset="-122"/>
                <a:ea typeface="宋体" panose="02010600030101010101" pitchFamily="2" charset="-122"/>
                <a:cs typeface="宋体" panose="02010600030101010101" pitchFamily="2" charset="-122"/>
                <a:sym typeface="华文仿宋" panose="02010600040101010101" pitchFamily="2" charset="-122"/>
              </a:endParaRPr>
            </a:p>
            <a:p>
              <a:pPr>
                <a:lnSpc>
                  <a:spcPct val="150000"/>
                </a:lnSpc>
              </a:pPr>
              <a:endParaRPr lang="zh-CN" altLang="en-US" sz="2000" dirty="0">
                <a:solidFill>
                  <a:srgbClr val="000000"/>
                </a:solidFill>
                <a:latin typeface="宋体" panose="02010600030101010101" pitchFamily="2" charset="-122"/>
                <a:ea typeface="宋体" panose="02010600030101010101" pitchFamily="2" charset="-122"/>
                <a:cs typeface="宋体" panose="02010600030101010101" pitchFamily="2" charset="-122"/>
                <a:sym typeface="华文仿宋" panose="02010600040101010101" pitchFamily="2" charset="-122"/>
              </a:endParaRPr>
            </a:p>
          </p:txBody>
        </p:sp>
      </p:grpSp>
      <p:grpSp>
        <p:nvGrpSpPr>
          <p:cNvPr id="8" name="组合 7"/>
          <p:cNvGrpSpPr/>
          <p:nvPr/>
        </p:nvGrpSpPr>
        <p:grpSpPr>
          <a:xfrm>
            <a:off x="5292539" y="2499926"/>
            <a:ext cx="3412490" cy="2338070"/>
            <a:chOff x="8209094" y="3026341"/>
            <a:chExt cx="3412490" cy="2338070"/>
          </a:xfrm>
        </p:grpSpPr>
        <p:sp>
          <p:nvSpPr>
            <p:cNvPr id="28" name="矩形: 圆角 27"/>
            <p:cNvSpPr/>
            <p:nvPr/>
          </p:nvSpPr>
          <p:spPr bwMode="auto">
            <a:xfrm>
              <a:off x="8209094" y="3087868"/>
              <a:ext cx="241053" cy="251717"/>
            </a:xfrm>
            <a:prstGeom prst="roundRect">
              <a:avLst>
                <a:gd name="adj" fmla="val 34571"/>
              </a:avLst>
            </a:prstGeom>
            <a:gradFill>
              <a:gsLst>
                <a:gs pos="0">
                  <a:srgbClr val="004097"/>
                </a:gs>
                <a:gs pos="100000">
                  <a:srgbClr val="1D8FFF">
                    <a:lumMod val="75000"/>
                  </a:srgbClr>
                </a:gs>
              </a:gsLst>
              <a:lin ang="5400000" scaled="0"/>
            </a:gradFill>
            <a:ln>
              <a:noFill/>
            </a:ln>
            <a:scene3d>
              <a:camera prst="perspectiveContrastingRightFacing"/>
              <a:lightRig rig="threePt" dir="t"/>
            </a:scene3d>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lumMod val="85000"/>
                    <a:lumOff val="15000"/>
                  </a:srgbClr>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34" name="文本框 33"/>
            <p:cNvSpPr txBox="1"/>
            <p:nvPr/>
          </p:nvSpPr>
          <p:spPr>
            <a:xfrm>
              <a:off x="8487224" y="3026341"/>
              <a:ext cx="3134360" cy="2338070"/>
            </a:xfrm>
            <a:prstGeom prst="rect">
              <a:avLst/>
            </a:prstGeom>
            <a:noFill/>
          </p:spPr>
          <p:txBody>
            <a:bodyPr wrap="square" rtlCol="0">
              <a:spAutoFit/>
            </a:bodyPr>
            <a:p>
              <a:pPr algn="just">
                <a:lnSpc>
                  <a:spcPct val="100000"/>
                </a:lnSpc>
              </a:pPr>
              <a:r>
                <a:rPr sz="2000" b="1">
                  <a:latin typeface="宋体" panose="02010600030101010101" pitchFamily="2" charset="-122"/>
                  <a:ea typeface="宋体" panose="02010600030101010101" pitchFamily="2" charset="-122"/>
                  <a:sym typeface="+mn-ea"/>
                </a:rPr>
                <a:t>⑦</a:t>
              </a:r>
              <a:r>
                <a:rPr>
                  <a:latin typeface="宋体" panose="02010600030101010101" pitchFamily="2" charset="-122"/>
                  <a:ea typeface="宋体" panose="02010600030101010101" pitchFamily="2" charset="-122"/>
                  <a:cs typeface="宋体" panose="02010600030101010101" pitchFamily="2" charset="-122"/>
                  <a:sym typeface="+mn-ea"/>
                </a:rPr>
                <a:t>指标</a:t>
              </a:r>
              <a:r>
                <a:rPr lang="zh-CN" altLang="en-US">
                  <a:latin typeface="宋体" panose="02010600030101010101" pitchFamily="2" charset="-122"/>
                  <a:ea typeface="宋体" panose="02010600030101010101" pitchFamily="2" charset="-122"/>
                  <a:cs typeface="宋体" panose="02010600030101010101" pitchFamily="2" charset="-122"/>
                  <a:sym typeface="+mn-ea"/>
                </a:rPr>
                <a:t>项“服务客户评价”材料提供，可由企业邀请合作单位（企业）扫描二维码（附件5《医疗器械经营企业的服务质量评价表》二维码）填报表格提交，合作企业和医院最好各不少于3家。</a:t>
              </a:r>
              <a:r>
                <a:rPr lang="zh-CN" altLang="en-US">
                  <a:sym typeface="+mn-ea"/>
                </a:rPr>
                <a:t>   </a:t>
              </a:r>
              <a:r>
                <a:rPr lang="zh-CN" altLang="en-US" sz="1200" b="1">
                  <a:sym typeface="+mn-ea"/>
                </a:rPr>
                <a:t> </a:t>
              </a:r>
              <a:endParaRPr lang="zh-CN" altLang="en-US" sz="1200" b="1">
                <a:solidFill>
                  <a:schemeClr val="tx1"/>
                </a:solidFill>
              </a:endParaRPr>
            </a:p>
            <a:p>
              <a:pPr>
                <a:lnSpc>
                  <a:spcPct val="150000"/>
                </a:lnSpc>
              </a:pPr>
              <a:endParaRPr lang="zh-CN" altLang="en-US" sz="1200" dirty="0">
                <a:solidFill>
                  <a:srgbClr val="000000"/>
                </a:solidFill>
                <a:latin typeface="华文仿宋" panose="02010600040101010101" pitchFamily="2" charset="-122"/>
                <a:ea typeface="黑体" panose="02010609060101010101" charset="-122"/>
                <a:sym typeface="华文仿宋" panose="02010600040101010101" pitchFamily="2" charset="-122"/>
              </a:endParaRPr>
            </a:p>
          </p:txBody>
        </p:sp>
      </p:grpSp>
      <p:sp>
        <p:nvSpPr>
          <p:cNvPr id="164" name="标题 1"/>
          <p:cNvSpPr txBox="1"/>
          <p:nvPr/>
        </p:nvSpPr>
        <p:spPr>
          <a:xfrm>
            <a:off x="1062498" y="1810407"/>
            <a:ext cx="4660573" cy="488447"/>
          </a:xfrm>
          <a:prstGeom prst="rect">
            <a:avLst/>
          </a:prstGeom>
        </p:spPr>
        <p:txBody>
          <a:bodyPr/>
          <a:lstStyle>
            <a:lvl1pPr algn="l" defTabSz="457200" rtl="0" eaLnBrk="1" latinLnBrk="0" hangingPunct="1">
              <a:spcBef>
                <a:spcPct val="0"/>
              </a:spcBef>
              <a:buNone/>
              <a:defRPr sz="2800" b="1" kern="1200">
                <a:solidFill>
                  <a:srgbClr val="004280"/>
                </a:solidFill>
                <a:latin typeface="Arial" panose="020B0604020202020204"/>
                <a:ea typeface="+mj-ea"/>
                <a:cs typeface="Arial" panose="020B0604020202020204"/>
              </a:defRPr>
            </a:lvl1pPr>
          </a:lstStyle>
          <a:p>
            <a:pPr marL="0" marR="0" lvl="0" indent="0" algn="l" defTabSz="457200" rtl="0" eaLnBrk="1" fontAlgn="auto" latinLnBrk="0" hangingPunct="1">
              <a:lnSpc>
                <a:spcPct val="100000"/>
              </a:lnSpc>
              <a:spcBef>
                <a:spcPct val="0"/>
              </a:spcBef>
              <a:spcAft>
                <a:spcPts val="0"/>
              </a:spcAft>
              <a:buClrTx/>
              <a:buSzTx/>
              <a:buFontTx/>
              <a:buNone/>
              <a:defRPr/>
            </a:pPr>
            <a:r>
              <a:rPr kumimoji="0" lang="en-US" altLang="zh-CN" sz="2800" b="0" i="0" u="none" strike="noStrike" kern="1200" cap="none" spc="0" normalizeH="0" baseline="0" noProof="0" dirty="0">
                <a:ln>
                  <a:noFill/>
                </a:ln>
                <a:solidFill>
                  <a:srgbClr val="1B4FA3"/>
                </a:solidFill>
                <a:effectLst/>
                <a:uLnTx/>
                <a:uFillTx/>
                <a:latin typeface="华文仿宋" panose="02010600040101010101" pitchFamily="2" charset="-122"/>
                <a:ea typeface="黑体" panose="02010609060101010101" charset="-122"/>
                <a:sym typeface="华文仿宋" panose="02010600040101010101" pitchFamily="2" charset="-122"/>
              </a:rPr>
              <a:t>  </a:t>
            </a:r>
            <a:r>
              <a:rPr kumimoji="0" lang="zh-CN" altLang="en-US" sz="2800" b="0" i="0" u="none" strike="noStrike" kern="1200" cap="none" spc="0" normalizeH="0" baseline="0" noProof="0" dirty="0">
                <a:ln>
                  <a:noFill/>
                </a:ln>
                <a:solidFill>
                  <a:srgbClr val="1B4FA3"/>
                </a:solidFill>
                <a:effectLst/>
                <a:uLnTx/>
                <a:uFillTx/>
                <a:latin typeface="华文仿宋" panose="02010600040101010101" pitchFamily="2" charset="-122"/>
                <a:ea typeface="黑体" panose="02010609060101010101" charset="-122"/>
                <a:sym typeface="华文仿宋" panose="02010600040101010101" pitchFamily="2" charset="-122"/>
              </a:rPr>
              <a:t>三、申报材料的具体要求</a:t>
            </a:r>
            <a:endParaRPr kumimoji="0" lang="zh-CN" altLang="en-US" sz="2800" b="0" i="0" u="none" strike="noStrike" kern="1200" cap="none" spc="0" normalizeH="0" baseline="0" noProof="0" dirty="0">
              <a:ln>
                <a:noFill/>
              </a:ln>
              <a:solidFill>
                <a:srgbClr val="1B4FA3"/>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165" name="矩形 164"/>
          <p:cNvSpPr/>
          <p:nvPr/>
        </p:nvSpPr>
        <p:spPr>
          <a:xfrm>
            <a:off x="776938" y="1869964"/>
            <a:ext cx="410369" cy="369332"/>
          </a:xfrm>
          <a:prstGeom prst="rect">
            <a:avLst/>
          </a:prstGeom>
        </p:spPr>
        <p:txBody>
          <a:bodyPr wrap="none" lIns="0" tIns="0" rIns="0" bIns="0">
            <a:spAutoFit/>
          </a:bodyPr>
          <a:lstStyle/>
          <a:p>
            <a:pPr eaLnBrk="0" fontAlgn="base" hangingPunct="0">
              <a:spcBef>
                <a:spcPct val="0"/>
              </a:spcBef>
              <a:spcAft>
                <a:spcPct val="0"/>
              </a:spcAft>
              <a:defRPr/>
            </a:pPr>
            <a:r>
              <a:rPr lang="en-US" altLang="zh-CN" sz="2400" b="1" dirty="0">
                <a:solidFill>
                  <a:srgbClr val="013981"/>
                </a:solidFill>
                <a:latin typeface="华文仿宋" panose="02010600040101010101" pitchFamily="2" charset="-122"/>
                <a:ea typeface="黑体" panose="02010609060101010101" charset="-122"/>
                <a:sym typeface="华文仿宋" panose="02010600040101010101" pitchFamily="2" charset="-122"/>
              </a:rPr>
              <a:t>&gt;&gt;</a:t>
            </a:r>
            <a:endParaRPr lang="zh-CN" altLang="en-US" sz="2400" dirty="0">
              <a:solidFill>
                <a:srgbClr val="013981"/>
              </a:solidFill>
              <a:latin typeface="华文仿宋" panose="02010600040101010101" pitchFamily="2" charset="-122"/>
              <a:ea typeface="黑体" panose="02010609060101010101" charset="-122"/>
              <a:sym typeface="华文仿宋" panose="02010600040101010101" pitchFamily="2" charset="-122"/>
            </a:endParaRPr>
          </a:p>
        </p:txBody>
      </p:sp>
      <p:grpSp>
        <p:nvGrpSpPr>
          <p:cNvPr id="18" name="组合 17"/>
          <p:cNvGrpSpPr/>
          <p:nvPr/>
        </p:nvGrpSpPr>
        <p:grpSpPr>
          <a:xfrm>
            <a:off x="8742897" y="2499926"/>
            <a:ext cx="2844165" cy="2199640"/>
            <a:chOff x="2266532" y="3025071"/>
            <a:chExt cx="2844165" cy="2199640"/>
          </a:xfrm>
        </p:grpSpPr>
        <p:sp>
          <p:nvSpPr>
            <p:cNvPr id="20" name="矩形: 圆角 25"/>
            <p:cNvSpPr/>
            <p:nvPr/>
          </p:nvSpPr>
          <p:spPr bwMode="auto">
            <a:xfrm>
              <a:off x="2266532" y="3086848"/>
              <a:ext cx="241053" cy="251717"/>
            </a:xfrm>
            <a:prstGeom prst="roundRect">
              <a:avLst>
                <a:gd name="adj" fmla="val 34571"/>
              </a:avLst>
            </a:prstGeom>
            <a:gradFill>
              <a:gsLst>
                <a:gs pos="0">
                  <a:srgbClr val="004097"/>
                </a:gs>
                <a:gs pos="100000">
                  <a:srgbClr val="1D8FFF">
                    <a:lumMod val="75000"/>
                  </a:srgbClr>
                </a:gs>
              </a:gsLst>
              <a:lin ang="5400000" scaled="0"/>
            </a:gradFill>
            <a:ln>
              <a:noFill/>
            </a:ln>
            <a:scene3d>
              <a:camera prst="perspectiveContrastingRightFacing"/>
              <a:lightRig rig="threePt" dir="t"/>
            </a:scene3d>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lumMod val="85000"/>
                    <a:lumOff val="15000"/>
                  </a:srgbClr>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21" name="文本框 20"/>
            <p:cNvSpPr txBox="1"/>
            <p:nvPr/>
          </p:nvSpPr>
          <p:spPr>
            <a:xfrm>
              <a:off x="2507832" y="3025071"/>
              <a:ext cx="2602865" cy="2199640"/>
            </a:xfrm>
            <a:prstGeom prst="rect">
              <a:avLst/>
            </a:prstGeom>
            <a:noFill/>
          </p:spPr>
          <p:txBody>
            <a:bodyPr wrap="square" rtlCol="0">
              <a:spAutoFit/>
            </a:bodyPr>
            <a:p>
              <a:pPr algn="just">
                <a:lnSpc>
                  <a:spcPct val="100000"/>
                </a:lnSpc>
              </a:pPr>
              <a:r>
                <a:rPr sz="2000" b="1">
                  <a:latin typeface="宋体" panose="02010600030101010101" pitchFamily="2" charset="-122"/>
                  <a:ea typeface="宋体" panose="02010600030101010101" pitchFamily="2" charset="-122"/>
                  <a:sym typeface="+mn-ea"/>
                </a:rPr>
                <a:t>⑧</a:t>
              </a:r>
              <a:r>
                <a:rPr lang="zh-CN" altLang="en-US" sz="1800">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企业质量管理制度”材料，企业可跟据指标体系的条款对相应的文件资料的要求提供全文或清单、或照片、截图，动态掌握监管信息。</a:t>
              </a:r>
              <a:endParaRPr lang="zh-CN" altLang="en-US" spc="150">
                <a:solidFill>
                  <a:srgbClr val="FF0000"/>
                </a:solidFill>
                <a:uFillTx/>
                <a:latin typeface="宋体" panose="02010600030101010101" pitchFamily="2" charset="-122"/>
                <a:ea typeface="宋体" panose="02010600030101010101" pitchFamily="2" charset="-122"/>
                <a:cs typeface="宋体" panose="02010600030101010101" pitchFamily="2" charset="-122"/>
                <a:sym typeface="微软雅黑" panose="020B0503020204020204" pitchFamily="34" charset="-122"/>
              </a:endParaRPr>
            </a:p>
            <a:p>
              <a:pPr algn="just">
                <a:lnSpc>
                  <a:spcPct val="150000"/>
                </a:lnSpc>
              </a:pPr>
              <a:endParaRPr lang="zh-CN" altLang="en-US" spc="150" dirty="0">
                <a:solidFill>
                  <a:srgbClr val="FF0000"/>
                </a:solidFill>
                <a:uFillTx/>
                <a:latin typeface="宋体" panose="02010600030101010101" pitchFamily="2" charset="-122"/>
                <a:ea typeface="宋体" panose="02010600030101010101" pitchFamily="2" charset="-122"/>
                <a:cs typeface="宋体" panose="02010600030101010101" pitchFamily="2"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1000"/>
                                        <p:tgtEl>
                                          <p:spTgt spid="164"/>
                                        </p:tgtEl>
                                      </p:cBhvr>
                                    </p:animEffect>
                                    <p:anim calcmode="lin" valueType="num">
                                      <p:cBhvr>
                                        <p:cTn id="25" dur="1000" fill="hold"/>
                                        <p:tgtEl>
                                          <p:spTgt spid="164"/>
                                        </p:tgtEl>
                                        <p:attrNameLst>
                                          <p:attrName>ppt_x</p:attrName>
                                        </p:attrNameLst>
                                      </p:cBhvr>
                                      <p:tavLst>
                                        <p:tav tm="0">
                                          <p:val>
                                            <p:strVal val="#ppt_x"/>
                                          </p:val>
                                        </p:tav>
                                        <p:tav tm="100000">
                                          <p:val>
                                            <p:strVal val="#ppt_x"/>
                                          </p:val>
                                        </p:tav>
                                      </p:tavLst>
                                    </p:anim>
                                    <p:anim calcmode="lin" valueType="num">
                                      <p:cBhvr>
                                        <p:cTn id="26" dur="1000" fill="hold"/>
                                        <p:tgtEl>
                                          <p:spTgt spid="16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5"/>
                                        </p:tgtEl>
                                        <p:attrNameLst>
                                          <p:attrName>style.visibility</p:attrName>
                                        </p:attrNameLst>
                                      </p:cBhvr>
                                      <p:to>
                                        <p:strVal val="visible"/>
                                      </p:to>
                                    </p:set>
                                    <p:animEffect transition="in" filter="fade">
                                      <p:cBhvr>
                                        <p:cTn id="29" dur="1000"/>
                                        <p:tgtEl>
                                          <p:spTgt spid="165"/>
                                        </p:tgtEl>
                                      </p:cBhvr>
                                    </p:animEffect>
                                    <p:anim calcmode="lin" valueType="num">
                                      <p:cBhvr>
                                        <p:cTn id="30" dur="1000" fill="hold"/>
                                        <p:tgtEl>
                                          <p:spTgt spid="165"/>
                                        </p:tgtEl>
                                        <p:attrNameLst>
                                          <p:attrName>ppt_x</p:attrName>
                                        </p:attrNameLst>
                                      </p:cBhvr>
                                      <p:tavLst>
                                        <p:tav tm="0">
                                          <p:val>
                                            <p:strVal val="#ppt_x"/>
                                          </p:val>
                                        </p:tav>
                                        <p:tav tm="100000">
                                          <p:val>
                                            <p:strVal val="#ppt_x"/>
                                          </p:val>
                                        </p:tav>
                                      </p:tavLst>
                                    </p:anim>
                                    <p:anim calcmode="lin" valueType="num">
                                      <p:cBhvr>
                                        <p:cTn id="31" dur="1000" fill="hold"/>
                                        <p:tgtEl>
                                          <p:spTgt spid="16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grpSp>
        <p:nvGrpSpPr>
          <p:cNvPr id="28" name="组合 27"/>
          <p:cNvGrpSpPr/>
          <p:nvPr/>
        </p:nvGrpSpPr>
        <p:grpSpPr>
          <a:xfrm>
            <a:off x="1232686" y="2542473"/>
            <a:ext cx="9663312" cy="872881"/>
            <a:chOff x="1251736" y="2199573"/>
            <a:chExt cx="9663312" cy="872881"/>
          </a:xfrm>
        </p:grpSpPr>
        <p:sp>
          <p:nvSpPr>
            <p:cNvPr id="2" name="矩形 15"/>
            <p:cNvSpPr>
              <a:spLocks noChangeArrowheads="1"/>
            </p:cNvSpPr>
            <p:nvPr/>
          </p:nvSpPr>
          <p:spPr bwMode="auto">
            <a:xfrm>
              <a:off x="1382663" y="2225926"/>
              <a:ext cx="493157" cy="316541"/>
            </a:xfrm>
            <a:prstGeom prst="rect">
              <a:avLst/>
            </a:prstGeom>
            <a:solidFill>
              <a:srgbClr val="153985"/>
            </a:solidFill>
            <a:ln>
              <a:noFill/>
            </a:ln>
          </p:spPr>
          <p:txBody>
            <a:bodyPr anchor="ctr"/>
            <a:p>
              <a:pPr algn="ctr"/>
              <a:r>
                <a:rPr lang="en-US" altLang="zh-CN"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1</a:t>
              </a:r>
              <a:endParaRPr lang="en-US" altLang="zh-CN"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TextBox 16"/>
            <p:cNvSpPr>
              <a:spLocks noChangeArrowheads="1"/>
            </p:cNvSpPr>
            <p:nvPr/>
          </p:nvSpPr>
          <p:spPr bwMode="auto">
            <a:xfrm>
              <a:off x="1251736" y="2648909"/>
              <a:ext cx="9663312" cy="42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just">
                <a:lnSpc>
                  <a:spcPct val="120000"/>
                </a:lnSpc>
              </a:pPr>
              <a:r>
                <a:rPr lang="zh-CN" b="1">
                  <a:latin typeface="宋体" panose="02010600030101010101" pitchFamily="2" charset="-122"/>
                  <a:ea typeface="宋体" panose="02010600030101010101" pitchFamily="2" charset="-122"/>
                  <a:sym typeface="+mn-ea"/>
                </a:rPr>
                <a:t>①</a:t>
              </a:r>
              <a:r>
                <a:rPr lang="en-US" altLang="zh-CN" b="1">
                  <a:latin typeface="宋体" panose="02010600030101010101" pitchFamily="2" charset="-122"/>
                  <a:ea typeface="宋体" panose="02010600030101010101" pitchFamily="2" charset="-122"/>
                  <a:sym typeface="+mn-ea"/>
                </a:rPr>
                <a:t> </a:t>
              </a:r>
              <a:r>
                <a:rPr lang="zh-CN">
                  <a:latin typeface="宋体" panose="02010600030101010101" pitchFamily="2" charset="-122"/>
                  <a:ea typeface="宋体" panose="02010600030101010101" pitchFamily="2" charset="-122"/>
                  <a:sym typeface="+mn-ea"/>
                </a:rPr>
                <a:t>自评根据指标体系、标准分值、计分依据在自评分栏打分并汇总分数。</a:t>
              </a:r>
              <a:endParaRPr lang="zh-CN" altLang="en-US" kern="0" dirty="0">
                <a:solidFill>
                  <a:schemeClr val="bg1">
                    <a:lumMod val="50000"/>
                  </a:schemeClr>
                </a:solidFill>
                <a:latin typeface="宋体" panose="02010600030101010101" pitchFamily="2" charset="-122"/>
                <a:ea typeface="宋体" panose="02010600030101010101" pitchFamily="2" charset="-122"/>
                <a:sym typeface="+mn-ea"/>
              </a:endParaRPr>
            </a:p>
          </p:txBody>
        </p:sp>
        <p:sp>
          <p:nvSpPr>
            <p:cNvPr id="7" name="矩形 17"/>
            <p:cNvSpPr>
              <a:spLocks noChangeArrowheads="1"/>
            </p:cNvSpPr>
            <p:nvPr/>
          </p:nvSpPr>
          <p:spPr bwMode="auto">
            <a:xfrm>
              <a:off x="2020086" y="2199573"/>
              <a:ext cx="878141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zh-CN" sz="2000" b="1">
                  <a:solidFill>
                    <a:srgbClr val="153985"/>
                  </a:solidFill>
                  <a:latin typeface="宋体" panose="02010600030101010101" pitchFamily="2" charset="-122"/>
                  <a:ea typeface="宋体" panose="02010600030101010101" pitchFamily="2" charset="-122"/>
                  <a:cs typeface="宋体" panose="02010600030101010101" pitchFamily="2" charset="-122"/>
                  <a:sym typeface="+mn-ea"/>
                </a:rPr>
                <a:t>企业参加信用评价前自评得分应至少符合1A 级（≥600 分）</a:t>
              </a:r>
              <a:r>
                <a:rPr lang="zh-CN" sz="2000">
                  <a:solidFill>
                    <a:srgbClr val="153985"/>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000" b="1" dirty="0">
                <a:solidFill>
                  <a:srgbClr val="153985"/>
                </a:solidFill>
                <a:latin typeface="宋体" panose="02010600030101010101" pitchFamily="2" charset="-122"/>
                <a:ea typeface="宋体" panose="02010600030101010101" pitchFamily="2" charset="-122"/>
                <a:cs typeface="宋体" panose="02010600030101010101" pitchFamily="2" charset="-122"/>
                <a:sym typeface="+mn-ea"/>
              </a:endParaRPr>
            </a:p>
          </p:txBody>
        </p:sp>
      </p:grpSp>
      <p:sp>
        <p:nvSpPr>
          <p:cNvPr id="27" name="矩形 26"/>
          <p:cNvSpPr/>
          <p:nvPr/>
        </p:nvSpPr>
        <p:spPr>
          <a:xfrm>
            <a:off x="1287092" y="1774122"/>
            <a:ext cx="3855720" cy="460375"/>
          </a:xfrm>
          <a:prstGeom prst="rect">
            <a:avLst/>
          </a:prstGeom>
        </p:spPr>
        <p:txBody>
          <a:bodyPr wrap="none">
            <a:spAutoFit/>
          </a:bodyPr>
          <a:p>
            <a:pPr algn="l"/>
            <a:r>
              <a:rPr lang="zh-CN" altLang="en-US" sz="2400" b="1" dirty="0">
                <a:solidFill>
                  <a:schemeClr val="tx1"/>
                </a:solidFill>
                <a:latin typeface="+mj-ea"/>
                <a:ea typeface="+mj-ea"/>
              </a:rPr>
              <a:t>四、申报企业申报内审自查</a:t>
            </a:r>
            <a:endParaRPr lang="zh-CN" altLang="en-US" sz="2400" b="1" dirty="0">
              <a:solidFill>
                <a:schemeClr val="tx1"/>
              </a:solidFill>
              <a:latin typeface="+mj-ea"/>
              <a:ea typeface="+mj-ea"/>
            </a:endParaRPr>
          </a:p>
        </p:txBody>
      </p:sp>
      <p:sp>
        <p:nvSpPr>
          <p:cNvPr id="31" name="TextBox 16"/>
          <p:cNvSpPr>
            <a:spLocks noChangeArrowheads="1"/>
          </p:cNvSpPr>
          <p:nvPr/>
        </p:nvSpPr>
        <p:spPr bwMode="auto">
          <a:xfrm>
            <a:off x="1232535" y="3790315"/>
            <a:ext cx="9549130" cy="108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lvl="0" algn="just">
              <a:lnSpc>
                <a:spcPct val="120000"/>
              </a:lnSpc>
            </a:pPr>
            <a:r>
              <a:rPr lang="zh-CN" sz="1800" b="1">
                <a:latin typeface="宋体" panose="02010600030101010101" pitchFamily="2" charset="-122"/>
                <a:ea typeface="宋体" panose="02010600030101010101" pitchFamily="2" charset="-122"/>
                <a:sym typeface="宋体" panose="02010600030101010101" pitchFamily="2" charset="-122"/>
              </a:rPr>
              <a:t>②</a:t>
            </a:r>
            <a:r>
              <a:rPr lang="zh-CN" sz="1800">
                <a:latin typeface="宋体" panose="02010600030101010101" pitchFamily="2" charset="-122"/>
                <a:ea typeface="宋体" panose="02010600030101010101" pitchFamily="2" charset="-122"/>
                <a:sym typeface="宋体" panose="02010600030101010101" pitchFamily="2" charset="-122"/>
              </a:rPr>
              <a:t> </a:t>
            </a:r>
            <a:r>
              <a:rPr lang="zh-CN" sz="1800">
                <a:latin typeface="宋体" panose="02010600030101010101" pitchFamily="2" charset="-122"/>
                <a:ea typeface="宋体" panose="02010600030101010101" pitchFamily="2" charset="-122"/>
                <a:sym typeface="+mn-ea"/>
              </a:rPr>
              <a:t>自评中有合理缺项情况的企业，自查评价得分按下列公式计算：</a:t>
            </a:r>
            <a:endParaRPr lang="zh-CN" sz="1800">
              <a:latin typeface="宋体" panose="02010600030101010101" pitchFamily="2" charset="-122"/>
              <a:ea typeface="宋体" panose="02010600030101010101" pitchFamily="2" charset="-122"/>
              <a:sym typeface="+mn-ea"/>
            </a:endParaRPr>
          </a:p>
          <a:p>
            <a:pPr lvl="0" algn="just">
              <a:lnSpc>
                <a:spcPct val="120000"/>
              </a:lnSpc>
            </a:pPr>
            <a:endParaRPr lang="zh-CN" sz="1800">
              <a:latin typeface="宋体" panose="02010600030101010101" pitchFamily="2" charset="-122"/>
              <a:ea typeface="宋体" panose="02010600030101010101" pitchFamily="2" charset="-122"/>
              <a:sym typeface="+mn-ea"/>
            </a:endParaRPr>
          </a:p>
          <a:p>
            <a:pPr lvl="0" algn="just">
              <a:lnSpc>
                <a:spcPct val="120000"/>
              </a:lnSpc>
            </a:pPr>
            <a:endParaRPr lang="zh-CN" sz="1800">
              <a:latin typeface="宋体" panose="02010600030101010101" pitchFamily="2" charset="-122"/>
              <a:ea typeface="宋体" panose="02010600030101010101" pitchFamily="2" charset="-122"/>
              <a:sym typeface="宋体" panose="02010600030101010101" pitchFamily="2" charset="-122"/>
            </a:endParaRPr>
          </a:p>
        </p:txBody>
      </p:sp>
      <p:cxnSp>
        <p:nvCxnSpPr>
          <p:cNvPr id="37" name="直接连接符 36"/>
          <p:cNvCxnSpPr/>
          <p:nvPr/>
        </p:nvCxnSpPr>
        <p:spPr>
          <a:xfrm>
            <a:off x="1368058" y="3602679"/>
            <a:ext cx="9418311" cy="0"/>
          </a:xfrm>
          <a:prstGeom prst="line">
            <a:avLst/>
          </a:prstGeom>
          <a:noFill/>
          <a:ln w="12700" cap="flat" cmpd="sng" algn="ctr">
            <a:solidFill>
              <a:srgbClr val="2E75B3"/>
            </a:solidFill>
            <a:prstDash val="dash"/>
            <a:miter lim="800000"/>
          </a:ln>
          <a:effectLst/>
        </p:spPr>
      </p:cxnSp>
      <p:graphicFrame>
        <p:nvGraphicFramePr>
          <p:cNvPr id="9" name="对象 8">
            <a:hlinkClick r:id="" action="ppaction://ole?verb="/>
          </p:cNvPr>
          <p:cNvGraphicFramePr>
            <a:graphicFrameLocks noChangeAspect="1"/>
          </p:cNvGraphicFramePr>
          <p:nvPr/>
        </p:nvGraphicFramePr>
        <p:xfrm>
          <a:off x="1679575" y="4474845"/>
          <a:ext cx="5120005" cy="684530"/>
        </p:xfrm>
        <a:graphic>
          <a:graphicData uri="http://schemas.openxmlformats.org/presentationml/2006/ole">
            <mc:AlternateContent xmlns:mc="http://schemas.openxmlformats.org/markup-compatibility/2006">
              <mc:Choice xmlns:v="urn:schemas-microsoft-com:vml" Requires="v">
                <p:oleObj spid="_x0000_s1025" name="" r:id="rId2" imgW="5845810" imgH="781050" progId="Equation.KSEE3">
                  <p:embed/>
                </p:oleObj>
              </mc:Choice>
              <mc:Fallback>
                <p:oleObj name="" r:id="rId2" imgW="5845810" imgH="781050" progId="Equation.KSEE3">
                  <p:embed/>
                  <p:pic>
                    <p:nvPicPr>
                      <p:cNvPr id="0" name="图片 1024"/>
                      <p:cNvPicPr/>
                      <p:nvPr/>
                    </p:nvPicPr>
                    <p:blipFill>
                      <a:blip r:embed="rId3"/>
                      <a:stretch>
                        <a:fillRect/>
                      </a:stretch>
                    </p:blipFill>
                    <p:spPr>
                      <a:xfrm>
                        <a:off x="1679575" y="4474845"/>
                        <a:ext cx="5120005" cy="684530"/>
                      </a:xfrm>
                      <a:prstGeom prst="rect">
                        <a:avLst/>
                      </a:prstGeom>
                    </p:spPr>
                  </p:pic>
                </p:oleObj>
              </mc:Fallback>
            </mc:AlternateContent>
          </a:graphicData>
        </a:graphic>
      </p:graphicFrame>
      <p:sp>
        <p:nvSpPr>
          <p:cNvPr id="39" name="六边形 38"/>
          <p:cNvSpPr/>
          <p:nvPr/>
        </p:nvSpPr>
        <p:spPr>
          <a:xfrm rot="5400000">
            <a:off x="1058545" y="1524000"/>
            <a:ext cx="952500" cy="813435"/>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六边形 44"/>
          <p:cNvSpPr/>
          <p:nvPr/>
        </p:nvSpPr>
        <p:spPr>
          <a:xfrm rot="5400000">
            <a:off x="904240" y="1066165"/>
            <a:ext cx="318770" cy="272415"/>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5" y="27319"/>
            <a:ext cx="3276749" cy="638966"/>
          </a:xfrm>
          <a:prstGeom prst="rect">
            <a:avLst/>
          </a:prstGeom>
        </p:spPr>
      </p:pic>
      <p:grpSp>
        <p:nvGrpSpPr>
          <p:cNvPr id="28" name="组合 27"/>
          <p:cNvGrpSpPr/>
          <p:nvPr/>
        </p:nvGrpSpPr>
        <p:grpSpPr>
          <a:xfrm>
            <a:off x="994561" y="2542473"/>
            <a:ext cx="9787890" cy="3314456"/>
            <a:chOff x="1013611" y="2199573"/>
            <a:chExt cx="9787890" cy="3314456"/>
          </a:xfrm>
        </p:grpSpPr>
        <p:sp>
          <p:nvSpPr>
            <p:cNvPr id="2" name="矩形 15"/>
            <p:cNvSpPr>
              <a:spLocks noChangeArrowheads="1"/>
            </p:cNvSpPr>
            <p:nvPr/>
          </p:nvSpPr>
          <p:spPr bwMode="auto">
            <a:xfrm>
              <a:off x="1382663" y="2225926"/>
              <a:ext cx="493157" cy="316541"/>
            </a:xfrm>
            <a:prstGeom prst="rect">
              <a:avLst/>
            </a:prstGeom>
            <a:solidFill>
              <a:srgbClr val="153985"/>
            </a:solidFill>
            <a:ln>
              <a:noFill/>
            </a:ln>
          </p:spPr>
          <p:txBody>
            <a:bodyPr anchor="ctr"/>
            <a:p>
              <a:pPr algn="ctr"/>
              <a:r>
                <a:rPr lang="en-US" altLang="zh-CN"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2</a:t>
              </a:r>
              <a:endParaRPr lang="en-US" altLang="zh-CN"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TextBox 16"/>
            <p:cNvSpPr>
              <a:spLocks noChangeArrowheads="1"/>
            </p:cNvSpPr>
            <p:nvPr/>
          </p:nvSpPr>
          <p:spPr bwMode="auto">
            <a:xfrm>
              <a:off x="1013611" y="5090484"/>
              <a:ext cx="9663312" cy="42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just">
                <a:lnSpc>
                  <a:spcPct val="120000"/>
                </a:lnSpc>
              </a:pPr>
              <a:endParaRPr lang="zh-CN" altLang="en-US" kern="0" dirty="0">
                <a:solidFill>
                  <a:schemeClr val="bg1">
                    <a:lumMod val="50000"/>
                  </a:schemeClr>
                </a:solidFill>
                <a:latin typeface="宋体" panose="02010600030101010101" pitchFamily="2" charset="-122"/>
                <a:ea typeface="宋体" panose="02010600030101010101" pitchFamily="2" charset="-122"/>
                <a:sym typeface="+mn-ea"/>
              </a:endParaRPr>
            </a:p>
          </p:txBody>
        </p:sp>
        <p:sp>
          <p:nvSpPr>
            <p:cNvPr id="7" name="矩形 17"/>
            <p:cNvSpPr>
              <a:spLocks noChangeArrowheads="1"/>
            </p:cNvSpPr>
            <p:nvPr/>
          </p:nvSpPr>
          <p:spPr bwMode="auto">
            <a:xfrm>
              <a:off x="2020086" y="2199573"/>
              <a:ext cx="8781415"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zh-CN" sz="2000">
                  <a:solidFill>
                    <a:srgbClr val="153985"/>
                  </a:solidFill>
                  <a:latin typeface="宋体" panose="02010600030101010101" pitchFamily="2" charset="-122"/>
                  <a:ea typeface="宋体" panose="02010600030101010101" pitchFamily="2" charset="-122"/>
                  <a:cs typeface="宋体" panose="02010600030101010101" pitchFamily="2" charset="-122"/>
                  <a:sym typeface="+mn-ea"/>
                </a:rPr>
                <a:t>“企业年度自查报告”是指提交上年度自查报告，长沙市场监督管理局开展同年度企业自查时，报告认可有效。（自查报告模板一般可在协会官网下载http://www.csylxh.com/NewShow.aspx?pid=9&amp;id=1390）</a:t>
              </a:r>
              <a:endParaRPr lang="zh-CN" sz="2000">
                <a:solidFill>
                  <a:srgbClr val="153985"/>
                </a:solidFill>
                <a:latin typeface="宋体" panose="02010600030101010101" pitchFamily="2" charset="-122"/>
                <a:ea typeface="宋体" panose="02010600030101010101" pitchFamily="2" charset="-122"/>
                <a:cs typeface="宋体" panose="02010600030101010101" pitchFamily="2" charset="-122"/>
                <a:sym typeface="+mn-ea"/>
              </a:endParaRPr>
            </a:p>
          </p:txBody>
        </p:sp>
      </p:grpSp>
      <p:sp>
        <p:nvSpPr>
          <p:cNvPr id="27" name="矩形 26"/>
          <p:cNvSpPr/>
          <p:nvPr/>
        </p:nvSpPr>
        <p:spPr>
          <a:xfrm>
            <a:off x="1287092" y="1774122"/>
            <a:ext cx="3855720" cy="460375"/>
          </a:xfrm>
          <a:prstGeom prst="rect">
            <a:avLst/>
          </a:prstGeom>
        </p:spPr>
        <p:txBody>
          <a:bodyPr wrap="none">
            <a:spAutoFit/>
          </a:bodyPr>
          <a:p>
            <a:pPr algn="l"/>
            <a:r>
              <a:rPr lang="zh-CN" altLang="en-US" sz="2400" b="1" dirty="0">
                <a:solidFill>
                  <a:schemeClr val="tx1"/>
                </a:solidFill>
                <a:latin typeface="+mj-ea"/>
                <a:ea typeface="+mj-ea"/>
              </a:rPr>
              <a:t>四、申报企业申报内审自查</a:t>
            </a:r>
            <a:endParaRPr lang="zh-CN" altLang="en-US" sz="2400" b="1" dirty="0">
              <a:solidFill>
                <a:schemeClr val="tx1"/>
              </a:solidFill>
              <a:latin typeface="+mj-ea"/>
              <a:ea typeface="+mj-ea"/>
            </a:endParaRPr>
          </a:p>
        </p:txBody>
      </p:sp>
      <p:cxnSp>
        <p:nvCxnSpPr>
          <p:cNvPr id="37" name="直接连接符 36"/>
          <p:cNvCxnSpPr/>
          <p:nvPr/>
        </p:nvCxnSpPr>
        <p:spPr>
          <a:xfrm>
            <a:off x="1363613" y="3680149"/>
            <a:ext cx="9418311" cy="0"/>
          </a:xfrm>
          <a:prstGeom prst="line">
            <a:avLst/>
          </a:prstGeom>
          <a:noFill/>
          <a:ln w="12700" cap="flat" cmpd="sng" algn="ctr">
            <a:solidFill>
              <a:srgbClr val="2E75B3"/>
            </a:solidFill>
            <a:prstDash val="dash"/>
            <a:miter lim="800000"/>
          </a:ln>
          <a:effectLst/>
        </p:spPr>
      </p:cxnSp>
      <p:sp>
        <p:nvSpPr>
          <p:cNvPr id="3" name="矩形 15"/>
          <p:cNvSpPr>
            <a:spLocks noChangeArrowheads="1"/>
          </p:cNvSpPr>
          <p:nvPr/>
        </p:nvSpPr>
        <p:spPr bwMode="auto">
          <a:xfrm>
            <a:off x="1363613" y="4002021"/>
            <a:ext cx="493157" cy="316541"/>
          </a:xfrm>
          <a:prstGeom prst="rect">
            <a:avLst/>
          </a:prstGeom>
          <a:solidFill>
            <a:srgbClr val="153985"/>
          </a:solidFill>
          <a:ln>
            <a:noFill/>
          </a:ln>
        </p:spPr>
        <p:txBody>
          <a:bodyPr anchor="ctr"/>
          <a:p>
            <a:pPr algn="ctr"/>
            <a:r>
              <a:rPr lang="en-US" altLang="zh-CN"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3</a:t>
            </a:r>
            <a:endParaRPr lang="en-US" altLang="zh-CN"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矩形 17"/>
          <p:cNvSpPr>
            <a:spLocks noChangeArrowheads="1"/>
          </p:cNvSpPr>
          <p:nvPr/>
        </p:nvSpPr>
        <p:spPr bwMode="auto">
          <a:xfrm>
            <a:off x="2001036" y="3960428"/>
            <a:ext cx="878141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zh-CN" sz="2000">
                <a:solidFill>
                  <a:srgbClr val="153985"/>
                </a:solidFill>
                <a:latin typeface="宋体" panose="02010600030101010101" pitchFamily="2" charset="-122"/>
                <a:ea typeface="宋体" panose="02010600030101010101" pitchFamily="2" charset="-122"/>
                <a:cs typeface="宋体" panose="02010600030101010101" pitchFamily="2" charset="-122"/>
                <a:sym typeface="+mn-ea"/>
              </a:rPr>
              <a:t>申请AAA 级以上信用等级（含 AAA 级）评价的企业，需递交信用报告。</a:t>
            </a:r>
            <a:endParaRPr lang="zh-CN" sz="2000">
              <a:solidFill>
                <a:srgbClr val="153985"/>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TextBox 16"/>
          <p:cNvSpPr>
            <a:spLocks noChangeArrowheads="1"/>
          </p:cNvSpPr>
          <p:nvPr/>
        </p:nvSpPr>
        <p:spPr bwMode="auto">
          <a:xfrm>
            <a:off x="1363496" y="4475169"/>
            <a:ext cx="9663312" cy="108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just">
              <a:lnSpc>
                <a:spcPct val="120000"/>
              </a:lnSpc>
            </a:pPr>
            <a:r>
              <a:rPr lang="zh-CN">
                <a:latin typeface="宋体" panose="02010600030101010101" pitchFamily="2" charset="-122"/>
                <a:ea typeface="宋体" panose="02010600030101010101" pitchFamily="2" charset="-122"/>
                <a:sym typeface="+mn-ea"/>
              </a:rPr>
              <a:t>① 信用报告由遴选的第三方信用服务机构出具。</a:t>
            </a:r>
            <a:endParaRPr lang="zh-CN">
              <a:latin typeface="宋体" panose="02010600030101010101" pitchFamily="2" charset="-122"/>
              <a:ea typeface="宋体" panose="02010600030101010101" pitchFamily="2" charset="-122"/>
              <a:sym typeface="+mn-ea"/>
            </a:endParaRPr>
          </a:p>
          <a:p>
            <a:pPr algn="just">
              <a:lnSpc>
                <a:spcPct val="120000"/>
              </a:lnSpc>
            </a:pPr>
            <a:r>
              <a:rPr lang="zh-CN">
                <a:latin typeface="宋体" panose="02010600030101010101" pitchFamily="2" charset="-122"/>
                <a:ea typeface="宋体" panose="02010600030101010101" pitchFamily="2" charset="-122"/>
                <a:sym typeface="+mn-ea"/>
              </a:rPr>
              <a:t>② 团标发布之前，已有合法资质的信用机构出具的，并在评级年度内有效期限的信用报告，本次活动确认有效。</a:t>
            </a:r>
            <a:endParaRPr lang="zh-CN">
              <a:latin typeface="宋体" panose="02010600030101010101" pitchFamily="2" charset="-122"/>
              <a:ea typeface="宋体" panose="02010600030101010101" pitchFamily="2" charset="-122"/>
              <a:sym typeface="+mn-ea"/>
            </a:endParaRPr>
          </a:p>
        </p:txBody>
      </p:sp>
      <p:sp>
        <p:nvSpPr>
          <p:cNvPr id="39" name="六边形 38"/>
          <p:cNvSpPr/>
          <p:nvPr/>
        </p:nvSpPr>
        <p:spPr>
          <a:xfrm rot="5400000">
            <a:off x="1058545" y="1524000"/>
            <a:ext cx="952500" cy="813435"/>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六边形 44"/>
          <p:cNvSpPr/>
          <p:nvPr/>
        </p:nvSpPr>
        <p:spPr>
          <a:xfrm rot="5400000">
            <a:off x="904240" y="1066165"/>
            <a:ext cx="318770" cy="272415"/>
          </a:xfrm>
          <a:prstGeom prst="hexagon">
            <a:avLst/>
          </a:prstGeom>
          <a:noFill/>
          <a:ln w="38100">
            <a:solidFill>
              <a:srgbClr val="006E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bwMode="auto">
          <a:xfrm rot="18772238">
            <a:off x="-3300371" y="-1290031"/>
            <a:ext cx="17935980" cy="17935980"/>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2" name="椭圆 1"/>
          <p:cNvSpPr/>
          <p:nvPr/>
        </p:nvSpPr>
        <p:spPr bwMode="auto">
          <a:xfrm rot="18772238">
            <a:off x="-3667392" y="-14129750"/>
            <a:ext cx="19624620" cy="19624620"/>
          </a:xfrm>
          <a:prstGeom prst="ellipse">
            <a:avLst/>
          </a:prstGeom>
          <a:gradFill>
            <a:gsLst>
              <a:gs pos="27000">
                <a:srgbClr val="004097"/>
              </a:gs>
              <a:gs pos="100000">
                <a:srgbClr val="00B0F0"/>
              </a:gs>
            </a:gsLst>
            <a:lin ang="5400000" scaled="1"/>
          </a:gradFill>
          <a:ln>
            <a:noFill/>
          </a:ln>
          <a:effectLst>
            <a:outerShdw blurRad="63500" sx="101000" sy="101000" algn="ctr" rotWithShape="0">
              <a:prstClr val="black">
                <a:alpha val="40000"/>
              </a:prstClr>
            </a:outerShdw>
          </a:effectLst>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华文仿宋" panose="02010600040101010101" pitchFamily="2" charset="-122"/>
              <a:ea typeface="黑体" panose="02010609060101010101" charset="-122"/>
              <a:sym typeface="华文仿宋" panose="02010600040101010101" pitchFamily="2" charset="-122"/>
            </a:endParaRPr>
          </a:p>
        </p:txBody>
      </p:sp>
      <p:sp>
        <p:nvSpPr>
          <p:cNvPr id="8" name="文本框 7"/>
          <p:cNvSpPr txBox="1"/>
          <p:nvPr/>
        </p:nvSpPr>
        <p:spPr>
          <a:xfrm>
            <a:off x="5123892" y="5644991"/>
            <a:ext cx="2376264" cy="460375"/>
          </a:xfrm>
          <a:prstGeom prst="rect">
            <a:avLst/>
          </a:prstGeom>
          <a:noFill/>
        </p:spPr>
        <p:txBody>
          <a:bodyPr wrap="square" rtlCol="0">
            <a:spAutoFit/>
          </a:bodyPr>
          <a:lstStyle/>
          <a:p>
            <a:r>
              <a:rPr lang="zh-CN" altLang="en-US" sz="2400" dirty="0">
                <a:solidFill>
                  <a:schemeClr val="bg1"/>
                </a:solidFill>
                <a:latin typeface="华文仿宋" panose="02010600040101010101" pitchFamily="2" charset="-122"/>
                <a:ea typeface="黑体" panose="02010609060101010101" charset="-122"/>
                <a:sym typeface="华文仿宋" panose="02010600040101010101" pitchFamily="2" charset="-122"/>
              </a:rPr>
              <a:t>二零二二年七月</a:t>
            </a:r>
            <a:endParaRPr lang="zh-CN" altLang="en-US" sz="2400" dirty="0">
              <a:solidFill>
                <a:schemeClr val="bg1"/>
              </a:solidFill>
              <a:latin typeface="华文仿宋" panose="02010600040101010101" pitchFamily="2" charset="-122"/>
              <a:ea typeface="黑体" panose="02010609060101010101" charset="-122"/>
              <a:sym typeface="华文仿宋" panose="02010600040101010101" pitchFamily="2" charset="-122"/>
            </a:endParaRPr>
          </a:p>
        </p:txBody>
      </p:sp>
      <p:grpSp>
        <p:nvGrpSpPr>
          <p:cNvPr id="12" name="组合 11"/>
          <p:cNvGrpSpPr/>
          <p:nvPr/>
        </p:nvGrpSpPr>
        <p:grpSpPr>
          <a:xfrm>
            <a:off x="1991544" y="1213009"/>
            <a:ext cx="7848872" cy="2215991"/>
            <a:chOff x="1824438" y="1412776"/>
            <a:chExt cx="7848872" cy="2215991"/>
          </a:xfrm>
        </p:grpSpPr>
        <p:sp>
          <p:nvSpPr>
            <p:cNvPr id="7" name="文本框 6"/>
            <p:cNvSpPr txBox="1"/>
            <p:nvPr/>
          </p:nvSpPr>
          <p:spPr>
            <a:xfrm>
              <a:off x="1824438" y="1412776"/>
              <a:ext cx="7848872" cy="2215991"/>
            </a:xfrm>
            <a:prstGeom prst="rect">
              <a:avLst/>
            </a:prstGeom>
            <a:noFill/>
          </p:spPr>
          <p:txBody>
            <a:bodyPr wrap="square" rtlCol="0">
              <a:spAutoFit/>
            </a:bodyPr>
            <a:lstStyle/>
            <a:p>
              <a:pPr algn="dist"/>
              <a:r>
                <a:rPr lang="en-US" altLang="zh-CN" sz="13800" b="1" dirty="0">
                  <a:solidFill>
                    <a:schemeClr val="bg1"/>
                  </a:solidFill>
                  <a:latin typeface="黑体" panose="02010609060101010101" charset="-122"/>
                  <a:ea typeface="黑体" panose="02010609060101010101" charset="-122"/>
                  <a:sym typeface="华文仿宋" panose="02010600040101010101" pitchFamily="2" charset="-122"/>
                </a:rPr>
                <a:t>THANKS</a:t>
              </a:r>
              <a:endParaRPr lang="zh-CN" altLang="en-US" sz="13800" b="1" dirty="0">
                <a:solidFill>
                  <a:schemeClr val="bg1"/>
                </a:solidFill>
                <a:latin typeface="黑体" panose="02010609060101010101" charset="-122"/>
                <a:ea typeface="黑体" panose="02010609060101010101" charset="-122"/>
                <a:sym typeface="华文仿宋" panose="02010600040101010101" pitchFamily="2" charset="-122"/>
              </a:endParaRPr>
            </a:p>
          </p:txBody>
        </p:sp>
        <p:sp>
          <p:nvSpPr>
            <p:cNvPr id="9" name="文本框 8"/>
            <p:cNvSpPr txBox="1"/>
            <p:nvPr/>
          </p:nvSpPr>
          <p:spPr>
            <a:xfrm>
              <a:off x="2067219" y="3212976"/>
              <a:ext cx="7200800" cy="400110"/>
            </a:xfrm>
            <a:prstGeom prst="rect">
              <a:avLst/>
            </a:prstGeom>
            <a:noFill/>
          </p:spPr>
          <p:txBody>
            <a:bodyPr wrap="square" rtlCol="0">
              <a:spAutoFit/>
            </a:bodyPr>
            <a:lstStyle/>
            <a:p>
              <a:pPr algn="dist"/>
              <a:r>
                <a:rPr lang="en-US" altLang="zh-CN" sz="2000" dirty="0">
                  <a:solidFill>
                    <a:schemeClr val="bg1"/>
                  </a:solidFill>
                  <a:latin typeface="黑体" panose="02010609060101010101" charset="-122"/>
                  <a:ea typeface="黑体" panose="02010609060101010101" charset="-122"/>
                  <a:sym typeface="华文仿宋" panose="02010600040101010101" pitchFamily="2" charset="-122"/>
                </a:rPr>
                <a:t>THANKS</a:t>
              </a:r>
              <a:endParaRPr lang="zh-CN" altLang="en-US" sz="2400" dirty="0">
                <a:solidFill>
                  <a:schemeClr val="bg1"/>
                </a:solidFill>
                <a:latin typeface="黑体" panose="02010609060101010101" charset="-122"/>
                <a:ea typeface="黑体" panose="02010609060101010101" charset="-122"/>
                <a:sym typeface="华文仿宋" panose="02010600040101010101" pitchFamily="2" charset="-122"/>
              </a:endParaRPr>
            </a:p>
          </p:txBody>
        </p:sp>
        <p:cxnSp>
          <p:nvCxnSpPr>
            <p:cNvPr id="11" name="直接连接符 10"/>
            <p:cNvCxnSpPr/>
            <p:nvPr/>
          </p:nvCxnSpPr>
          <p:spPr>
            <a:xfrm>
              <a:off x="2067219" y="3244830"/>
              <a:ext cx="73411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弧形 12"/>
          <p:cNvSpPr/>
          <p:nvPr/>
        </p:nvSpPr>
        <p:spPr>
          <a:xfrm>
            <a:off x="-2961645" y="-12814082"/>
            <a:ext cx="18115290" cy="18115290"/>
          </a:xfrm>
          <a:prstGeom prst="arc">
            <a:avLst>
              <a:gd name="adj1" fmla="val 3570470"/>
              <a:gd name="adj2" fmla="val 10878389"/>
            </a:avLst>
          </a:prstGeom>
          <a:no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华文仿宋" panose="02010600040101010101" pitchFamily="2" charset="-122"/>
              <a:ea typeface="黑体" panose="02010609060101010101" charset="-122"/>
              <a:sym typeface="华文仿宋" panose="02010600040101010101" pitchFamily="2" charset="-122"/>
            </a:endParaRPr>
          </a:p>
        </p:txBody>
      </p:sp>
      <p:sp>
        <p:nvSpPr>
          <p:cNvPr id="14" name="弧形 13"/>
          <p:cNvSpPr/>
          <p:nvPr/>
        </p:nvSpPr>
        <p:spPr>
          <a:xfrm rot="20191481">
            <a:off x="-2998864" y="-12936242"/>
            <a:ext cx="18115290" cy="18115290"/>
          </a:xfrm>
          <a:prstGeom prst="arc">
            <a:avLst>
              <a:gd name="adj1" fmla="val 136429"/>
              <a:gd name="adj2" fmla="val 7093621"/>
            </a:avLst>
          </a:prstGeom>
          <a:no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华文仿宋" panose="02010600040101010101" pitchFamily="2" charset="-122"/>
              <a:ea typeface="黑体" panose="02010609060101010101" charset="-122"/>
              <a:sym typeface="华文仿宋" panose="02010600040101010101" pitchFamily="2" charset="-122"/>
            </a:endParaRPr>
          </a:p>
        </p:txBody>
      </p:sp>
      <p:sp>
        <p:nvSpPr>
          <p:cNvPr id="15" name="椭圆 14"/>
          <p:cNvSpPr/>
          <p:nvPr/>
        </p:nvSpPr>
        <p:spPr>
          <a:xfrm>
            <a:off x="8760296" y="4869160"/>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仿宋" panose="02010600040101010101" pitchFamily="2" charset="-122"/>
              <a:ea typeface="黑体" panose="02010609060101010101" charset="-122"/>
              <a:sym typeface="华文仿宋" panose="02010600040101010101" pitchFamily="2" charset="-122"/>
            </a:endParaRPr>
          </a:p>
        </p:txBody>
      </p:sp>
      <p:sp>
        <p:nvSpPr>
          <p:cNvPr id="16" name="椭圆 15"/>
          <p:cNvSpPr/>
          <p:nvPr/>
        </p:nvSpPr>
        <p:spPr>
          <a:xfrm>
            <a:off x="2999656" y="4725144"/>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仿宋" panose="02010600040101010101" pitchFamily="2" charset="-122"/>
              <a:ea typeface="黑体" panose="02010609060101010101" charset="-122"/>
              <a:sym typeface="华文仿宋" panose="02010600040101010101"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6451"/>
    </mc:Choice>
    <mc:Fallback>
      <p:transition spd="slow" advTm="64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 grpId="0" bldLvl="0" animBg="1"/>
      <p:bldP spid="8" grpId="0"/>
    </p:bldLst>
  </p:timing>
</p:sld>
</file>

<file path=ppt/tags/tag1.xml><?xml version="1.0" encoding="utf-8"?>
<p:tagLst xmlns:p="http://schemas.openxmlformats.org/presentationml/2006/main">
  <p:tag name="TIMING" val="|0.8|2.2|1.4"/>
</p:tagLst>
</file>

<file path=ppt/tags/tag2.xml><?xml version="1.0" encoding="utf-8"?>
<p:tagLst xmlns:p="http://schemas.openxmlformats.org/presentationml/2006/main">
  <p:tag name="KSO_WPP_MARK_KEY" val="d757efef-8cb3-42b6-916b-37a7d054ae79"/>
  <p:tag name="COMMONDATA" val="eyJoZGlkIjoiYjBkZWRhNzVlNzNmZWY1ZjI5M2VlZTdjYjQyMDI4MjQifQ=="/>
</p:tagLst>
</file>

<file path=ppt/theme/theme1.xml><?xml version="1.0" encoding="utf-8"?>
<a:theme xmlns:a="http://schemas.openxmlformats.org/drawingml/2006/main" name="2_Office 主题​​">
  <a:themeElements>
    <a:clrScheme name="我的主题色2">
      <a:dk1>
        <a:sysClr val="windowText" lastClr="000000"/>
      </a:dk1>
      <a:lt1>
        <a:sysClr val="window" lastClr="FFFFFF"/>
      </a:lt1>
      <a:dk2>
        <a:srgbClr val="22759E"/>
      </a:dk2>
      <a:lt2>
        <a:srgbClr val="4BAAD9"/>
      </a:lt2>
      <a:accent1>
        <a:srgbClr val="FF5A32"/>
      </a:accent1>
      <a:accent2>
        <a:srgbClr val="FF9600"/>
      </a:accent2>
      <a:accent3>
        <a:srgbClr val="64961E"/>
      </a:accent3>
      <a:accent4>
        <a:srgbClr val="92D050"/>
      </a:accent4>
      <a:accent5>
        <a:srgbClr val="E12369"/>
      </a:accent5>
      <a:accent6>
        <a:srgbClr val="F55591"/>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1105</Words>
  <Application>WPS 演示</Application>
  <PresentationFormat>宽屏</PresentationFormat>
  <Paragraphs>117</Paragraphs>
  <Slides>9</Slides>
  <Notes>0</Notes>
  <HiddenSlides>0</HiddenSlides>
  <MMClips>0</MMClips>
  <ScaleCrop>false</ScaleCrop>
  <HeadingPairs>
    <vt:vector size="8" baseType="variant">
      <vt:variant>
        <vt:lpstr>已用的字体</vt:lpstr>
      </vt:variant>
      <vt:variant>
        <vt:i4>60</vt:i4>
      </vt:variant>
      <vt:variant>
        <vt:lpstr>主题</vt:lpstr>
      </vt:variant>
      <vt:variant>
        <vt:i4>1</vt:i4>
      </vt:variant>
      <vt:variant>
        <vt:lpstr>嵌入 OLE 服务器</vt:lpstr>
      </vt:variant>
      <vt:variant>
        <vt:i4>1</vt:i4>
      </vt:variant>
      <vt:variant>
        <vt:lpstr>幻灯片标题</vt:lpstr>
      </vt:variant>
      <vt:variant>
        <vt:i4>9</vt:i4>
      </vt:variant>
    </vt:vector>
  </HeadingPairs>
  <TitlesOfParts>
    <vt:vector size="71" baseType="lpstr">
      <vt:lpstr>Arial</vt:lpstr>
      <vt:lpstr>宋体</vt:lpstr>
      <vt:lpstr>Wingdings</vt:lpstr>
      <vt:lpstr>Calibri</vt:lpstr>
      <vt:lpstr>微软雅黑</vt:lpstr>
      <vt:lpstr>Calibri</vt:lpstr>
      <vt:lpstr>锐字云字库大标宋GB</vt:lpstr>
      <vt:lpstr>仿宋</vt:lpstr>
      <vt:lpstr>等线</vt:lpstr>
      <vt:lpstr>思源黑体 CN</vt:lpstr>
      <vt:lpstr>黑体</vt:lpstr>
      <vt:lpstr>Arial Unicode MS</vt:lpstr>
      <vt:lpstr>Adobe 黑体 Std R</vt:lpstr>
      <vt:lpstr>汉仪中宋S</vt:lpstr>
      <vt:lpstr>汉仪中黑S</vt:lpstr>
      <vt:lpstr>方正姚体</vt:lpstr>
      <vt:lpstr>华文隶书</vt:lpstr>
      <vt:lpstr>华文行楷</vt:lpstr>
      <vt:lpstr>华文细黑</vt:lpstr>
      <vt:lpstr>华文琥珀</vt:lpstr>
      <vt:lpstr>汉仪雅酷黑简</vt:lpstr>
      <vt:lpstr>汉仪颜楷简</vt:lpstr>
      <vt:lpstr>方正悠黑体</vt:lpstr>
      <vt:lpstr>汉仪琥珀体简</vt:lpstr>
      <vt:lpstr>汉仪程行简</vt:lpstr>
      <vt:lpstr>汉仪超粗黑简</vt:lpstr>
      <vt:lpstr>方正仿宋简体</vt:lpstr>
      <vt:lpstr>方正公文黑体</vt:lpstr>
      <vt:lpstr>方正仿宋_GB2312</vt:lpstr>
      <vt:lpstr>方正兰亭黑简体</vt:lpstr>
      <vt:lpstr>方正小标宋简体</vt:lpstr>
      <vt:lpstr>方正清刻本悦宋简体</vt:lpstr>
      <vt:lpstr>方正公文小标宋</vt:lpstr>
      <vt:lpstr>方正幼线_GBK</vt:lpstr>
      <vt:lpstr>汉仪青云简</vt:lpstr>
      <vt:lpstr>红豆幼圆体</vt:lpstr>
      <vt:lpstr>兰米粗楷简体</vt:lpstr>
      <vt:lpstr>柳公权楷书</vt:lpstr>
      <vt:lpstr>南城烟雨多迷离</vt:lpstr>
      <vt:lpstr>你眉目寄来一场雨</vt:lpstr>
      <vt:lpstr>喜欢你时风好甜</vt:lpstr>
      <vt:lpstr>只是喜欢何必说爱</vt:lpstr>
      <vt:lpstr>华文中宋</vt:lpstr>
      <vt:lpstr>迷你简小标宋</vt:lpstr>
      <vt:lpstr>Bebas Neue</vt:lpstr>
      <vt:lpstr>山川星河皆是你</vt:lpstr>
      <vt:lpstr>华康搞怪水瓶体 W7</vt:lpstr>
      <vt:lpstr>汉仪铸字美心体简</vt:lpstr>
      <vt:lpstr>贩梦少女</vt:lpstr>
      <vt:lpstr>新宋体</vt:lpstr>
      <vt:lpstr>字魂105号-简雅黑</vt:lpstr>
      <vt:lpstr>Lato</vt:lpstr>
      <vt:lpstr>Times New Roman</vt:lpstr>
      <vt:lpstr>Arial Narrow</vt:lpstr>
      <vt:lpstr>Lato Regular</vt:lpstr>
      <vt:lpstr>微软雅黑 Light</vt:lpstr>
      <vt:lpstr>华文仿宋</vt:lpstr>
      <vt:lpstr>Arial</vt:lpstr>
      <vt:lpstr>华文楷体</vt:lpstr>
      <vt:lpstr>幼圆</vt:lpstr>
      <vt:lpstr>2_Office 主题​​</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志丹。。</cp:lastModifiedBy>
  <cp:revision>70</cp:revision>
  <dcterms:created xsi:type="dcterms:W3CDTF">2021-06-08T06:23:00Z</dcterms:created>
  <dcterms:modified xsi:type="dcterms:W3CDTF">2022-06-24T15:09:57Z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B3C4D7A8B6E54C08B34D329DC558A09E</vt:lpwstr>
  </property>
</Properties>
</file>