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3"/>
  </p:sldMasterIdLst>
  <p:notesMasterIdLst>
    <p:notesMasterId r:id="rId12"/>
  </p:notesMasterIdLst>
  <p:sldIdLst>
    <p:sldId id="365" r:id="rId4"/>
    <p:sldId id="401" r:id="rId5"/>
    <p:sldId id="428" r:id="rId6"/>
    <p:sldId id="608" r:id="rId7"/>
    <p:sldId id="643" r:id="rId8"/>
    <p:sldId id="644" r:id="rId9"/>
    <p:sldId id="645" r:id="rId10"/>
    <p:sldId id="605" r:id="rId11"/>
    <p:sldId id="648" r:id="rId13"/>
    <p:sldId id="646" r:id="rId14"/>
    <p:sldId id="649" r:id="rId15"/>
    <p:sldId id="651" r:id="rId16"/>
    <p:sldId id="641" r:id="rId17"/>
    <p:sldId id="657" r:id="rId18"/>
    <p:sldId id="662" r:id="rId19"/>
    <p:sldId id="663" r:id="rId20"/>
    <p:sldId id="658" r:id="rId21"/>
    <p:sldId id="659" r:id="rId22"/>
    <p:sldId id="660" r:id="rId23"/>
    <p:sldId id="661" r:id="rId24"/>
    <p:sldId id="664" r:id="rId25"/>
    <p:sldId id="642" r:id="rId26"/>
    <p:sldId id="529" r:id="rId27"/>
    <p:sldId id="490" r:id="rId28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48ceefaa-0b8e-4de2-8b8d-ce9f348c1296}">
          <p14:sldIdLst>
            <p14:sldId id="365"/>
            <p14:sldId id="401"/>
            <p14:sldId id="428"/>
            <p14:sldId id="608"/>
            <p14:sldId id="643"/>
            <p14:sldId id="644"/>
            <p14:sldId id="645"/>
            <p14:sldId id="605"/>
            <p14:sldId id="648"/>
            <p14:sldId id="646"/>
            <p14:sldId id="649"/>
            <p14:sldId id="651"/>
            <p14:sldId id="641"/>
            <p14:sldId id="657"/>
            <p14:sldId id="662"/>
            <p14:sldId id="663"/>
            <p14:sldId id="658"/>
            <p14:sldId id="659"/>
            <p14:sldId id="660"/>
            <p14:sldId id="661"/>
            <p14:sldId id="664"/>
            <p14:sldId id="642"/>
            <p14:sldId id="529"/>
            <p14:sldId id="490"/>
          </p14:sldIdLst>
        </p14:section>
        <p14:section name="无标题节" id="{369dddcb-9e7a-4ff4-9202-fea0dcaaf1d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057" userDrawn="1">
          <p15:clr>
            <a:srgbClr val="A4A3A4"/>
          </p15:clr>
        </p15:guide>
        <p15:guide id="2" pos="388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-pc" initials="a" lastIdx="1" clrIdx="0"/>
  <p:cmAuthor id="2" name="Administrator" initials="A" lastIdx="1" clrIdx="1"/>
  <p:cmAuthor id="4" name="www.xkb1.com" initials="w" lastIdx="0" clrIdx="1"/>
  <p:cmAuthor id="5" name="lenovo" initials="l" lastIdx="0" clrIdx="0"/>
  <p:cmAuthor id="0" name="杜B格小生" initials="杜B格小生" lastIdx="0" clrIdx="0"/>
  <p:cmAuthor id="7" name="宋洁然" initials="宋" lastIdx="0" clrIdx="1"/>
  <p:cmAuthor id="8" name="ming qiu" initials="m" lastIdx="0" clrIdx="1"/>
  <p:cmAuthor id="3" name="新课标第一网" initials="新" lastIdx="0" clrIdx="0"/>
  <p:cmAuthor id="9" name="dongyu" initials="d" lastIdx="0" clrIdx="8"/>
  <p:cmAuthor id="10" name="houyanan21" initials="h" lastIdx="0" clrIdx="9"/>
  <p:cmAuthor id="11" name="PC" initials="P" lastIdx="0" clrIdx="0"/>
  <p:cmAuthor id="75" name="作者" initials="A" lastIdx="0" clrIdx="24"/>
  <p:cmAuthor id="6" name="微软用户" initials="微" lastIdx="0" clrIdx="0"/>
  <p:cmAuthor id="12" name="12279" initials="1" lastIdx="1" clrIdx="11"/>
  <p:cmAuthor id="14" name="24611" initials="2" lastIdx="1" clrIdx="13"/>
  <p:cmAuthor id="13" name="fjl" initials="f" lastIdx="2" clrIdx="12"/>
  <p:cmAuthor id="15" name="付" initials="付" lastIdx="0" clrIdx="14"/>
  <p:cmAuthor id="16" name="Nicole Li  李倩" initials="N" lastIdx="0" clrIdx="0"/>
  <p:cmAuthor id="17" name="admin" initials="a" lastIdx="0" clrIdx="0"/>
  <p:cmAuthor id="18" name="222" initials="2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FFCC"/>
    <a:srgbClr val="660033"/>
    <a:srgbClr val="99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3272" autoAdjust="0"/>
  </p:normalViewPr>
  <p:slideViewPr>
    <p:cSldViewPr snapToGrid="0" showGuides="1">
      <p:cViewPr varScale="1">
        <p:scale>
          <a:sx n="59" d="100"/>
          <a:sy n="59" d="100"/>
        </p:scale>
        <p:origin x="-1128" y="-84"/>
      </p:cViewPr>
      <p:guideLst>
        <p:guide orient="horz" pos="2057"/>
        <p:guide pos="38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3" Type="http://schemas.openxmlformats.org/officeDocument/2006/relationships/tags" Target="tags/tag78.xml"/><Relationship Id="rId32" Type="http://schemas.openxmlformats.org/officeDocument/2006/relationships/commentAuthors" Target="commentAuthors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Master" Target="slideMasters/slideMaster2.xml"/><Relationship Id="rId29" Type="http://schemas.openxmlformats.org/officeDocument/2006/relationships/presProps" Target="presProps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notesMaster" Target="notesMasters/notesMaster1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2BA793-51B8-48B5-9383-A649F1215C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4C2661-0058-43B5-864D-C4C050B91A3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72B58-4C68-4ACD-985F-C97D81F100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72B58-4C68-4ACD-985F-C97D81F100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72B58-4C68-4ACD-985F-C97D81F100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72B58-4C68-4ACD-985F-C97D81F100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72B58-4C68-4ACD-985F-C97D81F100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D72B58-4C68-4ACD-985F-C97D81F1004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tags" Target="../tags/tag2.xml"/><Relationship Id="rId4" Type="http://schemas.openxmlformats.org/officeDocument/2006/relationships/image" Target="NULL" TargetMode="Externa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237" y="1122363"/>
            <a:ext cx="914384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237" y="3602038"/>
            <a:ext cx="9143843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B4BF-BBF9-4EC1-A72A-D22931CD25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4F287-84D7-4655-B7FC-B6F29982248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B4BF-BBF9-4EC1-A72A-D22931CD25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4F287-84D7-4655-B7FC-B6F29982248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980" y="1709738"/>
            <a:ext cx="10515656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980" y="4589465"/>
            <a:ext cx="1051565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B4BF-BBF9-4EC1-A72A-D22931CD25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4F287-84D7-4655-B7FC-B6F29982248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333" y="1825625"/>
            <a:ext cx="5180823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1577" y="1825625"/>
            <a:ext cx="5182411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B4BF-BBF9-4EC1-A72A-D22931CD25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4F287-84D7-4655-B7FC-B6F29982248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20" y="365126"/>
            <a:ext cx="10515655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919" y="1681163"/>
            <a:ext cx="515859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919" y="2505075"/>
            <a:ext cx="5158593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578" y="1681163"/>
            <a:ext cx="518399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578" y="2505075"/>
            <a:ext cx="518399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B4BF-BBF9-4EC1-A72A-D22931CD25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4F287-84D7-4655-B7FC-B6F29982248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B4BF-BBF9-4EC1-A72A-D22931CD25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4F287-84D7-4655-B7FC-B6F29982248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B4BF-BBF9-4EC1-A72A-D22931CD25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4F287-84D7-4655-B7FC-B6F29982248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9" y="457200"/>
            <a:ext cx="393285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999" y="987426"/>
            <a:ext cx="6171576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919" y="2057400"/>
            <a:ext cx="393285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B4BF-BBF9-4EC1-A72A-D22931CD25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4F287-84D7-4655-B7FC-B6F29982248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919" y="457200"/>
            <a:ext cx="393285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999" y="987426"/>
            <a:ext cx="6171576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919" y="2057400"/>
            <a:ext cx="3932852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B4BF-BBF9-4EC1-A72A-D22931CD25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4F287-84D7-4655-B7FC-B6F29982248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B4BF-BBF9-4EC1-A72A-D22931CD25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4F287-84D7-4655-B7FC-B6F29982248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6263" y="365125"/>
            <a:ext cx="2627724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331" y="365125"/>
            <a:ext cx="7735509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0B4BF-BBF9-4EC1-A72A-D22931CD25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4F287-84D7-4655-B7FC-B6F29982248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>
            <a:spLocks noGrp="1"/>
          </p:cNvSpPr>
          <p:nvPr>
            <p:ph type="title"/>
          </p:nvPr>
        </p:nvSpPr>
        <p:spPr>
          <a:xfrm>
            <a:off x="1524000" y="2"/>
            <a:ext cx="9144000" cy="351812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6" name="Shape 6"/>
          <p:cNvSpPr>
            <a:spLocks noGrp="1"/>
          </p:cNvSpPr>
          <p:nvPr>
            <p:ph type="body" idx="1"/>
          </p:nvPr>
        </p:nvSpPr>
        <p:spPr>
          <a:xfrm>
            <a:off x="1524000" y="3609363"/>
            <a:ext cx="9144000" cy="3248637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500"/>
              </a:spcBef>
              <a:buSzTx/>
              <a:buNone/>
              <a:defRPr sz="2400"/>
            </a:lvl1pPr>
            <a:lvl2pPr marL="0" indent="457200" algn="ctr">
              <a:spcBef>
                <a:spcPts val="500"/>
              </a:spcBef>
              <a:buSzTx/>
              <a:buNone/>
              <a:defRPr sz="2400"/>
            </a:lvl2pPr>
            <a:lvl3pPr marL="0" indent="914400" algn="ctr">
              <a:spcBef>
                <a:spcPts val="500"/>
              </a:spcBef>
              <a:buSzTx/>
              <a:buNone/>
              <a:defRPr sz="2400"/>
            </a:lvl3pPr>
            <a:lvl4pPr marL="0" indent="1371600" algn="ctr">
              <a:spcBef>
                <a:spcPts val="500"/>
              </a:spcBef>
              <a:buSzTx/>
              <a:buNone/>
              <a:defRPr sz="2400"/>
            </a:lvl4pPr>
            <a:lvl5pPr marL="0" indent="1828800" algn="ctr">
              <a:spcBef>
                <a:spcPts val="500"/>
              </a:spcBef>
              <a:buSzTx/>
              <a:buNone/>
              <a:defRPr sz="2400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9" name="Shape 9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831859" y="0"/>
            <a:ext cx="10515601" cy="4572709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2" name="Shape 12"/>
          <p:cNvSpPr>
            <a:spLocks noGrp="1"/>
          </p:cNvSpPr>
          <p:nvPr>
            <p:ph type="body" idx="1"/>
          </p:nvPr>
        </p:nvSpPr>
        <p:spPr>
          <a:xfrm>
            <a:off x="831859" y="4600292"/>
            <a:ext cx="10515601" cy="2257708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500"/>
              </a:spcBef>
              <a:buSzTx/>
              <a:buNone/>
              <a:defRPr sz="2400"/>
            </a:lvl1pPr>
            <a:lvl2pPr marL="0" indent="457200">
              <a:spcBef>
                <a:spcPts val="500"/>
              </a:spcBef>
              <a:buSzTx/>
              <a:buNone/>
              <a:defRPr sz="2400"/>
            </a:lvl2pPr>
            <a:lvl3pPr marL="0" indent="914400">
              <a:spcBef>
                <a:spcPts val="500"/>
              </a:spcBef>
              <a:buSzTx/>
              <a:buNone/>
              <a:defRPr sz="2400"/>
            </a:lvl3pPr>
            <a:lvl4pPr marL="0" indent="1371600">
              <a:spcBef>
                <a:spcPts val="500"/>
              </a:spcBef>
              <a:buSzTx/>
              <a:buNone/>
              <a:defRPr sz="2400"/>
            </a:lvl4pPr>
            <a:lvl5pPr marL="0" indent="1828800">
              <a:spcBef>
                <a:spcPts val="500"/>
              </a:spcBef>
              <a:buSzTx/>
              <a:buNone/>
              <a:defRPr sz="2400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4636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5" name="Shape 15"/>
          <p:cNvSpPr>
            <a:spLocks noGrp="1"/>
          </p:cNvSpPr>
          <p:nvPr>
            <p:ph type="body" idx="1"/>
          </p:nvPr>
        </p:nvSpPr>
        <p:spPr>
          <a:xfrm>
            <a:off x="838200" y="1829088"/>
            <a:ext cx="5156200" cy="502891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840326" y="364968"/>
            <a:ext cx="10515601" cy="13304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18" name="Shape 18"/>
          <p:cNvSpPr>
            <a:spLocks noGrp="1"/>
          </p:cNvSpPr>
          <p:nvPr>
            <p:ph type="body" idx="1"/>
          </p:nvPr>
        </p:nvSpPr>
        <p:spPr>
          <a:xfrm>
            <a:off x="840326" y="1684793"/>
            <a:ext cx="5158319" cy="825422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None/>
              <a:defRPr sz="2400" b="1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title"/>
          </p:nvPr>
        </p:nvSpPr>
        <p:spPr>
          <a:xfrm>
            <a:off x="838200" y="364968"/>
            <a:ext cx="10515600" cy="13304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>
            <a:spLocks noGrp="1"/>
          </p:cNvSpPr>
          <p:nvPr>
            <p:ph type="title"/>
          </p:nvPr>
        </p:nvSpPr>
        <p:spPr>
          <a:xfrm>
            <a:off x="840316" y="1"/>
            <a:ext cx="3932768" cy="206249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24" name="Shape 24"/>
          <p:cNvSpPr>
            <a:spLocks noGrp="1"/>
          </p:cNvSpPr>
          <p:nvPr>
            <p:ph type="body" idx="1"/>
          </p:nvPr>
        </p:nvSpPr>
        <p:spPr>
          <a:xfrm>
            <a:off x="5183726" y="988810"/>
            <a:ext cx="6172201" cy="586919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hape 26"/>
          <p:cNvSpPr>
            <a:spLocks noGrp="1"/>
          </p:cNvSpPr>
          <p:nvPr>
            <p:ph type="title"/>
          </p:nvPr>
        </p:nvSpPr>
        <p:spPr>
          <a:xfrm>
            <a:off x="840316" y="1"/>
            <a:ext cx="3932768" cy="2062493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27" name="Shape 27"/>
          <p:cNvSpPr>
            <a:spLocks noGrp="1"/>
          </p:cNvSpPr>
          <p:nvPr>
            <p:ph type="body" idx="1"/>
          </p:nvPr>
        </p:nvSpPr>
        <p:spPr>
          <a:xfrm>
            <a:off x="840316" y="2062498"/>
            <a:ext cx="3932768" cy="4795507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None/>
              <a:defRPr sz="1600"/>
            </a:lvl1pPr>
            <a:lvl2pPr marL="0" indent="457200">
              <a:spcBef>
                <a:spcPts val="300"/>
              </a:spcBef>
              <a:buSzTx/>
              <a:buNone/>
              <a:defRPr sz="1600"/>
            </a:lvl2pPr>
            <a:lvl3pPr marL="0" indent="914400">
              <a:spcBef>
                <a:spcPts val="300"/>
              </a:spcBef>
              <a:buSzTx/>
              <a:buNone/>
              <a:defRPr sz="1600"/>
            </a:lvl3pPr>
            <a:lvl4pPr marL="0" indent="1371600">
              <a:spcBef>
                <a:spcPts val="300"/>
              </a:spcBef>
              <a:buSzTx/>
              <a:buNone/>
              <a:defRPr sz="1600"/>
            </a:lvl4pPr>
            <a:lvl5pPr marL="0" indent="1828800">
              <a:spcBef>
                <a:spcPts val="300"/>
              </a:spcBef>
              <a:buSzTx/>
              <a:buNone/>
              <a:defRPr sz="1600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9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30" name="Shape 30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8724902" y="364968"/>
            <a:ext cx="2628900" cy="64930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 smtClean="0"/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838207" y="364968"/>
            <a:ext cx="7683500" cy="649303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smtClean="0"/>
          </a:p>
        </p:txBody>
      </p:sp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3" name="组合 8"/>
          <p:cNvGrpSpPr/>
          <p:nvPr/>
        </p:nvGrpSpPr>
        <p:grpSpPr>
          <a:xfrm>
            <a:off x="0" y="0"/>
            <a:ext cx="12192000" cy="673100"/>
            <a:chOff x="0" y="0"/>
            <a:chExt cx="12192000" cy="673768"/>
          </a:xfrm>
        </p:grpSpPr>
        <p:pic>
          <p:nvPicPr>
            <p:cNvPr id="15364" name="图片 7" descr="D:/历史教学/部编版初三/课件/下册/file:/C:/Users/1V994W2/PycharmProjects/PPT_Background_Generation/pic_temp/0_pic_quater_left_up.png"/>
            <p:cNvPicPr/>
            <p:nvPr userDrawn="1">
              <p:custDataLst>
                <p:tags r:id="rId2"/>
              </p:custDataLst>
            </p:nvPr>
          </p:nvPicPr>
          <p:blipFill>
            <a:blip r:embed="rId3" r:link="rId4"/>
            <a:stretch>
              <a:fillRect/>
            </a:stretch>
          </p:blipFill>
          <p:spPr>
            <a:xfrm>
              <a:off x="0" y="0"/>
              <a:ext cx="720090" cy="67376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5365" name="图片 6" descr="D:/历史教学/部编版初三/课件/下册/file:/C:/Users/1V994W2/PycharmProjects/PPT_Background_Generation/pic_temp/1_pic_quater_right_up.png"/>
            <p:cNvPicPr/>
            <p:nvPr userDrawn="1">
              <p:custDataLst>
                <p:tags r:id="rId5"/>
              </p:custDataLst>
            </p:nvPr>
          </p:nvPicPr>
          <p:blipFill>
            <a:blip r:embed="rId6" r:link="rId4"/>
            <a:stretch>
              <a:fillRect/>
            </a:stretch>
          </p:blipFill>
          <p:spPr>
            <a:xfrm>
              <a:off x="11471910" y="0"/>
              <a:ext cx="720090" cy="673768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0571135" y="952508"/>
            <a:ext cx="950984" cy="5388907"/>
          </a:xfrm>
        </p:spPr>
        <p:txBody>
          <a:bodyPr vert="eaVert" wrap="square" lIns="90170" tIns="46990" rIns="90170" bIns="4699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/>
                </a:solidFill>
                <a:uFillTx/>
                <a:latin typeface="Arial" panose="020B0604020202020204" pitchFamily="34" charset="0"/>
                <a:ea typeface="隶书" panose="02010509060101010101" pitchFamily="49" charset="-122"/>
                <a:cs typeface="+mj-cs"/>
                <a:sym typeface="+mn-ea"/>
              </a:defRPr>
            </a:lvl1pPr>
          </a:lstStyle>
          <a:p>
            <a:pPr lvl="0" fontAlgn="auto"/>
            <a:r>
              <a:rPr strike="noStrike" noProof="1">
                <a:sym typeface="+mn-ea"/>
              </a:rPr>
              <a:t>单击此处编辑母版标题样式</a:t>
            </a:r>
            <a:endParaRPr strike="noStrike" noProof="1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69925" y="952500"/>
            <a:ext cx="9828101" cy="5388907"/>
          </a:xfrm>
        </p:spPr>
        <p:txBody>
          <a:bodyPr vert="eaVert" wrap="square">
            <a:normAutofit/>
          </a:bodyPr>
          <a:lstStyle>
            <a:lvl1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1pPr>
            <a:lvl2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2pPr>
            <a:lvl3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3pPr>
            <a:lvl4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4pPr>
            <a:lvl5pPr indent="0" eaLnBrk="1" fontAlgn="auto" latinLnBrk="0" hangingPunct="1">
              <a:defRPr>
                <a:solidFill>
                  <a:schemeClr val="tx1"/>
                </a:solidFill>
                <a:latin typeface="Arial" panose="020B0604020202020204" pitchFamily="34" charset="0"/>
                <a:ea typeface="隶书" panose="02010509060101010101" pitchFamily="49" charset="-122"/>
              </a:defRPr>
            </a:lvl5pPr>
          </a:lstStyle>
          <a:p>
            <a:pPr lvl="0" fontAlgn="auto"/>
            <a:r>
              <a:rPr lang="zh-CN" altLang="en-US" strike="noStrike" noProof="1" dirty="0"/>
              <a:t>单击此处编辑母版文本样式</a:t>
            </a:r>
            <a:endParaRPr lang="zh-CN" altLang="en-US" strike="noStrike" noProof="1" dirty="0"/>
          </a:p>
          <a:p>
            <a:pPr lvl="1" fontAlgn="auto"/>
            <a:r>
              <a:rPr lang="zh-CN" altLang="en-US" strike="noStrike" noProof="1" dirty="0"/>
              <a:t>第二级</a:t>
            </a:r>
            <a:endParaRPr lang="zh-CN" altLang="en-US" strike="noStrike" noProof="1" dirty="0"/>
          </a:p>
          <a:p>
            <a:pPr lvl="2" fontAlgn="auto"/>
            <a:r>
              <a:rPr lang="zh-CN" altLang="en-US" strike="noStrike" noProof="1" dirty="0"/>
              <a:t>第三级</a:t>
            </a:r>
            <a:endParaRPr lang="zh-CN" altLang="en-US" strike="noStrike" noProof="1" dirty="0"/>
          </a:p>
          <a:p>
            <a:pPr lvl="3" fontAlgn="auto"/>
            <a:r>
              <a:rPr lang="zh-CN" altLang="en-US" strike="noStrike" noProof="1" dirty="0"/>
              <a:t>第四级</a:t>
            </a:r>
            <a:endParaRPr lang="zh-CN" altLang="en-US" strike="noStrike" noProof="1" dirty="0"/>
          </a:p>
          <a:p>
            <a:pPr lvl="4" fontAlgn="auto"/>
            <a:r>
              <a:rPr lang="zh-CN" altLang="en-US" strike="noStrike" noProof="1" dirty="0"/>
              <a:t>第五级</a:t>
            </a:r>
            <a:endParaRPr lang="zh-CN" altLang="en-US" strike="noStrike" noProof="1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879475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760FBDFE-C587-4B4C-A407-44438C67B59E}" type="datetimeFigureOut">
              <a:rPr lang="zh-CN" altLang="en-US" strike="noStrike" noProof="1" smtClean="0">
                <a:latin typeface="Arial" panose="020B0604020202020204" pitchFamily="34" charset="0"/>
                <a:ea typeface="隶书" panose="02010509060101010101" pitchFamily="49" charset="-122"/>
                <a:cs typeface="+mn-cs"/>
              </a:rPr>
            </a:fld>
            <a:endParaRPr lang="zh-CN" altLang="en-US" strike="noStrike" noProof="1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388" y="6350000"/>
            <a:ext cx="3959225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endParaRPr lang="zh-CN" altLang="en-US" strike="noStrike" noProof="1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610600" y="6350000"/>
            <a:ext cx="2700338" cy="315913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>
              <a:defRPr>
                <a:latin typeface="Arial" panose="020B0604020202020204" pitchFamily="34" charset="0"/>
                <a:ea typeface="隶书" panose="02010509060101010101" pitchFamily="49" charset="-122"/>
              </a:defRPr>
            </a:lvl1pPr>
          </a:lstStyle>
          <a:p>
            <a:pPr fontAlgn="base"/>
            <a:fld id="{49AE70B2-8BF9-45C0-BB95-33D1B9D3A854}" type="slidenum">
              <a:rPr lang="zh-CN" altLang="en-US" strike="noStrike" noProof="1" smtClean="0">
                <a:latin typeface="Arial" panose="020B0604020202020204" pitchFamily="34" charset="0"/>
                <a:ea typeface="隶书" panose="02010509060101010101" pitchFamily="49" charset="-122"/>
                <a:cs typeface="+mn-cs"/>
              </a:rPr>
            </a:fld>
            <a:endParaRPr lang="zh-CN" altLang="en-US" strike="noStrike" noProof="1"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3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09600" y="274639"/>
            <a:ext cx="10972801" cy="5851525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FD4BF8EF-79E7-4034-8688-A22122E08CFD}" type="slidenum">
              <a:rPr lang="en-US" altLang="zh-CN"/>
            </a:fld>
            <a:endParaRPr lang="en-US" altLang="zh-CN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1.xml"/><Relationship Id="rId8" Type="http://schemas.openxmlformats.org/officeDocument/2006/relationships/slideLayout" Target="../slideLayouts/slideLayout20.xml"/><Relationship Id="rId7" Type="http://schemas.openxmlformats.org/officeDocument/2006/relationships/slideLayout" Target="../slideLayouts/slideLayout19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7" Type="http://schemas.openxmlformats.org/officeDocument/2006/relationships/theme" Target="../theme/theme2.xml"/><Relationship Id="rId16" Type="http://schemas.openxmlformats.org/officeDocument/2006/relationships/image" Target="../media/image3.png"/><Relationship Id="rId15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331" y="365126"/>
            <a:ext cx="105156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331" y="1825625"/>
            <a:ext cx="1051565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331" y="6356352"/>
            <a:ext cx="27436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C0B4BF-BBF9-4EC1-A72A-D22931CD25C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9231" y="6356352"/>
            <a:ext cx="41138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359" y="6356352"/>
            <a:ext cx="274362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4F287-84D7-4655-B7FC-B6F29982248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2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463675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vert="horz" wrap="square" lIns="45719" tIns="45720" rIns="45719" bIns="45720" numCol="1" anchor="t" anchorCtr="0" compatLnSpc="1"/>
          <a:lstStyle/>
          <a:p>
            <a:pPr lvl="0"/>
            <a:r>
              <a:rPr lang="zh-CN" smtClean="0">
                <a:sym typeface="Arial" panose="020B0604020202020204" pitchFamily="34" charset="0"/>
              </a:rPr>
              <a:t>标题文本</a:t>
            </a:r>
            <a:endParaRPr lang="zh-CN" smtClean="0">
              <a:sym typeface="Arial" panose="020B0604020202020204" pitchFamily="34" charset="0"/>
            </a:endParaRPr>
          </a:p>
        </p:txBody>
      </p:sp>
      <p:sp>
        <p:nvSpPr>
          <p:cNvPr id="1027" name="Shape 3"/>
          <p:cNvSpPr>
            <a:spLocks noGrp="1"/>
          </p:cNvSpPr>
          <p:nvPr>
            <p:ph type="body" idx="1"/>
          </p:nvPr>
        </p:nvSpPr>
        <p:spPr bwMode="auto">
          <a:xfrm>
            <a:off x="838200" y="1828800"/>
            <a:ext cx="10515600" cy="5029200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vert="horz" wrap="square" lIns="45719" tIns="45720" rIns="45719" bIns="45720" numCol="1" anchor="t" anchorCtr="0" compatLnSpc="1"/>
          <a:lstStyle/>
          <a:p>
            <a:pPr lvl="0"/>
            <a:r>
              <a:rPr lang="zh-CN" smtClean="0">
                <a:sym typeface="Arial" panose="020B0604020202020204" pitchFamily="34" charset="0"/>
              </a:rPr>
              <a:t>正文级别 </a:t>
            </a:r>
            <a:r>
              <a:rPr lang="zh-CN" altLang="zh-CN" smtClean="0">
                <a:sym typeface="Arial" panose="020B0604020202020204" pitchFamily="34" charset="0"/>
              </a:rPr>
              <a:t>1</a:t>
            </a:r>
            <a:endParaRPr lang="zh-CN" altLang="zh-CN" smtClean="0">
              <a:sym typeface="Arial" panose="020B0604020202020204" pitchFamily="34" charset="0"/>
            </a:endParaRPr>
          </a:p>
          <a:p>
            <a:pPr lvl="1"/>
            <a:r>
              <a:rPr lang="zh-CN" smtClean="0">
                <a:sym typeface="Arial" panose="020B0604020202020204" pitchFamily="34" charset="0"/>
              </a:rPr>
              <a:t>正文级别 </a:t>
            </a:r>
            <a:r>
              <a:rPr lang="zh-CN" altLang="zh-CN" smtClean="0">
                <a:sym typeface="Arial" panose="020B0604020202020204" pitchFamily="34" charset="0"/>
              </a:rPr>
              <a:t>2</a:t>
            </a:r>
            <a:endParaRPr lang="zh-CN" altLang="zh-CN" smtClean="0">
              <a:sym typeface="Arial" panose="020B0604020202020204" pitchFamily="34" charset="0"/>
            </a:endParaRPr>
          </a:p>
          <a:p>
            <a:pPr lvl="2"/>
            <a:r>
              <a:rPr lang="zh-CN" smtClean="0">
                <a:sym typeface="Arial" panose="020B0604020202020204" pitchFamily="34" charset="0"/>
              </a:rPr>
              <a:t>正文级别 </a:t>
            </a:r>
            <a:r>
              <a:rPr lang="zh-CN" altLang="zh-CN" smtClean="0">
                <a:sym typeface="Arial" panose="020B0604020202020204" pitchFamily="34" charset="0"/>
              </a:rPr>
              <a:t>3</a:t>
            </a:r>
            <a:endParaRPr lang="zh-CN" altLang="zh-CN" smtClean="0">
              <a:sym typeface="Arial" panose="020B0604020202020204" pitchFamily="34" charset="0"/>
            </a:endParaRPr>
          </a:p>
          <a:p>
            <a:pPr lvl="3"/>
            <a:r>
              <a:rPr lang="zh-CN" smtClean="0">
                <a:sym typeface="Arial" panose="020B0604020202020204" pitchFamily="34" charset="0"/>
              </a:rPr>
              <a:t>正文级别 </a:t>
            </a:r>
            <a:r>
              <a:rPr lang="zh-CN" altLang="zh-CN" smtClean="0">
                <a:sym typeface="Arial" panose="020B0604020202020204" pitchFamily="34" charset="0"/>
              </a:rPr>
              <a:t>4</a:t>
            </a:r>
            <a:endParaRPr lang="zh-CN" altLang="zh-CN" smtClean="0">
              <a:sym typeface="Arial" panose="020B0604020202020204" pitchFamily="34" charset="0"/>
            </a:endParaRPr>
          </a:p>
          <a:p>
            <a:pPr lvl="4"/>
            <a:r>
              <a:rPr lang="zh-CN" smtClean="0">
                <a:sym typeface="Arial" panose="020B0604020202020204" pitchFamily="34" charset="0"/>
              </a:rPr>
              <a:t>正文级别 </a:t>
            </a:r>
            <a:r>
              <a:rPr lang="zh-CN" altLang="zh-CN" smtClean="0">
                <a:sym typeface="Arial" panose="020B0604020202020204" pitchFamily="34" charset="0"/>
              </a:rPr>
              <a:t>5</a:t>
            </a:r>
            <a:endParaRPr lang="zh-CN" altLang="zh-CN" smtClean="0">
              <a:sym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</p:sldLayoutIdLst>
  <p:transition spd="med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5pPr>
      <a:lvl6pPr indent="457200" algn="ctr">
        <a:defRPr sz="44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indent="914400" algn="ctr">
        <a:defRPr sz="44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indent="1371600" algn="ctr">
        <a:defRPr sz="44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indent="1828800" algn="ctr">
        <a:defRPr sz="44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lvl1pPr marL="342900" indent="-342900" algn="l" rtl="0" eaLnBrk="0" fontAlgn="base" hangingPunct="0">
        <a:spcBef>
          <a:spcPts val="7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1pPr>
      <a:lvl2pPr marL="782955" indent="-325755" algn="l" rtl="0" eaLnBrk="0" fontAlgn="base" hangingPunct="0">
        <a:spcBef>
          <a:spcPts val="700"/>
        </a:spcBef>
        <a:spcAft>
          <a:spcPct val="0"/>
        </a:spcAft>
        <a:buSzPct val="100000"/>
        <a:buChar char="–"/>
        <a:defRPr sz="3200">
          <a:solidFill>
            <a:schemeClr val="tx1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2pPr>
      <a:lvl3pPr marL="1219200" indent="-304800" algn="l" rtl="0" eaLnBrk="0" fontAlgn="base" hangingPunct="0">
        <a:spcBef>
          <a:spcPts val="700"/>
        </a:spcBef>
        <a:spcAft>
          <a:spcPct val="0"/>
        </a:spcAft>
        <a:buSzPct val="100000"/>
        <a:buChar char="•"/>
        <a:defRPr sz="3200">
          <a:solidFill>
            <a:schemeClr val="tx1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3pPr>
      <a:lvl4pPr marL="1736725" indent="-365125" algn="l" rtl="0" eaLnBrk="0" fontAlgn="base" hangingPunct="0">
        <a:spcBef>
          <a:spcPts val="700"/>
        </a:spcBef>
        <a:spcAft>
          <a:spcPct val="0"/>
        </a:spcAft>
        <a:buSzPct val="100000"/>
        <a:buChar char="–"/>
        <a:defRPr sz="3200">
          <a:solidFill>
            <a:schemeClr val="tx1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4pPr>
      <a:lvl5pPr marL="2193925" indent="-365125" algn="l" rtl="0" eaLnBrk="0" fontAlgn="base" hangingPunct="0">
        <a:spcBef>
          <a:spcPts val="700"/>
        </a:spcBef>
        <a:spcAft>
          <a:spcPct val="0"/>
        </a:spcAft>
        <a:buSzPct val="100000"/>
        <a:buChar char="»"/>
        <a:defRPr sz="3200">
          <a:solidFill>
            <a:schemeClr val="tx1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 pitchFamily="34" charset="0"/>
        </a:defRPr>
      </a:lvl5pPr>
      <a:lvl6pPr marL="2692400" indent="-406400">
        <a:spcBef>
          <a:spcPts val="700"/>
        </a:spcBef>
        <a:buSzPct val="100000"/>
        <a:buChar char="•"/>
        <a:defRPr sz="32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L="3149600" indent="-406400">
        <a:spcBef>
          <a:spcPts val="700"/>
        </a:spcBef>
        <a:buSzPct val="100000"/>
        <a:buChar char="•"/>
        <a:defRPr sz="32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L="3606800" indent="-406400">
        <a:spcBef>
          <a:spcPts val="700"/>
        </a:spcBef>
        <a:buSzPct val="100000"/>
        <a:buChar char="•"/>
        <a:defRPr sz="32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L="4064000" indent="-406400">
        <a:spcBef>
          <a:spcPts val="700"/>
        </a:spcBef>
        <a:buSzPct val="100000"/>
        <a:buChar char="•"/>
        <a:defRPr sz="3200"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lvl1pPr algn="r">
        <a:defRPr sz="1200">
          <a:solidFill>
            <a:schemeClr val="tx1"/>
          </a:solidFill>
          <a:latin typeface="+mn-lt"/>
          <a:ea typeface="+mn-ea"/>
          <a:cs typeface="+mn-cs"/>
          <a:sym typeface="Arial" panose="020B0604020202020204"/>
        </a:defRPr>
      </a:lvl1pPr>
      <a:lvl2pPr indent="457200" algn="r">
        <a:defRPr sz="1200">
          <a:solidFill>
            <a:schemeClr val="tx1"/>
          </a:solidFill>
          <a:latin typeface="+mn-lt"/>
          <a:ea typeface="+mn-ea"/>
          <a:cs typeface="+mn-cs"/>
          <a:sym typeface="Arial" panose="020B0604020202020204"/>
        </a:defRPr>
      </a:lvl2pPr>
      <a:lvl3pPr indent="914400" algn="r">
        <a:defRPr sz="1200">
          <a:solidFill>
            <a:schemeClr val="tx1"/>
          </a:solidFill>
          <a:latin typeface="+mn-lt"/>
          <a:ea typeface="+mn-ea"/>
          <a:cs typeface="+mn-cs"/>
          <a:sym typeface="Arial" panose="020B0604020202020204"/>
        </a:defRPr>
      </a:lvl3pPr>
      <a:lvl4pPr indent="1371600" algn="r">
        <a:defRPr sz="1200">
          <a:solidFill>
            <a:schemeClr val="tx1"/>
          </a:solidFill>
          <a:latin typeface="+mn-lt"/>
          <a:ea typeface="+mn-ea"/>
          <a:cs typeface="+mn-cs"/>
          <a:sym typeface="Arial" panose="020B0604020202020204"/>
        </a:defRPr>
      </a:lvl4pPr>
      <a:lvl5pPr indent="1828800" algn="r">
        <a:defRPr sz="1200">
          <a:solidFill>
            <a:schemeClr val="tx1"/>
          </a:solidFill>
          <a:latin typeface="+mn-lt"/>
          <a:ea typeface="+mn-ea"/>
          <a:cs typeface="+mn-cs"/>
          <a:sym typeface="Arial" panose="020B0604020202020204"/>
        </a:defRPr>
      </a:lvl5pPr>
      <a:lvl6pPr indent="2286000" algn="r">
        <a:defRPr sz="1200">
          <a:solidFill>
            <a:schemeClr val="tx1"/>
          </a:solidFill>
          <a:latin typeface="+mn-lt"/>
          <a:ea typeface="+mn-ea"/>
          <a:cs typeface="+mn-cs"/>
          <a:sym typeface="Arial" panose="020B0604020202020204"/>
        </a:defRPr>
      </a:lvl6pPr>
      <a:lvl7pPr indent="2743200" algn="r">
        <a:defRPr sz="1200">
          <a:solidFill>
            <a:schemeClr val="tx1"/>
          </a:solidFill>
          <a:latin typeface="+mn-lt"/>
          <a:ea typeface="+mn-ea"/>
          <a:cs typeface="+mn-cs"/>
          <a:sym typeface="Arial" panose="020B0604020202020204"/>
        </a:defRPr>
      </a:lvl7pPr>
      <a:lvl8pPr indent="3200400" algn="r">
        <a:defRPr sz="1200">
          <a:solidFill>
            <a:schemeClr val="tx1"/>
          </a:solidFill>
          <a:latin typeface="+mn-lt"/>
          <a:ea typeface="+mn-ea"/>
          <a:cs typeface="+mn-cs"/>
          <a:sym typeface="Arial" panose="020B0604020202020204"/>
        </a:defRPr>
      </a:lvl8pPr>
      <a:lvl9pPr indent="3657600" algn="r">
        <a:defRPr sz="1200">
          <a:solidFill>
            <a:schemeClr val="tx1"/>
          </a:solidFill>
          <a:latin typeface="+mn-lt"/>
          <a:ea typeface="+mn-ea"/>
          <a:cs typeface="+mn-cs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tags" Target="../tags/tag6.xml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9.xml"/><Relationship Id="rId6" Type="http://schemas.openxmlformats.org/officeDocument/2006/relationships/tags" Target="../tags/tag8.xml"/><Relationship Id="rId5" Type="http://schemas.openxmlformats.org/officeDocument/2006/relationships/image" Target="../media/image9.png"/><Relationship Id="rId4" Type="http://schemas.openxmlformats.org/officeDocument/2006/relationships/tags" Target="../tags/tag7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0.jpeg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4.xml"/><Relationship Id="rId5" Type="http://schemas.openxmlformats.org/officeDocument/2006/relationships/tags" Target="../tags/tag13.xml"/><Relationship Id="rId4" Type="http://schemas.openxmlformats.org/officeDocument/2006/relationships/image" Target="../media/image11.jpeg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tags" Target="../tags/tag10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4.xml"/><Relationship Id="rId5" Type="http://schemas.openxmlformats.org/officeDocument/2006/relationships/image" Target="../media/image12.png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4.xml"/><Relationship Id="rId8" Type="http://schemas.openxmlformats.org/officeDocument/2006/relationships/image" Target="../media/image19.jpeg"/><Relationship Id="rId7" Type="http://schemas.openxmlformats.org/officeDocument/2006/relationships/tags" Target="../tags/tag25.xml"/><Relationship Id="rId6" Type="http://schemas.openxmlformats.org/officeDocument/2006/relationships/image" Target="../media/image18.jpeg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9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tags" Target="../tags/tag26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20.jpeg"/><Relationship Id="rId3" Type="http://schemas.openxmlformats.org/officeDocument/2006/relationships/tags" Target="../tags/tag32.xml"/><Relationship Id="rId2" Type="http://schemas.openxmlformats.org/officeDocument/2006/relationships/tags" Target="../tags/tag31.xml"/><Relationship Id="rId1" Type="http://schemas.openxmlformats.org/officeDocument/2006/relationships/tags" Target="../tags/tag30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image" Target="../media/image24.jpeg"/><Relationship Id="rId7" Type="http://schemas.openxmlformats.org/officeDocument/2006/relationships/tags" Target="../tags/tag36.xml"/><Relationship Id="rId6" Type="http://schemas.openxmlformats.org/officeDocument/2006/relationships/image" Target="../media/image23.jpeg"/><Relationship Id="rId5" Type="http://schemas.openxmlformats.org/officeDocument/2006/relationships/tags" Target="../tags/tag35.xml"/><Relationship Id="rId4" Type="http://schemas.openxmlformats.org/officeDocument/2006/relationships/image" Target="../media/image22.jpeg"/><Relationship Id="rId3" Type="http://schemas.openxmlformats.org/officeDocument/2006/relationships/tags" Target="../tags/tag34.xml"/><Relationship Id="rId2" Type="http://schemas.openxmlformats.org/officeDocument/2006/relationships/image" Target="../media/image21.png"/><Relationship Id="rId15" Type="http://schemas.openxmlformats.org/officeDocument/2006/relationships/notesSlide" Target="../notesSlides/notesSlide3.xml"/><Relationship Id="rId14" Type="http://schemas.openxmlformats.org/officeDocument/2006/relationships/slideLayout" Target="../slideLayouts/slideLayout19.xml"/><Relationship Id="rId13" Type="http://schemas.openxmlformats.org/officeDocument/2006/relationships/tags" Target="../tags/tag41.xml"/><Relationship Id="rId12" Type="http://schemas.openxmlformats.org/officeDocument/2006/relationships/tags" Target="../tags/tag40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tags" Target="../tags/tag33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42.xml"/><Relationship Id="rId8" Type="http://schemas.openxmlformats.org/officeDocument/2006/relationships/image" Target="../media/image30.jpeg"/><Relationship Id="rId7" Type="http://schemas.openxmlformats.org/officeDocument/2006/relationships/slide" Target="slide6.xml"/><Relationship Id="rId6" Type="http://schemas.openxmlformats.org/officeDocument/2006/relationships/image" Target="../media/image13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1" Type="http://schemas.openxmlformats.org/officeDocument/2006/relationships/slideLayout" Target="../slideLayouts/slideLayout27.xml"/><Relationship Id="rId10" Type="http://schemas.openxmlformats.org/officeDocument/2006/relationships/tags" Target="../tags/tag43.xml"/><Relationship Id="rId1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2.png"/><Relationship Id="rId8" Type="http://schemas.openxmlformats.org/officeDocument/2006/relationships/oleObject" Target="../embeddings/oleObject2.bin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image" Target="../media/image31.png"/><Relationship Id="rId4" Type="http://schemas.openxmlformats.org/officeDocument/2006/relationships/oleObject" Target="../embeddings/oleObject1.bin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3" Type="http://schemas.openxmlformats.org/officeDocument/2006/relationships/notesSlide" Target="../notesSlides/notesSlide4.xml"/><Relationship Id="rId12" Type="http://schemas.openxmlformats.org/officeDocument/2006/relationships/vmlDrawing" Target="../drawings/vmlDrawing1.vml"/><Relationship Id="rId11" Type="http://schemas.openxmlformats.org/officeDocument/2006/relationships/slideLayout" Target="../slideLayouts/slideLayout19.xml"/><Relationship Id="rId10" Type="http://schemas.openxmlformats.org/officeDocument/2006/relationships/tags" Target="../tags/tag49.xml"/><Relationship Id="rId1" Type="http://schemas.openxmlformats.org/officeDocument/2006/relationships/tags" Target="../tags/tag44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5.xml"/><Relationship Id="rId6" Type="http://schemas.openxmlformats.org/officeDocument/2006/relationships/slideLayout" Target="../slideLayouts/slideLayout19.xml"/><Relationship Id="rId5" Type="http://schemas.openxmlformats.org/officeDocument/2006/relationships/tags" Target="../tags/tag54.xml"/><Relationship Id="rId4" Type="http://schemas.openxmlformats.org/officeDocument/2006/relationships/tags" Target="../tags/tag53.xml"/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58.xml"/><Relationship Id="rId1" Type="http://schemas.openxmlformats.org/officeDocument/2006/relationships/tags" Target="../tags/tag5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60.xml"/><Relationship Id="rId1" Type="http://schemas.openxmlformats.org/officeDocument/2006/relationships/tags" Target="../tags/tag59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62.xml"/><Relationship Id="rId3" Type="http://schemas.openxmlformats.org/officeDocument/2006/relationships/tags" Target="../tags/tag61.xml"/><Relationship Id="rId2" Type="http://schemas.openxmlformats.org/officeDocument/2006/relationships/image" Target="../media/image33.jpeg"/><Relationship Id="rId1" Type="http://schemas.openxmlformats.org/officeDocument/2006/relationships/hyperlink" Target="https://baike.baidu.com/item/%E6%B2%88%E9%98%B3/13034" TargetMode="Externa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4.xml"/><Relationship Id="rId3" Type="http://schemas.openxmlformats.org/officeDocument/2006/relationships/tags" Target="../tags/tag64.xml"/><Relationship Id="rId2" Type="http://schemas.openxmlformats.org/officeDocument/2006/relationships/tags" Target="../tags/tag63.xml"/><Relationship Id="rId1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4.xml"/><Relationship Id="rId5" Type="http://schemas.openxmlformats.org/officeDocument/2006/relationships/tags" Target="../tags/tag66.xml"/><Relationship Id="rId4" Type="http://schemas.openxmlformats.org/officeDocument/2006/relationships/tags" Target="../tags/tag65.xml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4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" Type="http://schemas.openxmlformats.org/officeDocument/2006/relationships/image" Target="../media/image39.png"/><Relationship Id="rId1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2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9.xml"/><Relationship Id="rId4" Type="http://schemas.openxmlformats.org/officeDocument/2006/relationships/tags" Target="../tags/tag74.xml"/><Relationship Id="rId3" Type="http://schemas.openxmlformats.org/officeDocument/2006/relationships/tags" Target="../tags/tag73.xml"/><Relationship Id="rId2" Type="http://schemas.openxmlformats.org/officeDocument/2006/relationships/tags" Target="../tags/tag72.xml"/><Relationship Id="rId1" Type="http://schemas.openxmlformats.org/officeDocument/2006/relationships/tags" Target="../tags/tag7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2" Type="http://schemas.openxmlformats.org/officeDocument/2006/relationships/tags" Target="../tags/tag76.xml"/><Relationship Id="rId1" Type="http://schemas.openxmlformats.org/officeDocument/2006/relationships/tags" Target="../tags/tag75.xml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9.xml"/><Relationship Id="rId4" Type="http://schemas.openxmlformats.org/officeDocument/2006/relationships/image" Target="../media/image6.png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tags" Target="../tags/tag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51620" y="2708275"/>
            <a:ext cx="1248833" cy="58578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fontAlgn="auto" latinLnBrk="1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rPr>
              <a:t>历史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173" name="Shape 4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82905" y="2296795"/>
            <a:ext cx="12609195" cy="1291590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wrap="square" lIns="45719" rIns="45719">
            <a:spAutoFit/>
          </a:bodyPr>
          <a:lstStyle/>
          <a:p>
            <a:r>
              <a:rPr lang="en-US" altLang="zh-CN" sz="4000" b="1" baseline="-250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             </a:t>
            </a:r>
            <a:r>
              <a:rPr lang="zh-CN" sz="4000" b="1" baseline="-250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第九单元 中国共产党成立与南京国民政府的统治</a:t>
            </a:r>
            <a:endParaRPr lang="zh-CN" sz="4000" b="1" baseline="-250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微软雅黑" panose="020B0503020204020204" charset="-122"/>
            </a:endParaRPr>
          </a:p>
          <a:p>
            <a:r>
              <a:rPr lang="zh-CN" sz="8000" b="1" baseline="-250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第</a:t>
            </a:r>
            <a:r>
              <a:rPr lang="en-US" altLang="zh-CN" sz="8000" b="1" baseline="-250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20</a:t>
            </a:r>
            <a:r>
              <a:rPr lang="zh-CN" sz="8000" b="1" baseline="-250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课 国民革命和南京国民政府的统治</a:t>
            </a:r>
            <a:endParaRPr lang="zh-CN" sz="8000" b="1" baseline="-250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微软雅黑" panose="020B0503020204020204" charset="-122"/>
            </a:endParaRPr>
          </a:p>
        </p:txBody>
      </p:sp>
      <p:pic>
        <p:nvPicPr>
          <p:cNvPr id="11267" name="图片 6"/>
          <p:cNvPicPr>
            <a:picLocks noChangeAspect="1"/>
          </p:cNvPicPr>
          <p:nvPr/>
        </p:nvPicPr>
        <p:blipFill>
          <a:blip r:embed="rId2"/>
          <a:srcRect l="2" r="72234" b="80371"/>
          <a:stretch>
            <a:fillRect/>
          </a:stretch>
        </p:blipFill>
        <p:spPr>
          <a:xfrm>
            <a:off x="9531985" y="832485"/>
            <a:ext cx="2286000" cy="1346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306" name="图片 41"/>
          <p:cNvPicPr>
            <a:picLocks noChangeAspect="1"/>
          </p:cNvPicPr>
          <p:nvPr/>
        </p:nvPicPr>
        <p:blipFill>
          <a:blip r:embed="rId2"/>
          <a:srcRect l="3699" r="81470" b="77779"/>
          <a:stretch>
            <a:fillRect/>
          </a:stretch>
        </p:blipFill>
        <p:spPr>
          <a:xfrm>
            <a:off x="9107488" y="1234758"/>
            <a:ext cx="1220787" cy="1524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图层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065" y="2759075"/>
            <a:ext cx="2807970" cy="4098925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203190"/>
            <a:ext cx="6325870" cy="276161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2289" name="组合 1"/>
          <p:cNvGrpSpPr/>
          <p:nvPr/>
        </p:nvGrpSpPr>
        <p:grpSpPr>
          <a:xfrm>
            <a:off x="4537075" y="596900"/>
            <a:ext cx="3117850" cy="1320800"/>
            <a:chOff x="7288" y="1383"/>
            <a:chExt cx="4912" cy="2082"/>
          </a:xfrm>
        </p:grpSpPr>
        <p:grpSp>
          <p:nvGrpSpPr>
            <p:cNvPr id="12290" name="组合 24"/>
            <p:cNvGrpSpPr/>
            <p:nvPr/>
          </p:nvGrpSpPr>
          <p:grpSpPr>
            <a:xfrm>
              <a:off x="7350" y="1480"/>
              <a:ext cx="1627" cy="1627"/>
              <a:chOff x="6289903" y="1763607"/>
              <a:chExt cx="1520414" cy="1520414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6289903" y="1763607"/>
                <a:ext cx="1520414" cy="1520414"/>
              </a:xfrm>
              <a:prstGeom prst="rect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27" name="直接连接符 26"/>
              <p:cNvCxnSpPr/>
              <p:nvPr/>
            </p:nvCxnSpPr>
            <p:spPr>
              <a:xfrm>
                <a:off x="6289903" y="1763607"/>
                <a:ext cx="1520414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8" name="直接连接符 27"/>
              <p:cNvCxnSpPr/>
              <p:nvPr/>
            </p:nvCxnSpPr>
            <p:spPr>
              <a:xfrm flipH="1">
                <a:off x="6289903" y="1763607"/>
                <a:ext cx="1520414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/>
              <p:cNvCxnSpPr>
                <a:stCxn id="26" idx="3"/>
                <a:endCxn id="26" idx="1"/>
              </p:cNvCxnSpPr>
              <p:nvPr/>
            </p:nvCxnSpPr>
            <p:spPr>
              <a:xfrm flipH="1">
                <a:off x="6289903" y="2523814"/>
                <a:ext cx="1520414" cy="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/>
              <p:cNvCxnSpPr>
                <a:stCxn id="26" idx="0"/>
                <a:endCxn id="26" idx="2"/>
              </p:cNvCxnSpPr>
              <p:nvPr/>
            </p:nvCxnSpPr>
            <p:spPr>
              <a:xfrm>
                <a:off x="7050110" y="1763607"/>
                <a:ext cx="0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grpSp>
          <p:nvGrpSpPr>
            <p:cNvPr id="12296" name="组合 30"/>
            <p:cNvGrpSpPr/>
            <p:nvPr/>
          </p:nvGrpSpPr>
          <p:grpSpPr>
            <a:xfrm>
              <a:off x="10442" y="1480"/>
              <a:ext cx="1627" cy="1627"/>
              <a:chOff x="6289903" y="1763607"/>
              <a:chExt cx="1520414" cy="1520414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6289903" y="1763607"/>
                <a:ext cx="1520414" cy="1520414"/>
              </a:xfrm>
              <a:prstGeom prst="rect">
                <a:avLst/>
              </a:prstGeom>
              <a:noFill/>
              <a:ln w="190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33" name="直接连接符 32"/>
              <p:cNvCxnSpPr>
                <a:stCxn id="26" idx="0"/>
                <a:endCxn id="26" idx="2"/>
              </p:cNvCxnSpPr>
              <p:nvPr/>
            </p:nvCxnSpPr>
            <p:spPr>
              <a:xfrm>
                <a:off x="6289903" y="1763607"/>
                <a:ext cx="1520414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/>
              <p:cNvCxnSpPr>
                <a:stCxn id="26" idx="0"/>
                <a:endCxn id="26" idx="2"/>
              </p:cNvCxnSpPr>
              <p:nvPr/>
            </p:nvCxnSpPr>
            <p:spPr>
              <a:xfrm flipH="1">
                <a:off x="6289903" y="1763607"/>
                <a:ext cx="1520414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>
                <a:stCxn id="32" idx="3"/>
                <a:endCxn id="32" idx="1"/>
              </p:cNvCxnSpPr>
              <p:nvPr/>
            </p:nvCxnSpPr>
            <p:spPr>
              <a:xfrm flipH="1">
                <a:off x="6289903" y="2523814"/>
                <a:ext cx="1520414" cy="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>
                <a:stCxn id="32" idx="0"/>
                <a:endCxn id="32" idx="2"/>
              </p:cNvCxnSpPr>
              <p:nvPr/>
            </p:nvCxnSpPr>
            <p:spPr>
              <a:xfrm>
                <a:off x="7050110" y="1763607"/>
                <a:ext cx="0" cy="1520414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sp>
          <p:nvSpPr>
            <p:cNvPr id="37" name="文本框 36"/>
            <p:cNvSpPr txBox="1"/>
            <p:nvPr/>
          </p:nvSpPr>
          <p:spPr>
            <a:xfrm>
              <a:off x="7287" y="1382"/>
              <a:ext cx="1820" cy="208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R="0"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kumimoji="0" lang="zh-CN" altLang="en-US" sz="8000" b="0" i="0" kern="1200" cap="none" spc="0" normalizeH="0" baseline="0" noProof="0" dirty="0">
                  <a:solidFill>
                    <a:prstClr val="black">
                      <a:lumMod val="85000"/>
                      <a:lumOff val="1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行楷繁体" panose="03000509000000000000" pitchFamily="65" charset="-122"/>
                  <a:ea typeface="方正行楷繁体" panose="03000509000000000000" pitchFamily="65" charset="-122"/>
                  <a:cs typeface="+mn-cs"/>
                </a:rPr>
                <a:t>目</a:t>
              </a:r>
              <a:endParaRPr kumimoji="0" lang="zh-CN" altLang="en-US" sz="8000" b="0" i="0" kern="1200" cap="none" spc="0" normalizeH="0" baseline="0" noProof="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行楷繁体" panose="03000509000000000000" pitchFamily="65" charset="-122"/>
                <a:ea typeface="方正行楷繁体" panose="03000509000000000000" pitchFamily="65" charset="-122"/>
                <a:cs typeface="+mn-cs"/>
              </a:endParaRPr>
            </a:p>
          </p:txBody>
        </p:sp>
        <p:sp>
          <p:nvSpPr>
            <p:cNvPr id="38" name="wps稻壳儿佳誉设计原创"/>
            <p:cNvSpPr txBox="1"/>
            <p:nvPr/>
          </p:nvSpPr>
          <p:spPr>
            <a:xfrm>
              <a:off x="10380" y="1382"/>
              <a:ext cx="1820" cy="2082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marR="0" defTabSz="914400" fontAlgn="auto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defRPr/>
              </a:pPr>
              <a:r>
                <a:rPr kumimoji="0" lang="zh-CN" altLang="en-US" sz="8000" b="0" i="0" kern="1200" cap="none" spc="0" normalizeH="0" baseline="0" noProof="0">
                  <a:solidFill>
                    <a:prstClr val="black">
                      <a:lumMod val="85000"/>
                      <a:lumOff val="15000"/>
                    </a:prst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方正行楷繁体" panose="03000509000000000000" pitchFamily="65" charset="-122"/>
                  <a:ea typeface="方正行楷繁体" panose="03000509000000000000" pitchFamily="65" charset="-122"/>
                  <a:cs typeface="+mn-cs"/>
                </a:rPr>
                <a:t>录</a:t>
              </a:r>
              <a:endParaRPr kumimoji="0" lang="zh-CN" altLang="en-US" sz="8000" b="0" i="0" kern="1200" cap="none" spc="0" normalizeH="0" baseline="0" noProof="0" dirty="0">
                <a:solidFill>
                  <a:prstClr val="black">
                    <a:lumMod val="85000"/>
                    <a:lumOff val="15000"/>
                  </a:prst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行楷繁体" panose="03000509000000000000" pitchFamily="65" charset="-122"/>
                <a:ea typeface="方正行楷繁体" panose="03000509000000000000" pitchFamily="65" charset="-122"/>
                <a:cs typeface="+mn-cs"/>
              </a:endParaRPr>
            </a:p>
          </p:txBody>
        </p:sp>
      </p:grpSp>
      <p:pic>
        <p:nvPicPr>
          <p:cNvPr id="12306" name="图片 41"/>
          <p:cNvPicPr>
            <a:picLocks noChangeAspect="1"/>
          </p:cNvPicPr>
          <p:nvPr/>
        </p:nvPicPr>
        <p:blipFill>
          <a:blip r:embed="rId1"/>
          <a:srcRect l="3699" r="81470" b="77779"/>
          <a:stretch>
            <a:fillRect/>
          </a:stretch>
        </p:blipFill>
        <p:spPr>
          <a:xfrm>
            <a:off x="10412413" y="960438"/>
            <a:ext cx="1220787" cy="15240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2307" name="组合 5"/>
          <p:cNvGrpSpPr/>
          <p:nvPr/>
        </p:nvGrpSpPr>
        <p:grpSpPr>
          <a:xfrm>
            <a:off x="3950335" y="2379980"/>
            <a:ext cx="2352765" cy="522288"/>
            <a:chOff x="1091" y="3553"/>
            <a:chExt cx="3704" cy="822"/>
          </a:xfrm>
        </p:grpSpPr>
        <p:grpSp>
          <p:nvGrpSpPr>
            <p:cNvPr id="12308" name="组合 3"/>
            <p:cNvGrpSpPr/>
            <p:nvPr/>
          </p:nvGrpSpPr>
          <p:grpSpPr>
            <a:xfrm>
              <a:off x="1091" y="3553"/>
              <a:ext cx="1165" cy="822"/>
              <a:chOff x="1091" y="3553"/>
              <a:chExt cx="1165" cy="822"/>
            </a:xfrm>
          </p:grpSpPr>
          <p:pic>
            <p:nvPicPr>
              <p:cNvPr id="12309" name="图片 38"/>
              <p:cNvPicPr>
                <a:picLocks noChangeAspect="1"/>
              </p:cNvPicPr>
              <p:nvPr/>
            </p:nvPicPr>
            <p:blipFill>
              <a:blip r:embed="rId2"/>
              <a:srcRect l="18047" t="3862" r="74393" b="86324"/>
              <a:stretch>
                <a:fillRect/>
              </a:stretch>
            </p:blipFill>
            <p:spPr>
              <a:xfrm>
                <a:off x="2071" y="3864"/>
                <a:ext cx="185" cy="2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2310" name="文本框 2"/>
              <p:cNvSpPr txBox="1"/>
              <p:nvPr/>
            </p:nvSpPr>
            <p:spPr>
              <a:xfrm>
                <a:off x="1091" y="3553"/>
                <a:ext cx="848" cy="82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p>
                <a:r>
                  <a:rPr lang="zh-CN" altLang="en-US" sz="2800">
                    <a:solidFill>
                      <a:srgbClr val="0D0D0D"/>
                    </a:solidFill>
                    <a:latin typeface="米开软笔行楷" panose="03000600000000000000" charset="-122"/>
                    <a:ea typeface="米开软笔行楷" panose="03000600000000000000" charset="-122"/>
                  </a:rPr>
                  <a:t>壹</a:t>
                </a:r>
                <a:endParaRPr lang="zh-CN" altLang="en-US" sz="2800" baseline="0">
                  <a:solidFill>
                    <a:srgbClr val="0D0D0D"/>
                  </a:solidFill>
                  <a:latin typeface="米开软笔行楷" panose="03000600000000000000" charset="-122"/>
                  <a:ea typeface="米开软笔行楷" panose="03000600000000000000" charset="-122"/>
                </a:endParaRPr>
              </a:p>
            </p:txBody>
          </p:sp>
        </p:grpSp>
        <p:sp>
          <p:nvSpPr>
            <p:cNvPr id="12311" name="文本框 4"/>
            <p:cNvSpPr txBox="1"/>
            <p:nvPr/>
          </p:nvSpPr>
          <p:spPr>
            <a:xfrm>
              <a:off x="2256" y="3554"/>
              <a:ext cx="2539" cy="8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pPr algn="l"/>
              <a:r>
                <a:rPr lang="zh-CN" altLang="en-US" sz="2800" b="1" baseline="0">
                  <a:solidFill>
                    <a:srgbClr val="0D0D0D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等线" panose="02010600030101010101" charset="-122"/>
                </a:rPr>
                <a:t>国共合作</a:t>
              </a:r>
              <a:endParaRPr lang="zh-CN" altLang="en-US" sz="2800" b="1" baseline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等线" panose="02010600030101010101" charset="-122"/>
              </a:endParaRPr>
            </a:p>
          </p:txBody>
        </p:sp>
      </p:grpSp>
      <p:grpSp>
        <p:nvGrpSpPr>
          <p:cNvPr id="12312" name="组合 11"/>
          <p:cNvGrpSpPr/>
          <p:nvPr/>
        </p:nvGrpSpPr>
        <p:grpSpPr>
          <a:xfrm>
            <a:off x="3950335" y="3168015"/>
            <a:ext cx="5228358" cy="522288"/>
            <a:chOff x="1091" y="3553"/>
            <a:chExt cx="8233" cy="822"/>
          </a:xfrm>
        </p:grpSpPr>
        <p:grpSp>
          <p:nvGrpSpPr>
            <p:cNvPr id="12313" name="组合 12"/>
            <p:cNvGrpSpPr/>
            <p:nvPr/>
          </p:nvGrpSpPr>
          <p:grpSpPr>
            <a:xfrm>
              <a:off x="1091" y="3553"/>
              <a:ext cx="1165" cy="822"/>
              <a:chOff x="1091" y="3553"/>
              <a:chExt cx="1165" cy="822"/>
            </a:xfrm>
          </p:grpSpPr>
          <p:pic>
            <p:nvPicPr>
              <p:cNvPr id="12314" name="图片 38"/>
              <p:cNvPicPr>
                <a:picLocks noChangeAspect="1"/>
              </p:cNvPicPr>
              <p:nvPr/>
            </p:nvPicPr>
            <p:blipFill>
              <a:blip r:embed="rId2"/>
              <a:srcRect l="18047" t="3862" r="74393" b="86324"/>
              <a:stretch>
                <a:fillRect/>
              </a:stretch>
            </p:blipFill>
            <p:spPr>
              <a:xfrm>
                <a:off x="2071" y="3864"/>
                <a:ext cx="185" cy="200"/>
              </a:xfrm>
              <a:prstGeom prst="rect">
                <a:avLst/>
              </a:prstGeom>
              <a:noFill/>
              <a:ln w="9525">
                <a:noFill/>
              </a:ln>
            </p:spPr>
          </p:pic>
          <p:sp>
            <p:nvSpPr>
              <p:cNvPr id="12315" name="文本框 14"/>
              <p:cNvSpPr txBox="1"/>
              <p:nvPr/>
            </p:nvSpPr>
            <p:spPr>
              <a:xfrm>
                <a:off x="1091" y="3553"/>
                <a:ext cx="848" cy="822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 anchor="t">
                <a:spAutoFit/>
              </a:bodyPr>
              <a:p>
                <a:r>
                  <a:rPr lang="zh-CN" altLang="en-US" sz="2800">
                    <a:solidFill>
                      <a:srgbClr val="0D0D0D"/>
                    </a:solidFill>
                    <a:latin typeface="米开软笔行楷" panose="03000600000000000000" charset="-122"/>
                    <a:ea typeface="米开软笔行楷" panose="03000600000000000000" charset="-122"/>
                    <a:sym typeface="等线" panose="02010600030101010101" charset="-122"/>
                  </a:rPr>
                  <a:t>贰</a:t>
                </a:r>
                <a:endParaRPr lang="zh-CN" altLang="en-US" sz="2800" baseline="0">
                  <a:solidFill>
                    <a:srgbClr val="0D0D0D"/>
                  </a:solidFill>
                  <a:latin typeface="米开软笔行楷" panose="03000600000000000000" charset="-122"/>
                  <a:ea typeface="米开软笔行楷" panose="03000600000000000000" charset="-122"/>
                  <a:sym typeface="等线" panose="02010600030101010101" charset="-122"/>
                </a:endParaRPr>
              </a:p>
            </p:txBody>
          </p:sp>
        </p:grpSp>
        <p:sp>
          <p:nvSpPr>
            <p:cNvPr id="12316" name="文本框 15"/>
            <p:cNvSpPr txBox="1"/>
            <p:nvPr/>
          </p:nvSpPr>
          <p:spPr>
            <a:xfrm>
              <a:off x="2256" y="3553"/>
              <a:ext cx="7068" cy="82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p>
              <a:pPr algn="l"/>
              <a:r>
                <a:rPr lang="zh-CN" altLang="en-US" sz="2800" b="1" baseline="0">
                  <a:solidFill>
                    <a:srgbClr val="0D0D0D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等线" panose="02010600030101010101" charset="-122"/>
                </a:rPr>
                <a:t>北伐战争</a:t>
              </a:r>
              <a:endParaRPr lang="zh-CN" altLang="en-US" sz="2800" b="1" baseline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等线" panose="02010600030101010101" charset="-122"/>
              </a:endParaRPr>
            </a:p>
          </p:txBody>
        </p:sp>
      </p:grpSp>
      <p:grpSp>
        <p:nvGrpSpPr>
          <p:cNvPr id="12318" name="组合 17"/>
          <p:cNvGrpSpPr/>
          <p:nvPr/>
        </p:nvGrpSpPr>
        <p:grpSpPr>
          <a:xfrm rot="0">
            <a:off x="3950335" y="3939540"/>
            <a:ext cx="739775" cy="520700"/>
            <a:chOff x="1091" y="3553"/>
            <a:chExt cx="1165" cy="822"/>
          </a:xfrm>
        </p:grpSpPr>
        <p:pic>
          <p:nvPicPr>
            <p:cNvPr id="12319" name="图片 38"/>
            <p:cNvPicPr>
              <a:picLocks noChangeAspect="1"/>
            </p:cNvPicPr>
            <p:nvPr/>
          </p:nvPicPr>
          <p:blipFill>
            <a:blip r:embed="rId2"/>
            <a:srcRect l="18047" t="3862" r="74393" b="86324"/>
            <a:stretch>
              <a:fillRect/>
            </a:stretch>
          </p:blipFill>
          <p:spPr>
            <a:xfrm>
              <a:off x="2071" y="3864"/>
              <a:ext cx="185" cy="20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2320" name="文本框 19"/>
            <p:cNvSpPr txBox="1"/>
            <p:nvPr/>
          </p:nvSpPr>
          <p:spPr>
            <a:xfrm>
              <a:off x="1091" y="3553"/>
              <a:ext cx="848" cy="82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anchor="t">
              <a:spAutoFit/>
            </a:bodyPr>
            <a:p>
              <a:r>
                <a:rPr lang="zh-CN" altLang="en-US" sz="2800">
                  <a:solidFill>
                    <a:srgbClr val="0D0D0D"/>
                  </a:solidFill>
                  <a:latin typeface="米开软笔行楷" panose="03000600000000000000" charset="-122"/>
                  <a:ea typeface="米开软笔行楷" panose="03000600000000000000" charset="-122"/>
                  <a:sym typeface="等线" panose="02010600030101010101" charset="-122"/>
                </a:rPr>
                <a:t>叁</a:t>
              </a:r>
              <a:endParaRPr lang="zh-CN" altLang="en-US" sz="2800" baseline="0">
                <a:solidFill>
                  <a:srgbClr val="0D0D0D"/>
                </a:solidFill>
                <a:latin typeface="米开软笔行楷" panose="03000600000000000000" charset="-122"/>
                <a:ea typeface="米开软笔行楷" panose="03000600000000000000" charset="-122"/>
                <a:sym typeface="等线" panose="02010600030101010101" charset="-122"/>
              </a:endParaRPr>
            </a:p>
          </p:txBody>
        </p:sp>
      </p:grpSp>
      <p:pic>
        <p:nvPicPr>
          <p:cNvPr id="2097156" name="图片 10" descr="5539d2832285c"/>
          <p:cNvPicPr>
            <a:picLocks noChangeAspect="1"/>
          </p:cNvPicPr>
          <p:nvPr/>
        </p:nvPicPr>
        <p:blipFill>
          <a:blip r:embed="rId3">
            <a:lum bright="12000"/>
          </a:blip>
          <a:stretch>
            <a:fillRect/>
          </a:stretch>
        </p:blipFill>
        <p:spPr>
          <a:xfrm>
            <a:off x="0" y="80645"/>
            <a:ext cx="3034030" cy="1995805"/>
          </a:xfrm>
          <a:prstGeom prst="rect">
            <a:avLst/>
          </a:prstGeom>
        </p:spPr>
      </p:pic>
      <p:pic>
        <p:nvPicPr>
          <p:cNvPr id="4" name="图片 10" descr="5539d2832285c"/>
          <p:cNvPicPr>
            <a:picLocks noChangeAspect="1"/>
          </p:cNvPicPr>
          <p:nvPr/>
        </p:nvPicPr>
        <p:blipFill>
          <a:blip r:embed="rId3">
            <a:lum bright="12000"/>
          </a:blip>
          <a:stretch>
            <a:fillRect/>
          </a:stretch>
        </p:blipFill>
        <p:spPr>
          <a:xfrm>
            <a:off x="765175" y="565785"/>
            <a:ext cx="3333750" cy="2193290"/>
          </a:xfrm>
          <a:prstGeom prst="rect">
            <a:avLst/>
          </a:prstGeom>
        </p:spPr>
      </p:pic>
      <p:pic>
        <p:nvPicPr>
          <p:cNvPr id="5" name="图片 10" descr="5539d2832285c"/>
          <p:cNvPicPr>
            <a:picLocks noChangeAspect="1"/>
          </p:cNvPicPr>
          <p:nvPr/>
        </p:nvPicPr>
        <p:blipFill>
          <a:blip r:embed="rId3">
            <a:lum bright="12000"/>
          </a:blip>
          <a:stretch>
            <a:fillRect/>
          </a:stretch>
        </p:blipFill>
        <p:spPr>
          <a:xfrm rot="2340000">
            <a:off x="387350" y="1890395"/>
            <a:ext cx="3333750" cy="2193290"/>
          </a:xfrm>
          <a:prstGeom prst="rect">
            <a:avLst/>
          </a:prstGeom>
        </p:spPr>
      </p:pic>
      <p:pic>
        <p:nvPicPr>
          <p:cNvPr id="29700" name="Docer搜索：半想象现实   http://chn.docer.com/works/?userid=199927538" descr="012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t="25613" r="53976" b="26746"/>
          <a:stretch>
            <a:fillRect/>
          </a:stretch>
        </p:blipFill>
        <p:spPr>
          <a:xfrm>
            <a:off x="0" y="5169535"/>
            <a:ext cx="7811770" cy="16884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0"/>
          <p:cNvSpPr txBox="1"/>
          <p:nvPr>
            <p:custDataLst>
              <p:tags r:id="rId6"/>
            </p:custDataLst>
          </p:nvPr>
        </p:nvSpPr>
        <p:spPr>
          <a:xfrm>
            <a:off x="4690110" y="3893185"/>
            <a:ext cx="5608955" cy="5219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 algn="l"/>
            <a:r>
              <a:rPr lang="zh-CN" altLang="en-US" sz="2800" b="1" baseline="0">
                <a:solidFill>
                  <a:srgbClr val="0D0D0D"/>
                </a:solidFill>
                <a:latin typeface="楷体" panose="02010609060101010101" pitchFamily="49" charset="-122"/>
                <a:ea typeface="楷体" panose="02010609060101010101" pitchFamily="49" charset="-122"/>
                <a:sym typeface="等线" panose="02010600030101010101" charset="-122"/>
              </a:rPr>
              <a:t>南京国民政府的统治</a:t>
            </a:r>
            <a:endParaRPr lang="zh-CN" altLang="en-US" sz="2800" b="1" baseline="0">
              <a:solidFill>
                <a:srgbClr val="0D0D0D"/>
              </a:solidFill>
              <a:latin typeface="楷体" panose="02010609060101010101" pitchFamily="49" charset="-122"/>
              <a:ea typeface="楷体" panose="02010609060101010101" pitchFamily="49" charset="-122"/>
              <a:sym typeface="等线" panose="02010600030101010101" charset="-122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33375" y="1159510"/>
            <a:ext cx="5464810" cy="5169535"/>
          </a:xfrm>
        </p:spPr>
        <p:txBody>
          <a:bodyPr/>
          <a:p>
            <a:pPr algn="l" latinLnBrk="0">
              <a:lnSpc>
                <a:spcPct val="150000"/>
              </a:lnSpc>
            </a:pPr>
            <a:r>
              <a:rPr lang="en-US"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r>
              <a:rPr b="1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20世纪20年代，烟盒、火柴盒、面粉袋等的图案设计出现赞扬北伐战争的主题。“打倒列强，除军阀” 是当时绝大多数人最强烈的愿望。此前孙中山多次谋划北伐，都未成功。国共合作后，1926年7月，十万国民革命军开始北伐，在一年内打垮了拥有数十万兵力的北洋军阀。工农群众热情高涨，全国掀起轰轰烈  烈的国民革命高潮。</a:t>
            </a:r>
            <a:endParaRPr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4" name="IM 3"/>
          <p:cNvPicPr/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078345" y="1314450"/>
            <a:ext cx="3227705" cy="404304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7205980" y="5469890"/>
            <a:ext cx="2972435" cy="3683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indent="0"/>
            <a:r>
              <a:rPr lang="en-US" b="0">
                <a:solidFill>
                  <a:srgbClr val="000000"/>
                </a:solidFill>
                <a:latin typeface="宋体" panose="02010600030101010101" pitchFamily="2" charset="-122"/>
              </a:rPr>
              <a:t> </a:t>
            </a:r>
            <a:r>
              <a:rPr lang="zh-CN" b="0">
                <a:solidFill>
                  <a:srgbClr val="000000"/>
                </a:solidFill>
                <a:ea typeface="宋体" panose="02010600030101010101" pitchFamily="2" charset="-122"/>
              </a:rPr>
              <a:t>20世纪20年代的包装图案</a:t>
            </a:r>
            <a:endParaRPr lang="en-US" altLang="en-US" sz="21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4"/>
          <p:cNvSpPr txBox="1"/>
          <p:nvPr>
            <p:custDataLst>
              <p:tags r:id="rId1"/>
            </p:custDataLst>
          </p:nvPr>
        </p:nvSpPr>
        <p:spPr>
          <a:xfrm>
            <a:off x="65405" y="305435"/>
            <a:ext cx="58864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一、国共合作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7107" name="TextBox 17"/>
          <p:cNvSpPr/>
          <p:nvPr>
            <p:custDataLst>
              <p:tags r:id="rId2"/>
            </p:custDataLst>
          </p:nvPr>
        </p:nvSpPr>
        <p:spPr>
          <a:xfrm>
            <a:off x="212090" y="930593"/>
            <a:ext cx="999490" cy="583565"/>
          </a:xfrm>
          <a:prstGeom prst="rect">
            <a:avLst/>
          </a:prstGeom>
          <a:noFill/>
          <a:ln w="34925" cmpd="sng">
            <a:solidFill>
              <a:srgbClr val="FF0000"/>
            </a:solidFill>
            <a:prstDash val="sysDash"/>
          </a:ln>
        </p:spPr>
        <p:txBody>
          <a:bodyPr wrap="none" anchor="t" anchorCtr="0">
            <a:spAutoFit/>
          </a:bodyPr>
          <a:p>
            <a:r>
              <a:rPr lang="zh-CN" altLang="en-US" sz="3200" b="1">
                <a:effectLst>
                  <a:outerShdw blurRad="38100" dist="38100" dir="2700000">
                    <a:srgbClr val="FFFFFF"/>
                  </a:outerShdw>
                </a:effectLst>
                <a:ea typeface="百度综艺简体" pitchFamily="2" charset="-122"/>
              </a:rPr>
              <a:t>背景</a:t>
            </a:r>
            <a:endParaRPr lang="zh-CN" altLang="en-US" sz="3200" b="1">
              <a:effectLst>
                <a:outerShdw blurRad="38100" dist="38100" dir="2700000">
                  <a:srgbClr val="FFFFFF"/>
                </a:outerShdw>
              </a:effectLst>
              <a:latin typeface="百度综艺简体" pitchFamily="2" charset="-122"/>
              <a:ea typeface="百度综艺简体" pitchFamily="2" charset="-122"/>
            </a:endParaRPr>
          </a:p>
        </p:txBody>
      </p:sp>
      <p:sp>
        <p:nvSpPr>
          <p:cNvPr id="38" name="Text Box 1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67815" y="970915"/>
            <a:ext cx="9639935" cy="70548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 wrap="square"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00000"/>
              </a:lnSpc>
            </a:pPr>
            <a:r>
              <a:rPr lang="zh-CN" sz="2000" b="1">
                <a:solidFill>
                  <a:srgbClr val="FF0000"/>
                </a:solidFill>
                <a:sym typeface="+mn-ea"/>
              </a:rPr>
              <a:t>中国共产党成立后，积极推动工人运动的发展，但遭到军阀和帝国主义的残酷镇压。这使中国共产党认识到必须建立革命统一战线，才能战胜强大的敌人。</a:t>
            </a:r>
            <a:endParaRPr lang="zh-CN" sz="20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104" name="图片 103"/>
          <p:cNvPicPr/>
          <p:nvPr/>
        </p:nvPicPr>
        <p:blipFill>
          <a:blip r:embed="rId4"/>
          <a:stretch>
            <a:fillRect/>
          </a:stretch>
        </p:blipFill>
        <p:spPr>
          <a:xfrm>
            <a:off x="1120140" y="2312670"/>
            <a:ext cx="5135245" cy="40284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9" name="矩形 38"/>
          <p:cNvSpPr/>
          <p:nvPr>
            <p:custDataLst>
              <p:tags r:id="rId5"/>
            </p:custDataLst>
          </p:nvPr>
        </p:nvSpPr>
        <p:spPr>
          <a:xfrm>
            <a:off x="6498875" y="2644452"/>
            <a:ext cx="5572164" cy="156966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32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        单枪匹马不能取得革命的胜利，必须团结一切可能的同盟者，才能战胜强大的敌人。</a:t>
            </a:r>
            <a:endParaRPr lang="zh-CN" altLang="en-US" sz="32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4"/>
          <p:cNvSpPr txBox="1"/>
          <p:nvPr>
            <p:custDataLst>
              <p:tags r:id="rId1"/>
            </p:custDataLst>
          </p:nvPr>
        </p:nvSpPr>
        <p:spPr>
          <a:xfrm>
            <a:off x="65405" y="305435"/>
            <a:ext cx="58864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一、国共合作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7107" name="TextBox 17"/>
          <p:cNvSpPr/>
          <p:nvPr>
            <p:custDataLst>
              <p:tags r:id="rId2"/>
            </p:custDataLst>
          </p:nvPr>
        </p:nvSpPr>
        <p:spPr>
          <a:xfrm>
            <a:off x="212090" y="930593"/>
            <a:ext cx="1816100" cy="583565"/>
          </a:xfrm>
          <a:prstGeom prst="rect">
            <a:avLst/>
          </a:prstGeom>
          <a:noFill/>
          <a:ln w="34925" cmpd="sng">
            <a:solidFill>
              <a:srgbClr val="FF0000"/>
            </a:solidFill>
            <a:prstDash val="sysDash"/>
          </a:ln>
        </p:spPr>
        <p:txBody>
          <a:bodyPr wrap="none" anchor="t" anchorCtr="0">
            <a:spAutoFit/>
          </a:bodyPr>
          <a:p>
            <a:r>
              <a:rPr lang="zh-CN" altLang="en-US" sz="3200" b="1">
                <a:effectLst>
                  <a:outerShdw blurRad="38100" dist="38100" dir="2700000">
                    <a:srgbClr val="FFFFFF"/>
                  </a:outerShdw>
                </a:effectLst>
                <a:ea typeface="百度综艺简体" pitchFamily="2" charset="-122"/>
              </a:rPr>
              <a:t>合作方式</a:t>
            </a:r>
            <a:endParaRPr lang="zh-CN" altLang="en-US" sz="3200" b="1">
              <a:effectLst>
                <a:outerShdw blurRad="38100" dist="38100" dir="2700000">
                  <a:srgbClr val="FFFFFF"/>
                </a:outerShdw>
              </a:effectLst>
              <a:latin typeface="百度综艺简体" pitchFamily="2" charset="-122"/>
              <a:ea typeface="百度综艺简体" pitchFamily="2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153920" y="889000"/>
            <a:ext cx="9624695" cy="732790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noFill/>
          </a:ln>
        </p:spPr>
        <p:txBody>
          <a:bodyPr wrap="square">
            <a:noAutofit/>
          </a:bodyPr>
          <a:p>
            <a:pPr>
              <a:buClrTx/>
              <a:buSzTx/>
              <a:buFontTx/>
            </a:pPr>
            <a:r>
              <a:rPr lang="zh-CN" sz="2000" b="1">
                <a:solidFill>
                  <a:srgbClr val="FF0000"/>
                </a:solidFill>
                <a:ea typeface="宋体" panose="02010600030101010101" pitchFamily="2" charset="-122"/>
              </a:rPr>
              <a:t>共产党员以个人身份加入国民党，把国民党改造为工人、农民、小资产阶级和民族资产阶级的革命同盟同时，保持共产党在政治上、思想上和组织上的独立性。</a:t>
            </a:r>
            <a:endParaRPr lang="zh-CN" sz="20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642235" y="2062480"/>
            <a:ext cx="6514465" cy="423862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t018d16e110143ea110.jpg"/>
          <p:cNvPicPr>
            <a:picLocks noChangeAspect="1"/>
          </p:cNvPicPr>
          <p:nvPr/>
        </p:nvPicPr>
        <p:blipFill>
          <a:blip r:embed="rId1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rcRect t="54831" b="25094"/>
          <a:stretch>
            <a:fillRect/>
          </a:stretch>
        </p:blipFill>
        <p:spPr>
          <a:xfrm>
            <a:off x="585068" y="6762773"/>
            <a:ext cx="10973405" cy="136072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 bwMode="auto">
          <a:xfrm flipV="1">
            <a:off x="609298" y="6855304"/>
            <a:ext cx="10973405" cy="43542"/>
          </a:xfrm>
          <a:prstGeom prst="rect">
            <a:avLst/>
          </a:prstGeom>
          <a:solidFill>
            <a:srgbClr val="66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2">
                <a:lumMod val="60000"/>
                <a:lumOff val="40000"/>
                <a:alpha val="40000"/>
              </a:schemeClr>
            </a:glow>
          </a:effec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sz="1715" dirty="0">
              <a:ln>
                <a:solidFill>
                  <a:srgbClr val="660033"/>
                </a:solidFill>
              </a:ln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1517631" y="247444"/>
            <a:ext cx="0" cy="249464"/>
          </a:xfrm>
          <a:prstGeom prst="line">
            <a:avLst/>
          </a:prstGeom>
          <a:ln w="28575" cmpd="sng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圆角矩形 40"/>
          <p:cNvSpPr/>
          <p:nvPr/>
        </p:nvSpPr>
        <p:spPr>
          <a:xfrm>
            <a:off x="789177" y="1660059"/>
            <a:ext cx="952507" cy="476253"/>
          </a:xfrm>
          <a:prstGeom prst="roundRect">
            <a:avLst>
              <a:gd name="adj" fmla="val 9350"/>
            </a:avLst>
          </a:prstGeom>
          <a:solidFill>
            <a:srgbClr val="663300"/>
          </a:solidFill>
          <a:ln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14" tIns="32657" rIns="65314" bIns="32657" rtlCol="0" anchor="ctr"/>
          <a:lstStyle/>
          <a:p>
            <a:pPr algn="ctr"/>
            <a:endParaRPr lang="en-US" altLang="zh-CN" sz="2285" b="1" dirty="0" smtClean="0">
              <a:solidFill>
                <a:schemeClr val="bg1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 algn="ctr"/>
            <a:r>
              <a:rPr lang="zh-CN" altLang="en-US" sz="2285" b="1" dirty="0" smtClean="0">
                <a:solidFill>
                  <a:schemeClr val="bg1"/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时间</a:t>
            </a:r>
            <a:endParaRPr lang="zh-CN" altLang="en-US" sz="2285" b="1" dirty="0" smtClean="0">
              <a:solidFill>
                <a:schemeClr val="bg1"/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  <a:p>
            <a:pPr algn="ctr"/>
            <a:endParaRPr lang="zh-HK" altLang="en-US" sz="2285" b="1" dirty="0">
              <a:latin typeface="华文隶书" panose="02010800040101010101" pitchFamily="2" charset="-122"/>
              <a:ea typeface="华文隶书" panose="02010800040101010101" pitchFamily="2" charset="-122"/>
              <a:sym typeface="微软雅黑" panose="020B0503020204020204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673647" y="1660059"/>
            <a:ext cx="1710690" cy="501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665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1924</a:t>
            </a:r>
            <a:r>
              <a:rPr lang="zh-CN" altLang="en-US" sz="2665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年</a:t>
            </a:r>
            <a:r>
              <a:rPr lang="en-US" altLang="zh-CN" sz="2665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1</a:t>
            </a:r>
            <a:r>
              <a:rPr lang="zh-CN" altLang="en-US" sz="2665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月</a:t>
            </a:r>
            <a:endParaRPr lang="zh-CN" altLang="en-US" sz="2665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789177" y="2226400"/>
            <a:ext cx="952507" cy="476253"/>
          </a:xfrm>
          <a:prstGeom prst="roundRect">
            <a:avLst>
              <a:gd name="adj" fmla="val 9350"/>
            </a:avLst>
          </a:prstGeom>
          <a:solidFill>
            <a:srgbClr val="663300"/>
          </a:solidFill>
          <a:ln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14" tIns="32657" rIns="65314" bIns="32657" rtlCol="0" anchor="ctr"/>
          <a:lstStyle/>
          <a:p>
            <a:pPr algn="ctr"/>
            <a:r>
              <a:rPr lang="zh-CN" altLang="en-US" sz="2285" b="1" dirty="0" smtClean="0">
                <a:latin typeface="华文隶书" panose="02010800040101010101" pitchFamily="2" charset="-122"/>
                <a:ea typeface="华文隶书" panose="02010800040101010101" pitchFamily="2" charset="-122"/>
                <a:sym typeface="微软雅黑" panose="020B0503020204020204" charset="-122"/>
              </a:rPr>
              <a:t>地点</a:t>
            </a:r>
            <a:endParaRPr lang="zh-HK" altLang="en-US" sz="2285" b="1" dirty="0">
              <a:latin typeface="华文隶书" panose="02010800040101010101" pitchFamily="2" charset="-122"/>
              <a:ea typeface="华文隶书" panose="02010800040101010101" pitchFamily="2" charset="-122"/>
              <a:sym typeface="微软雅黑" panose="020B050302020402020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789177" y="4041326"/>
            <a:ext cx="1020543" cy="476253"/>
          </a:xfrm>
          <a:prstGeom prst="roundRect">
            <a:avLst>
              <a:gd name="adj" fmla="val 9350"/>
            </a:avLst>
          </a:prstGeom>
          <a:solidFill>
            <a:srgbClr val="663300"/>
          </a:solidFill>
          <a:ln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14" tIns="32657" rIns="65314" bIns="32657" rtlCol="0" anchor="ctr"/>
          <a:lstStyle/>
          <a:p>
            <a:pPr algn="ctr"/>
            <a:r>
              <a:rPr lang="zh-CN" altLang="en-US" sz="2285" b="1" dirty="0" smtClean="0">
                <a:latin typeface="华文隶书" panose="02010800040101010101" pitchFamily="2" charset="-122"/>
                <a:ea typeface="华文隶书" panose="02010800040101010101" pitchFamily="2" charset="-122"/>
                <a:sym typeface="微软雅黑" panose="020B0503020204020204" charset="-122"/>
              </a:rPr>
              <a:t>内容</a:t>
            </a:r>
            <a:endParaRPr lang="zh-HK" altLang="en-US" sz="2285" b="1" dirty="0">
              <a:latin typeface="华文隶书" panose="02010800040101010101" pitchFamily="2" charset="-122"/>
              <a:ea typeface="华文隶书" panose="02010800040101010101" pitchFamily="2" charset="-122"/>
              <a:sym typeface="微软雅黑" panose="020B050302020402020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89177" y="4517579"/>
            <a:ext cx="5306823" cy="1732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大会通过的宣言对三民主义作出了新的解释，把旧三民主义发展为</a:t>
            </a:r>
            <a:r>
              <a:rPr lang="zh-CN" altLang="en-US" sz="2665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新三民主义</a:t>
            </a:r>
            <a:r>
              <a:rPr lang="zh-CN" altLang="en-US" sz="2665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，在实际上确定了联俄、联共、扶助农工三大政策。</a:t>
            </a:r>
            <a:endParaRPr lang="zh-CN" altLang="en-US" sz="2665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3533481" y="1660059"/>
            <a:ext cx="952507" cy="476253"/>
          </a:xfrm>
          <a:prstGeom prst="roundRect">
            <a:avLst>
              <a:gd name="adj" fmla="val 9350"/>
            </a:avLst>
          </a:prstGeom>
          <a:solidFill>
            <a:srgbClr val="663300"/>
          </a:solidFill>
          <a:ln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14" tIns="32657" rIns="65314" bIns="32657" rtlCol="0" anchor="ctr"/>
          <a:lstStyle/>
          <a:p>
            <a:pPr algn="ctr"/>
            <a:r>
              <a:rPr lang="zh-CN" altLang="en-US" sz="2285" b="1" dirty="0" smtClean="0">
                <a:latin typeface="华文隶书" panose="02010800040101010101" pitchFamily="2" charset="-122"/>
                <a:ea typeface="华文隶书" panose="02010800040101010101" pitchFamily="2" charset="-122"/>
                <a:sym typeface="微软雅黑" panose="020B0503020204020204" charset="-122"/>
              </a:rPr>
              <a:t>主持</a:t>
            </a:r>
            <a:endParaRPr lang="zh-HK" altLang="en-US" sz="2285" b="1" dirty="0">
              <a:latin typeface="华文隶书" panose="02010800040101010101" pitchFamily="2" charset="-122"/>
              <a:ea typeface="华文隶书" panose="02010800040101010101" pitchFamily="2" charset="-122"/>
              <a:sym typeface="微软雅黑" panose="020B050302020402020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554024" y="1682110"/>
            <a:ext cx="1200150" cy="501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65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孙中山</a:t>
            </a:r>
            <a:endParaRPr lang="zh-CN" altLang="en-US" sz="2665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741683" y="2204349"/>
            <a:ext cx="861060" cy="5016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665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广州</a:t>
            </a:r>
            <a:endParaRPr lang="zh-CN" altLang="en-US" sz="2665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2" name="圆角矩形 51"/>
          <p:cNvSpPr/>
          <p:nvPr/>
        </p:nvSpPr>
        <p:spPr>
          <a:xfrm>
            <a:off x="789177" y="6218484"/>
            <a:ext cx="1020543" cy="476253"/>
          </a:xfrm>
          <a:prstGeom prst="roundRect">
            <a:avLst>
              <a:gd name="adj" fmla="val 9350"/>
            </a:avLst>
          </a:prstGeom>
          <a:solidFill>
            <a:srgbClr val="663300"/>
          </a:solidFill>
          <a:ln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14" tIns="32657" rIns="65314" bIns="32657" rtlCol="0" anchor="ctr"/>
          <a:lstStyle/>
          <a:p>
            <a:pPr algn="ctr"/>
            <a:r>
              <a:rPr lang="zh-CN" altLang="en-US" sz="2285" b="1" dirty="0" smtClean="0">
                <a:latin typeface="华文隶书" panose="02010800040101010101" pitchFamily="2" charset="-122"/>
                <a:ea typeface="华文隶书" panose="02010800040101010101" pitchFamily="2" charset="-122"/>
                <a:sym typeface="微软雅黑" panose="020B0503020204020204" charset="-122"/>
              </a:rPr>
              <a:t>意义</a:t>
            </a:r>
            <a:endParaRPr lang="zh-HK" altLang="en-US" sz="2285" b="1" dirty="0">
              <a:latin typeface="华文隶书" panose="02010800040101010101" pitchFamily="2" charset="-122"/>
              <a:ea typeface="华文隶书" panose="02010800040101010101" pitchFamily="2" charset="-122"/>
              <a:sym typeface="微软雅黑" panose="020B050302020402020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741683" y="6264469"/>
            <a:ext cx="6123257" cy="501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65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标志着国共两党合作的正式建立。</a:t>
            </a:r>
            <a:endParaRPr lang="zh-CN" altLang="en-US" sz="2665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4" name="图片 53" descr="3417eba13a131a3b2e2f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8862" y="1368050"/>
            <a:ext cx="2748593" cy="1836977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5" name="图片 54" descr="中国国民党第一次全国代表大会宣言.jpg"/>
          <p:cNvPicPr>
            <a:picLocks noChangeAspect="1"/>
          </p:cNvPicPr>
          <p:nvPr/>
        </p:nvPicPr>
        <p:blipFill>
          <a:blip r:embed="rId3"/>
          <a:srcRect l="10000" r="11250"/>
          <a:stretch>
            <a:fillRect/>
          </a:stretch>
        </p:blipFill>
        <p:spPr>
          <a:xfrm>
            <a:off x="9361794" y="1346959"/>
            <a:ext cx="2194608" cy="1857856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6" name="矩形 55"/>
          <p:cNvSpPr/>
          <p:nvPr/>
        </p:nvSpPr>
        <p:spPr>
          <a:xfrm>
            <a:off x="9361736" y="3565072"/>
            <a:ext cx="1924317" cy="883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715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中国国民党第一次全国代表大会宣言</a:t>
            </a:r>
            <a:endParaRPr lang="zh-CN" altLang="en-US" sz="1715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pic>
        <p:nvPicPr>
          <p:cNvPr id="57" name="Picture 14" descr="200611717402669557"/>
          <p:cNvPicPr>
            <a:picLocks noChangeAspect="1" noChangeArrowheads="1"/>
          </p:cNvPicPr>
          <p:nvPr/>
        </p:nvPicPr>
        <p:blipFill>
          <a:blip r:embed="rId4"/>
          <a:srcRect b="12852"/>
          <a:stretch>
            <a:fillRect/>
          </a:stretch>
        </p:blipFill>
        <p:spPr bwMode="auto">
          <a:xfrm>
            <a:off x="9157628" y="4180626"/>
            <a:ext cx="2245194" cy="1224651"/>
          </a:xfrm>
          <a:prstGeom prst="round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58" name="Group 3"/>
          <p:cNvGrpSpPr/>
          <p:nvPr/>
        </p:nvGrpSpPr>
        <p:grpSpPr bwMode="auto">
          <a:xfrm>
            <a:off x="6436180" y="4180626"/>
            <a:ext cx="2585375" cy="1224651"/>
            <a:chOff x="960" y="384"/>
            <a:chExt cx="3840" cy="2688"/>
          </a:xfrm>
        </p:grpSpPr>
        <p:pic>
          <p:nvPicPr>
            <p:cNvPr id="59" name="Picture 4" descr="孙中山与代表步出国民党“一大”会场。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1008" y="420"/>
              <a:ext cx="3792" cy="2604"/>
            </a:xfrm>
            <a:prstGeom prst="round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0" name="Rectangle 5"/>
            <p:cNvSpPr>
              <a:spLocks noChangeArrowheads="1"/>
            </p:cNvSpPr>
            <p:nvPr/>
          </p:nvSpPr>
          <p:spPr bwMode="auto">
            <a:xfrm>
              <a:off x="960" y="384"/>
              <a:ext cx="3840" cy="2688"/>
            </a:xfrm>
            <a:prstGeom prst="roundRect">
              <a:avLst/>
            </a:prstGeom>
            <a:noFill/>
            <a:ln w="9525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zh-CN" altLang="en-US" sz="1715"/>
            </a:p>
          </p:txBody>
        </p:sp>
      </p:grpSp>
      <p:sp>
        <p:nvSpPr>
          <p:cNvPr id="61" name="Text Box 2"/>
          <p:cNvSpPr txBox="1">
            <a:spLocks noChangeArrowheads="1"/>
          </p:cNvSpPr>
          <p:nvPr/>
        </p:nvSpPr>
        <p:spPr bwMode="auto">
          <a:xfrm>
            <a:off x="6572253" y="5405277"/>
            <a:ext cx="2381267" cy="6299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101890" tIns="50944" rIns="101890" bIns="50944">
            <a:spAutoFit/>
          </a:bodyPr>
          <a:lstStyle/>
          <a:p>
            <a:pPr algn="l"/>
            <a:r>
              <a:rPr kumimoji="1" lang="zh-CN" altLang="en-US" sz="1715" dirty="0"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rPr>
              <a:t>孙中山与代表步出国民党“一大”会场</a:t>
            </a:r>
            <a:endParaRPr kumimoji="1" lang="zh-CN" altLang="en-US" sz="1715" dirty="0">
              <a:effectLst>
                <a:outerShdw blurRad="38100" dist="38100" dir="2700000" algn="tl">
                  <a:srgbClr val="C0C0C0"/>
                </a:outerShdw>
              </a:effectLst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89177" y="3292928"/>
            <a:ext cx="5578968" cy="795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85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李大钊、林伯渠、毛泽东、瞿秋白等共产党员参加了大会的领导和组织工作。</a:t>
            </a:r>
            <a:endParaRPr lang="zh-CN" altLang="en-US" sz="2285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8953520" y="5405277"/>
            <a:ext cx="2585375" cy="8839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715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国民党一大会址，现在广州市东山区文明路</a:t>
            </a:r>
            <a:r>
              <a:rPr lang="en-US" altLang="zh-CN" sz="1715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125</a:t>
            </a:r>
            <a:r>
              <a:rPr lang="zh-CN" altLang="en-US" sz="1715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号</a:t>
            </a:r>
            <a:endParaRPr lang="zh-CN" altLang="en-US" sz="1715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789177" y="2816674"/>
            <a:ext cx="2245194" cy="476253"/>
          </a:xfrm>
          <a:prstGeom prst="roundRect">
            <a:avLst>
              <a:gd name="adj" fmla="val 9350"/>
            </a:avLst>
          </a:prstGeom>
          <a:solidFill>
            <a:srgbClr val="663300"/>
          </a:solidFill>
          <a:ln>
            <a:solidFill>
              <a:schemeClr val="bg1"/>
            </a:solidFill>
          </a:ln>
          <a:effectLst>
            <a:outerShdw blurRad="1270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14" tIns="32657" rIns="65314" bIns="32657" rtlCol="0" anchor="ctr"/>
          <a:lstStyle/>
          <a:p>
            <a:pPr algn="ctr"/>
            <a:r>
              <a:rPr lang="zh-CN" altLang="en-US" sz="2285" b="1" dirty="0" smtClean="0">
                <a:latin typeface="华文隶书" panose="02010800040101010101" pitchFamily="2" charset="-122"/>
                <a:ea typeface="华文隶书" panose="02010800040101010101" pitchFamily="2" charset="-122"/>
                <a:sym typeface="微软雅黑" panose="020B0503020204020204" charset="-122"/>
              </a:rPr>
              <a:t>参会中共党员</a:t>
            </a:r>
            <a:endParaRPr lang="zh-HK" altLang="en-US" sz="2285" b="1" dirty="0">
              <a:latin typeface="华文隶书" panose="02010800040101010101" pitchFamily="2" charset="-122"/>
              <a:ea typeface="华文隶书" panose="02010800040101010101" pitchFamily="2" charset="-122"/>
              <a:sym typeface="微软雅黑" panose="020B050302020402020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572253" y="3568300"/>
            <a:ext cx="2449303" cy="619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715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参加会议的</a:t>
            </a:r>
            <a:r>
              <a:rPr lang="en-US" sz="1715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165</a:t>
            </a:r>
            <a:r>
              <a:rPr lang="zh-CN" altLang="en-US" sz="1715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名代表中，共产党员占了</a:t>
            </a:r>
            <a:r>
              <a:rPr lang="en-US" sz="1715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14</a:t>
            </a:r>
            <a:r>
              <a:rPr lang="zh-CN" altLang="en-US" sz="1715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％。</a:t>
            </a:r>
            <a:endParaRPr lang="zh-CN" altLang="en-US" sz="1715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" name="TextBox 4"/>
          <p:cNvSpPr txBox="1"/>
          <p:nvPr>
            <p:custDataLst>
              <p:tags r:id="rId6"/>
            </p:custDataLst>
          </p:nvPr>
        </p:nvSpPr>
        <p:spPr>
          <a:xfrm>
            <a:off x="65405" y="305435"/>
            <a:ext cx="58864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一、国共合作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7107" name="TextBox 17"/>
          <p:cNvSpPr/>
          <p:nvPr>
            <p:custDataLst>
              <p:tags r:id="rId7"/>
            </p:custDataLst>
          </p:nvPr>
        </p:nvSpPr>
        <p:spPr>
          <a:xfrm>
            <a:off x="212090" y="930593"/>
            <a:ext cx="999490" cy="583565"/>
          </a:xfrm>
          <a:prstGeom prst="rect">
            <a:avLst/>
          </a:prstGeom>
          <a:noFill/>
          <a:ln w="34925" cmpd="sng">
            <a:solidFill>
              <a:srgbClr val="FF0000"/>
            </a:solidFill>
            <a:prstDash val="sysDash"/>
          </a:ln>
        </p:spPr>
        <p:txBody>
          <a:bodyPr wrap="none" anchor="t" anchorCtr="0">
            <a:spAutoFit/>
          </a:bodyPr>
          <a:p>
            <a:r>
              <a:rPr lang="zh-CN" altLang="en-US" sz="3200" b="1">
                <a:effectLst>
                  <a:outerShdw blurRad="38100" dist="38100" dir="2700000">
                    <a:srgbClr val="FFFFFF"/>
                  </a:outerShdw>
                </a:effectLst>
                <a:ea typeface="百度综艺简体" pitchFamily="2" charset="-122"/>
              </a:rPr>
              <a:t>标志</a:t>
            </a:r>
            <a:endParaRPr lang="zh-CN" altLang="en-US" sz="3200" b="1">
              <a:effectLst>
                <a:outerShdw blurRad="38100" dist="38100" dir="2700000">
                  <a:srgbClr val="FFFFFF"/>
                </a:outerShdw>
              </a:effectLst>
              <a:latin typeface="百度综艺简体" pitchFamily="2" charset="-122"/>
              <a:ea typeface="百度综艺简体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bldLvl="0" animBg="1"/>
      <p:bldP spid="42" grpId="0"/>
      <p:bldP spid="43" grpId="0" bldLvl="0" animBg="1"/>
      <p:bldP spid="45" grpId="0" bldLvl="0" animBg="1"/>
      <p:bldP spid="46" grpId="0"/>
      <p:bldP spid="47" grpId="0" bldLvl="0" animBg="1"/>
      <p:bldP spid="48" grpId="0"/>
      <p:bldP spid="49" grpId="0"/>
      <p:bldP spid="52" grpId="0" bldLvl="0" animBg="1"/>
      <p:bldP spid="53" grpId="0"/>
      <p:bldP spid="62" grpId="0"/>
      <p:bldP spid="51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4"/>
          <p:cNvSpPr txBox="1"/>
          <p:nvPr>
            <p:custDataLst>
              <p:tags r:id="rId1"/>
            </p:custDataLst>
          </p:nvPr>
        </p:nvSpPr>
        <p:spPr>
          <a:xfrm>
            <a:off x="65405" y="305435"/>
            <a:ext cx="58864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一、国共合作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7107" name="TextBox 17"/>
          <p:cNvSpPr/>
          <p:nvPr>
            <p:custDataLst>
              <p:tags r:id="rId2"/>
            </p:custDataLst>
          </p:nvPr>
        </p:nvSpPr>
        <p:spPr>
          <a:xfrm>
            <a:off x="212090" y="930593"/>
            <a:ext cx="999490" cy="583565"/>
          </a:xfrm>
          <a:prstGeom prst="rect">
            <a:avLst/>
          </a:prstGeom>
          <a:noFill/>
          <a:ln w="34925" cmpd="sng">
            <a:solidFill>
              <a:srgbClr val="FF0000"/>
            </a:solidFill>
            <a:prstDash val="sysDash"/>
          </a:ln>
        </p:spPr>
        <p:txBody>
          <a:bodyPr wrap="none" anchor="t" anchorCtr="0">
            <a:spAutoFit/>
          </a:bodyPr>
          <a:p>
            <a:r>
              <a:rPr lang="zh-CN" altLang="en-US" sz="3200" b="1">
                <a:effectLst>
                  <a:outerShdw blurRad="38100" dist="38100" dir="2700000">
                    <a:srgbClr val="FFFFFF"/>
                  </a:outerShdw>
                </a:effectLst>
                <a:ea typeface="百度综艺简体" pitchFamily="2" charset="-122"/>
              </a:rPr>
              <a:t>表现</a:t>
            </a:r>
            <a:endParaRPr lang="zh-CN" altLang="en-US" sz="3200" b="1">
              <a:effectLst>
                <a:outerShdw blurRad="38100" dist="38100" dir="2700000">
                  <a:srgbClr val="FFFFFF"/>
                </a:outerShdw>
              </a:effectLst>
              <a:latin typeface="百度综艺简体" pitchFamily="2" charset="-122"/>
              <a:ea typeface="百度综艺简体" pitchFamily="2" charset="-122"/>
            </a:endParaRPr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1394460" y="889000"/>
            <a:ext cx="9812655" cy="39878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p>
            <a:pPr indent="0" algn="l" fontAlgn="auto">
              <a:lnSpc>
                <a:spcPct val="100000"/>
              </a:lnSpc>
              <a:buClrTx/>
              <a:buSzTx/>
              <a:buNone/>
            </a:pPr>
            <a:r>
              <a:rPr lang="zh-CN" sz="2000" b="1">
                <a:solidFill>
                  <a:srgbClr val="000000"/>
                </a:solidFill>
                <a:ea typeface="宋体" panose="02010600030101010101" pitchFamily="2" charset="-122"/>
                <a:sym typeface="+mn-ea"/>
              </a:rPr>
              <a:t>南方的工农运动出现新局面，各地的农民协会和工会纷纷建立。</a:t>
            </a:r>
            <a:endParaRPr lang="zh-CN" sz="2000" b="1">
              <a:solidFill>
                <a:srgbClr val="000000"/>
              </a:solidFill>
              <a:ea typeface="宋体" panose="02010600030101010101" pitchFamily="2" charset="-122"/>
              <a:sym typeface="+mn-ea"/>
            </a:endParaRPr>
          </a:p>
        </p:txBody>
      </p:sp>
      <p:sp>
        <p:nvSpPr>
          <p:cNvPr id="100" name="文本框 99"/>
          <p:cNvSpPr txBox="1"/>
          <p:nvPr>
            <p:custDataLst>
              <p:tags r:id="rId4"/>
            </p:custDataLst>
          </p:nvPr>
        </p:nvSpPr>
        <p:spPr>
          <a:xfrm>
            <a:off x="1329690" y="1449705"/>
            <a:ext cx="1742440" cy="422910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noFill/>
          </a:ln>
        </p:spPr>
        <p:txBody>
          <a:bodyPr wrap="square">
            <a:noAutofit/>
          </a:bodyPr>
          <a:p>
            <a:pPr>
              <a:buClrTx/>
              <a:buSzTx/>
              <a:buFontTx/>
            </a:pPr>
            <a:r>
              <a:rPr lang="zh-CN" sz="2000" b="1">
                <a:solidFill>
                  <a:srgbClr val="000000"/>
                </a:solidFill>
                <a:ea typeface="宋体" panose="02010600030101010101" pitchFamily="2" charset="-122"/>
                <a:sym typeface="+mn-ea"/>
              </a:rPr>
              <a:t>省港大罢工</a:t>
            </a:r>
            <a:endParaRPr lang="zh-CN" sz="2000" b="1">
              <a:solidFill>
                <a:srgbClr val="000000"/>
              </a:solidFill>
              <a:ea typeface="宋体" panose="02010600030101010101" pitchFamily="2" charset="-122"/>
              <a:sym typeface="+mn-ea"/>
            </a:endParaRPr>
          </a:p>
        </p:txBody>
      </p:sp>
      <p:sp>
        <p:nvSpPr>
          <p:cNvPr id="10" name="矩形 9"/>
          <p:cNvSpPr/>
          <p:nvPr>
            <p:custDataLst>
              <p:tags r:id="rId5"/>
            </p:custDataLst>
          </p:nvPr>
        </p:nvSpPr>
        <p:spPr>
          <a:xfrm>
            <a:off x="1329690" y="2034540"/>
            <a:ext cx="9763760" cy="39878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p>
            <a:pPr lvl="0" algn="l">
              <a:buClrTx/>
              <a:buSzTx/>
              <a:buFontTx/>
            </a:pPr>
            <a:r>
              <a:rPr lang="zh-CN" sz="2000" b="1">
                <a:solidFill>
                  <a:srgbClr val="000000"/>
                </a:solidFill>
                <a:ea typeface="宋体" panose="02010600030101010101" pitchFamily="2" charset="-122"/>
                <a:sym typeface="+mn-ea"/>
              </a:rPr>
              <a:t>1925年7月，国民政府在广州成立，随后组建国民革命军进行经过两次东征</a:t>
            </a:r>
            <a:endParaRPr lang="zh-CN" sz="2000" b="1">
              <a:solidFill>
                <a:srgbClr val="000000"/>
              </a:solidFill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105" name="图片 104"/>
          <p:cNvPicPr/>
          <p:nvPr/>
        </p:nvPicPr>
        <p:blipFill>
          <a:blip r:embed="rId6"/>
          <a:stretch>
            <a:fillRect/>
          </a:stretch>
        </p:blipFill>
        <p:spPr>
          <a:xfrm>
            <a:off x="6668135" y="3028315"/>
            <a:ext cx="4671695" cy="26777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" name="图片 60" descr="Img307265061.jp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1515110" y="3027680"/>
            <a:ext cx="4172585" cy="2678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00" grpId="0" bldLvl="0" animBg="1"/>
      <p:bldP spid="10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椭圆 28"/>
          <p:cNvSpPr/>
          <p:nvPr/>
        </p:nvSpPr>
        <p:spPr>
          <a:xfrm>
            <a:off x="7239010" y="3286124"/>
            <a:ext cx="142876" cy="14287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506220" y="4842510"/>
            <a:ext cx="9763760" cy="39878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lvl="0" algn="l">
              <a:buClrTx/>
              <a:buSzTx/>
              <a:buFontTx/>
            </a:pPr>
            <a:r>
              <a:rPr lang="zh-CN" sz="2000" b="1">
                <a:solidFill>
                  <a:srgbClr val="000000"/>
                </a:solidFill>
                <a:ea typeface="宋体" panose="02010600030101010101" pitchFamily="2" charset="-122"/>
                <a:sym typeface="+mn-ea"/>
              </a:rPr>
              <a:t>1925年7月，国民政府在广州成立，随后组建国民革命军进行经过两次东征</a:t>
            </a:r>
            <a:endParaRPr lang="zh-CN" sz="2000" b="1">
              <a:solidFill>
                <a:srgbClr val="000000"/>
              </a:solidFill>
              <a:ea typeface="宋体" panose="02010600030101010101" pitchFamily="2" charset="-122"/>
              <a:sym typeface="+mn-ea"/>
            </a:endParaRPr>
          </a:p>
        </p:txBody>
      </p:sp>
      <p:sp>
        <p:nvSpPr>
          <p:cNvPr id="35" name="Text Box 14"/>
          <p:cNvSpPr txBox="1">
            <a:spLocks noChangeArrowheads="1"/>
          </p:cNvSpPr>
          <p:nvPr/>
        </p:nvSpPr>
        <p:spPr bwMode="auto">
          <a:xfrm>
            <a:off x="348988" y="1009761"/>
            <a:ext cx="1407160" cy="4591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1422" tIns="45711" rIns="91422" bIns="45711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sz="2400" b="1" dirty="0"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背景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Box 15"/>
          <p:cNvSpPr txBox="1">
            <a:spLocks noChangeArrowheads="1"/>
          </p:cNvSpPr>
          <p:nvPr/>
        </p:nvSpPr>
        <p:spPr bwMode="auto">
          <a:xfrm>
            <a:off x="1567815" y="970915"/>
            <a:ext cx="9639935" cy="705485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 wrap="square"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00000"/>
              </a:lnSpc>
            </a:pPr>
            <a:r>
              <a:rPr lang="zh-CN" sz="2000" b="1">
                <a:solidFill>
                  <a:srgbClr val="FF0000"/>
                </a:solidFill>
                <a:sym typeface="+mn-ea"/>
              </a:rPr>
              <a:t>中国共产党成立后，积极推动工人运动的发展，但遭到军阀和帝国主义的残酷镇压。这使中国共产党认识到必须建立革命统一战线，才能战胜强大的敌人。</a:t>
            </a:r>
            <a:endParaRPr lang="zh-CN" sz="20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1" name="TextBox 4"/>
          <p:cNvSpPr txBox="1"/>
          <p:nvPr/>
        </p:nvSpPr>
        <p:spPr>
          <a:xfrm>
            <a:off x="65405" y="305435"/>
            <a:ext cx="634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一、国共合作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1591310" y="3340735"/>
            <a:ext cx="9989820" cy="39751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1" rIns="91422" bIns="45711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buClrTx/>
              <a:buSzTx/>
            </a:pPr>
            <a:r>
              <a:rPr lang="zh-CN" sz="2000" b="1">
                <a:solidFill>
                  <a:srgbClr val="FF0000"/>
                </a:solidFill>
                <a:sym typeface="+mn-ea"/>
              </a:rPr>
              <a:t>1924年1月，中国国民党第一次全国代表大会</a:t>
            </a:r>
            <a:r>
              <a:rPr lang="zh-CN" sz="2000" b="1">
                <a:solidFill>
                  <a:srgbClr val="FF0000"/>
                </a:solidFill>
                <a:sym typeface="+mn-ea"/>
              </a:rPr>
              <a:t>的召开标志着第一次国共合作的正式形成。</a:t>
            </a:r>
            <a:endParaRPr lang="zh-CN" sz="20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61260" y="-1827530"/>
            <a:ext cx="4064000" cy="3670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06220" y="3869690"/>
            <a:ext cx="9812655" cy="39878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indent="0" algn="l" fontAlgn="auto">
              <a:lnSpc>
                <a:spcPct val="100000"/>
              </a:lnSpc>
              <a:buClrTx/>
              <a:buSzTx/>
              <a:buNone/>
            </a:pPr>
            <a:r>
              <a:rPr lang="zh-CN" sz="2000" b="1">
                <a:solidFill>
                  <a:srgbClr val="000000"/>
                </a:solidFill>
                <a:ea typeface="宋体" panose="02010600030101010101" pitchFamily="2" charset="-122"/>
                <a:sym typeface="+mn-ea"/>
              </a:rPr>
              <a:t>南方的工农运动出现新局面，各地的农民协会和工会纷纷建立。</a:t>
            </a:r>
            <a:endParaRPr lang="zh-CN" sz="2000" b="1">
              <a:solidFill>
                <a:srgbClr val="000000"/>
              </a:solidFill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567815" y="2690495"/>
            <a:ext cx="9043035" cy="39878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p>
            <a:pPr lvl="0" algn="l">
              <a:buClrTx/>
              <a:buSzTx/>
              <a:buFontTx/>
            </a:pPr>
            <a:r>
              <a:rPr lang="zh-CN" sz="20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孙中山重新解释了三民主义，事实上确立了联俄、联共、扶助农工三大政策。</a:t>
            </a:r>
            <a:endParaRPr lang="zh-CN" sz="20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Text Box 1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82313" y="3307191"/>
            <a:ext cx="1407160" cy="4591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1422" tIns="45711" rIns="91422" bIns="45711">
            <a:spAutoFit/>
          </a:bodyPr>
          <a:p>
            <a:pPr>
              <a:buFont typeface="Arial" panose="020B0604020202020204" pitchFamily="34" charset="0"/>
              <a:buNone/>
              <a:defRPr/>
            </a:pPr>
            <a:r>
              <a:rPr lang="en-US" sz="2400" b="1" dirty="0">
                <a:latin typeface="黑体" panose="02010609060101010101" charset="-122"/>
                <a:ea typeface="黑体" panose="02010609060101010101" charset="-122"/>
              </a:rPr>
              <a:t>4.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标志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506220" y="4311015"/>
            <a:ext cx="7209790" cy="422910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noFill/>
          </a:ln>
        </p:spPr>
        <p:txBody>
          <a:bodyPr wrap="square">
            <a:noAutofit/>
          </a:bodyPr>
          <a:p>
            <a:pPr>
              <a:buClrTx/>
              <a:buSzTx/>
              <a:buFontTx/>
            </a:pPr>
            <a:r>
              <a:rPr lang="zh-CN" sz="2000" b="1">
                <a:solidFill>
                  <a:srgbClr val="000000"/>
                </a:solidFill>
                <a:ea typeface="宋体" panose="02010600030101010101" pitchFamily="2" charset="-122"/>
                <a:sym typeface="+mn-ea"/>
              </a:rPr>
              <a:t>省港大罢工</a:t>
            </a:r>
            <a:endParaRPr lang="zh-CN" sz="2000" b="1">
              <a:solidFill>
                <a:srgbClr val="000000"/>
              </a:solidFill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567815" y="1835785"/>
            <a:ext cx="9624695" cy="732790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noFill/>
          </a:ln>
        </p:spPr>
        <p:txBody>
          <a:bodyPr wrap="square">
            <a:noAutofit/>
          </a:bodyPr>
          <a:p>
            <a:pPr>
              <a:buClrTx/>
              <a:buSzTx/>
              <a:buFontTx/>
            </a:pPr>
            <a:r>
              <a:rPr lang="zh-CN" sz="2000" b="1">
                <a:solidFill>
                  <a:srgbClr val="FF0000"/>
                </a:solidFill>
                <a:ea typeface="宋体" panose="02010600030101010101" pitchFamily="2" charset="-122"/>
              </a:rPr>
              <a:t>共产党员以个人身份加入国民党，把国民党改造 为工人、农民、小资产阶级和民族资产阶级的革命同盟同时，保持共产党在政治上、思想上和组织上的独立性。</a:t>
            </a:r>
            <a:endParaRPr lang="zh-CN" sz="20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282575" y="1953260"/>
            <a:ext cx="1956435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400" b="1" dirty="0" smtClean="0"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altLang="en-US" sz="2400" b="1" dirty="0" smtClean="0">
                <a:latin typeface="黑体" panose="02010609060101010101" charset="-122"/>
                <a:ea typeface="黑体" panose="02010609060101010101" charset="-122"/>
              </a:rPr>
              <a:t>方式</a:t>
            </a:r>
            <a:r>
              <a:rPr lang="zh-CN" altLang="en-US" sz="2400" b="1" dirty="0" smtClean="0"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2400" b="1" dirty="0" smtClean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282575" y="2690495"/>
            <a:ext cx="1956435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sz="2400" b="1" dirty="0" smtClean="0"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400" b="1" dirty="0" smtClean="0">
                <a:latin typeface="黑体" panose="02010609060101010101" charset="-122"/>
                <a:ea typeface="黑体" panose="02010609060101010101" charset="-122"/>
              </a:rPr>
              <a:t>基础：</a:t>
            </a:r>
            <a:endParaRPr lang="zh-CN" altLang="en-US" sz="2400" b="1" dirty="0" smtClean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82313" y="3869801"/>
            <a:ext cx="1407160" cy="4591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1422" tIns="45711" rIns="91422" bIns="45711">
            <a:spAutoFit/>
          </a:bodyPr>
          <a:p>
            <a:pPr>
              <a:buFont typeface="Arial" panose="020B0604020202020204" pitchFamily="34" charset="0"/>
              <a:buNone/>
              <a:defRPr/>
            </a:pPr>
            <a:r>
              <a:rPr lang="en-US" sz="2400" b="1" dirty="0">
                <a:latin typeface="黑体" panose="02010609060101010101" charset="-122"/>
                <a:ea typeface="黑体" panose="02010609060101010101" charset="-122"/>
              </a:rPr>
              <a:t>5.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表现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  <p:bldP spid="38" grpId="0" animBg="1"/>
      <p:bldP spid="4" grpId="0" animBg="1"/>
      <p:bldP spid="2" grpId="0" animBg="1"/>
      <p:bldP spid="7" grpId="2" animBg="1"/>
      <p:bldP spid="11" grpId="0" animBg="1"/>
      <p:bldP spid="100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椭圆 28"/>
          <p:cNvSpPr/>
          <p:nvPr/>
        </p:nvSpPr>
        <p:spPr>
          <a:xfrm>
            <a:off x="7239010" y="3286124"/>
            <a:ext cx="142876" cy="14287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4"/>
          <p:cNvSpPr txBox="1"/>
          <p:nvPr/>
        </p:nvSpPr>
        <p:spPr>
          <a:xfrm>
            <a:off x="65405" y="305435"/>
            <a:ext cx="634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二、北伐战争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61260" y="-1827530"/>
            <a:ext cx="4064000" cy="3670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2066290" y="7845108"/>
            <a:ext cx="5080000" cy="1830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en-US" sz="1900" b="0">
                <a:solidFill>
                  <a:srgbClr val="000000"/>
                </a:solidFill>
                <a:latin typeface="Arial" panose="020B0604020202020204" pitchFamily="34" charset="0"/>
              </a:rPr>
              <a:t>    </a:t>
            </a:r>
            <a:r>
              <a:rPr lang="zh-CN" b="0">
                <a:solidFill>
                  <a:srgbClr val="000000"/>
                </a:solidFill>
                <a:ea typeface="宋体" panose="02010600030101010101" pitchFamily="2" charset="-122"/>
              </a:rPr>
              <a:t>阀的反动统治，统一全国。</a:t>
            </a:r>
            <a:endParaRPr lang="zh-CN" altLang="en-US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47107" name="TextBox 17"/>
          <p:cNvSpPr/>
          <p:nvPr>
            <p:custDataLst>
              <p:tags r:id="rId1"/>
            </p:custDataLst>
          </p:nvPr>
        </p:nvSpPr>
        <p:spPr>
          <a:xfrm>
            <a:off x="212090" y="930593"/>
            <a:ext cx="1407795" cy="583565"/>
          </a:xfrm>
          <a:prstGeom prst="rect">
            <a:avLst/>
          </a:prstGeom>
          <a:noFill/>
          <a:ln w="34925" cmpd="sng">
            <a:solidFill>
              <a:srgbClr val="FF0000"/>
            </a:solidFill>
            <a:prstDash val="sysDash"/>
          </a:ln>
        </p:spPr>
        <p:txBody>
          <a:bodyPr wrap="none" anchor="t" anchorCtr="0">
            <a:spAutoFit/>
          </a:bodyPr>
          <a:p>
            <a:r>
              <a:rPr lang="zh-CN" altLang="en-US" sz="3200" b="1">
                <a:effectLst>
                  <a:outerShdw blurRad="38100" dist="38100" dir="2700000">
                    <a:srgbClr val="FFFFFF"/>
                  </a:outerShdw>
                </a:effectLst>
                <a:ea typeface="百度综艺简体" pitchFamily="2" charset="-122"/>
              </a:rPr>
              <a:t>总司令</a:t>
            </a:r>
            <a:endParaRPr lang="zh-CN" altLang="en-US" sz="3200" b="1">
              <a:effectLst>
                <a:outerShdw blurRad="38100" dist="38100" dir="2700000">
                  <a:srgbClr val="FFFFFF"/>
                </a:outerShdw>
              </a:effectLst>
              <a:latin typeface="百度综艺简体" pitchFamily="2" charset="-122"/>
              <a:ea typeface="百度综艺简体" pitchFamily="2" charset="-122"/>
            </a:endParaRPr>
          </a:p>
        </p:txBody>
      </p:sp>
      <p:sp>
        <p:nvSpPr>
          <p:cNvPr id="9" name="矩形 8"/>
          <p:cNvSpPr/>
          <p:nvPr>
            <p:custDataLst>
              <p:tags r:id="rId2"/>
            </p:custDataLst>
          </p:nvPr>
        </p:nvSpPr>
        <p:spPr>
          <a:xfrm>
            <a:off x="1894840" y="1022985"/>
            <a:ext cx="1189355" cy="39878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p>
            <a:pPr lvl="0" algn="l">
              <a:buClrTx/>
              <a:buSzTx/>
              <a:buFontTx/>
            </a:pPr>
            <a:r>
              <a:rPr lang="zh-CN" sz="20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蒋介石</a:t>
            </a:r>
            <a:endParaRPr lang="zh-CN" sz="20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pic>
        <p:nvPicPr>
          <p:cNvPr id="56" name="图片 55" descr="142d23fa-4d12-4b8a-9826-b8c585ce047c_size23_w400_h221.jp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96675" y="2009404"/>
            <a:ext cx="5910836" cy="32657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文本框 2"/>
          <p:cNvSpPr txBox="1"/>
          <p:nvPr/>
        </p:nvSpPr>
        <p:spPr>
          <a:xfrm>
            <a:off x="7037705" y="1355725"/>
            <a:ext cx="3892550" cy="91059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p>
            <a:pPr>
              <a:spcBef>
                <a:spcPct val="50000"/>
              </a:spcBef>
            </a:pPr>
            <a:r>
              <a:rPr lang="zh-CN" altLang="en-US" sz="2665" b="1" dirty="0">
                <a:sym typeface="+mn-ea"/>
              </a:rPr>
              <a:t>蒋介石在北伐誓师大会上的誓词</a:t>
            </a:r>
            <a:endParaRPr kumimoji="0" lang="zh-CN" altLang="en-US" sz="2665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539355" y="2456180"/>
            <a:ext cx="2032000" cy="308038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p>
            <a:pPr>
              <a:spcBef>
                <a:spcPct val="50000"/>
              </a:spcBef>
            </a:pPr>
            <a:r>
              <a:rPr lang="zh-CN" altLang="en-US" sz="2285" b="1" dirty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我不牺牲</a:t>
            </a:r>
            <a:r>
              <a:rPr lang="zh-CN" altLang="en-US" sz="2285" b="1" dirty="0" smtClean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，</a:t>
            </a:r>
            <a:endParaRPr lang="en-US" altLang="zh-CN" sz="2285" b="1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285" b="1" dirty="0" smtClean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国</a:t>
            </a:r>
            <a:r>
              <a:rPr lang="zh-CN" altLang="en-US" sz="2285" b="1" dirty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将沉沦。</a:t>
            </a:r>
            <a:endParaRPr lang="zh-CN" altLang="en-US" sz="2285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285" b="1" dirty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我不流血</a:t>
            </a:r>
            <a:r>
              <a:rPr lang="zh-CN" altLang="en-US" sz="2285" b="1" dirty="0" smtClean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，</a:t>
            </a:r>
            <a:endParaRPr lang="en-US" altLang="zh-CN" sz="2285" b="1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285" b="1" dirty="0" smtClean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民</a:t>
            </a:r>
            <a:r>
              <a:rPr lang="zh-CN" altLang="en-US" sz="2285" b="1" dirty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无安宁。</a:t>
            </a:r>
            <a:endParaRPr lang="zh-CN" altLang="en-US" sz="2285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285" b="1" dirty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国既沉沦</a:t>
            </a:r>
            <a:r>
              <a:rPr lang="zh-CN" altLang="en-US" sz="2285" b="1" dirty="0" smtClean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，</a:t>
            </a:r>
            <a:endParaRPr lang="en-US" altLang="zh-CN" sz="2285" b="1" dirty="0" smtClean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285" b="1" dirty="0" smtClean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家</a:t>
            </a:r>
            <a:r>
              <a:rPr lang="zh-CN" altLang="en-US" sz="2285" b="1" dirty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孰与存。</a:t>
            </a:r>
            <a:endParaRPr kumimoji="0" lang="zh-CN" altLang="en-US" sz="2285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华文新魏" panose="02010800040101010101" pitchFamily="2" charset="-122"/>
              <a:ea typeface="华文新魏" panose="02010800040101010101" pitchFamily="2" charset="-122"/>
              <a:cs typeface="Arial" panose="020B0604020202020204"/>
              <a:sym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椭圆 28"/>
          <p:cNvSpPr/>
          <p:nvPr/>
        </p:nvSpPr>
        <p:spPr>
          <a:xfrm>
            <a:off x="7239010" y="3286124"/>
            <a:ext cx="142876" cy="14287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4"/>
          <p:cNvSpPr txBox="1"/>
          <p:nvPr/>
        </p:nvSpPr>
        <p:spPr>
          <a:xfrm>
            <a:off x="65405" y="305435"/>
            <a:ext cx="634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二、北伐战争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61260" y="-1827530"/>
            <a:ext cx="4064000" cy="3670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2066290" y="7845108"/>
            <a:ext cx="5080000" cy="1830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en-US" sz="1900" b="0">
                <a:solidFill>
                  <a:srgbClr val="000000"/>
                </a:solidFill>
                <a:latin typeface="Arial" panose="020B0604020202020204" pitchFamily="34" charset="0"/>
              </a:rPr>
              <a:t>    </a:t>
            </a:r>
            <a:r>
              <a:rPr lang="zh-CN" b="0">
                <a:solidFill>
                  <a:srgbClr val="000000"/>
                </a:solidFill>
                <a:ea typeface="宋体" panose="02010600030101010101" pitchFamily="2" charset="-122"/>
              </a:rPr>
              <a:t>阀的反动统治，统一全国。</a:t>
            </a:r>
            <a:endParaRPr lang="zh-CN" altLang="en-US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pic>
        <p:nvPicPr>
          <p:cNvPr id="42" name="图片 4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4" r="13974" b="25049"/>
          <a:stretch>
            <a:fillRect/>
          </a:stretch>
        </p:blipFill>
        <p:spPr>
          <a:xfrm>
            <a:off x="728345" y="1916430"/>
            <a:ext cx="10073005" cy="4500880"/>
          </a:xfrm>
          <a:prstGeom prst="roundRect">
            <a:avLst>
              <a:gd name="adj" fmla="val 7037"/>
            </a:avLst>
          </a:prstGeom>
          <a:ln>
            <a:solidFill>
              <a:schemeClr val="bg2">
                <a:lumMod val="50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9942" name="Picture 6" descr="孙传芳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229100" y="2037715"/>
            <a:ext cx="3064510" cy="3723005"/>
          </a:xfrm>
          <a:prstGeom prst="roundRect">
            <a:avLst/>
          </a:prstGeom>
          <a:solidFill>
            <a:srgbClr val="FF0000"/>
          </a:solidFill>
          <a:ln w="9525">
            <a:solidFill>
              <a:srgbClr val="808000"/>
            </a:solidFill>
            <a:miter lim="800000"/>
            <a:headEnd/>
            <a:tailEnd/>
          </a:ln>
        </p:spPr>
      </p:pic>
      <p:pic>
        <p:nvPicPr>
          <p:cNvPr id="39943" name="Picture 7" descr="张作霖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7444105" y="2059305"/>
            <a:ext cx="3124200" cy="3714750"/>
          </a:xfrm>
          <a:prstGeom prst="roundRect">
            <a:avLst/>
          </a:prstGeom>
          <a:noFill/>
          <a:ln w="9525">
            <a:solidFill>
              <a:srgbClr val="808000"/>
            </a:solidFill>
            <a:miter lim="800000"/>
            <a:headEnd/>
            <a:tailEnd/>
          </a:ln>
        </p:spPr>
      </p:pic>
      <p:pic>
        <p:nvPicPr>
          <p:cNvPr id="39944" name="Picture 8" descr="吴佩孚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 bwMode="auto">
          <a:xfrm>
            <a:off x="871220" y="2059305"/>
            <a:ext cx="3072130" cy="3723005"/>
          </a:xfrm>
          <a:prstGeom prst="roundRect">
            <a:avLst/>
          </a:prstGeom>
          <a:noFill/>
          <a:ln w="9525">
            <a:solidFill>
              <a:srgbClr val="808000"/>
            </a:solidFill>
            <a:miter lim="800000"/>
            <a:headEnd/>
            <a:tailEnd/>
          </a:ln>
        </p:spPr>
      </p:pic>
      <p:sp>
        <p:nvSpPr>
          <p:cNvPr id="39948" name="Text Box 12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754380" y="5774690"/>
            <a:ext cx="3760470" cy="53911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106985" tIns="53492" rIns="106985" bIns="53492">
            <a:spAutoFit/>
          </a:bodyPr>
          <a:p>
            <a:r>
              <a:rPr kumimoji="1" lang="zh-CN" altLang="en-US" sz="2800" dirty="0">
                <a:solidFill>
                  <a:srgbClr val="6600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吴佩</a:t>
            </a:r>
            <a:r>
              <a:rPr kumimoji="1" lang="zh-CN" altLang="en-US" sz="2800" dirty="0" smtClean="0">
                <a:solidFill>
                  <a:srgbClr val="6600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孚（</a:t>
            </a:r>
            <a:r>
              <a:rPr lang="zh-CN" altLang="en-US" sz="28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直系军阀</a:t>
            </a:r>
            <a:r>
              <a:rPr kumimoji="1" lang="zh-CN" altLang="en-US" sz="2800" dirty="0" smtClean="0">
                <a:solidFill>
                  <a:srgbClr val="6600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）</a:t>
            </a:r>
            <a:endParaRPr kumimoji="1" lang="zh-CN" altLang="en-US" sz="2800" dirty="0">
              <a:solidFill>
                <a:srgbClr val="6600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9949" name="Text Box 13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4288790" y="5774690"/>
            <a:ext cx="3084195" cy="53911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106985" tIns="53492" rIns="106985" bIns="53492">
            <a:spAutoFit/>
          </a:bodyPr>
          <a:p>
            <a:r>
              <a:rPr kumimoji="1" lang="zh-CN" altLang="en-US" sz="2800" dirty="0" smtClean="0">
                <a:solidFill>
                  <a:srgbClr val="6600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孙传芳</a:t>
            </a:r>
            <a:r>
              <a:rPr lang="zh-CN" altLang="en-US" sz="28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（直系军阀）</a:t>
            </a:r>
            <a:endParaRPr kumimoji="1" lang="zh-CN" altLang="en-US" sz="2800" dirty="0">
              <a:solidFill>
                <a:srgbClr val="660033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39950" name="Text Box 14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586980" y="5807075"/>
            <a:ext cx="3072130" cy="53911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 lIns="106985" tIns="53492" rIns="106985" bIns="53492">
            <a:spAutoFit/>
          </a:bodyPr>
          <a:p>
            <a:pPr algn="l"/>
            <a:r>
              <a:rPr kumimoji="1" lang="zh-CN" altLang="en-US" sz="2800" dirty="0" smtClean="0">
                <a:solidFill>
                  <a:srgbClr val="660033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张作霖</a:t>
            </a:r>
            <a:r>
              <a:rPr kumimoji="1" lang="zh-CN" altLang="en-US" sz="2800" dirty="0" smtClean="0">
                <a:latin typeface="华文新魏" panose="02010800040101010101" pitchFamily="2" charset="-122"/>
                <a:ea typeface="华文新魏" panose="02010800040101010101" pitchFamily="2" charset="-122"/>
              </a:rPr>
              <a:t>（奉系军阀） </a:t>
            </a:r>
            <a:endParaRPr kumimoji="1" lang="zh-CN" altLang="en-US" sz="2800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47107" name="TextBox 17"/>
          <p:cNvSpPr/>
          <p:nvPr>
            <p:custDataLst>
              <p:tags r:id="rId12"/>
            </p:custDataLst>
          </p:nvPr>
        </p:nvSpPr>
        <p:spPr>
          <a:xfrm>
            <a:off x="212090" y="930593"/>
            <a:ext cx="999490" cy="583565"/>
          </a:xfrm>
          <a:prstGeom prst="rect">
            <a:avLst/>
          </a:prstGeom>
          <a:noFill/>
          <a:ln w="34925" cmpd="sng">
            <a:solidFill>
              <a:srgbClr val="FF0000"/>
            </a:solidFill>
            <a:prstDash val="sysDash"/>
          </a:ln>
        </p:spPr>
        <p:txBody>
          <a:bodyPr wrap="none" anchor="t" anchorCtr="0">
            <a:spAutoFit/>
          </a:bodyPr>
          <a:p>
            <a:r>
              <a:rPr lang="zh-CN" altLang="en-US" sz="3200" b="1">
                <a:effectLst>
                  <a:outerShdw blurRad="38100" dist="38100" dir="2700000">
                    <a:srgbClr val="FFFFFF"/>
                  </a:outerShdw>
                </a:effectLst>
                <a:ea typeface="百度综艺简体" pitchFamily="2" charset="-122"/>
              </a:rPr>
              <a:t>目的</a:t>
            </a:r>
            <a:endParaRPr lang="zh-CN" altLang="en-US" sz="3200" b="1">
              <a:effectLst>
                <a:outerShdw blurRad="38100" dist="38100" dir="2700000">
                  <a:srgbClr val="FFFFFF"/>
                </a:outerShdw>
              </a:effectLst>
              <a:latin typeface="百度综艺简体" pitchFamily="2" charset="-122"/>
              <a:ea typeface="百度综艺简体" pitchFamily="2" charset="-122"/>
            </a:endParaRPr>
          </a:p>
        </p:txBody>
      </p:sp>
      <p:sp>
        <p:nvSpPr>
          <p:cNvPr id="9" name="矩形 8"/>
          <p:cNvSpPr/>
          <p:nvPr>
            <p:custDataLst>
              <p:tags r:id="rId13"/>
            </p:custDataLst>
          </p:nvPr>
        </p:nvSpPr>
        <p:spPr>
          <a:xfrm>
            <a:off x="1727200" y="1022985"/>
            <a:ext cx="6885305" cy="39878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p>
            <a:pPr lvl="0" algn="l">
              <a:buClrTx/>
              <a:buSzTx/>
              <a:buFontTx/>
            </a:pPr>
            <a:r>
              <a:rPr lang="zh-CN" sz="20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打倒帝国主义，推翻吴佩孚、孙传芳、张作霖等北洋军阀</a:t>
            </a:r>
            <a:endParaRPr lang="zh-CN" sz="20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未命名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30262" y="381027"/>
            <a:ext cx="5703885" cy="6858000"/>
          </a:xfrm>
          <a:prstGeom prst="rect">
            <a:avLst/>
          </a:prstGeom>
          <a:noFill/>
        </p:spPr>
      </p:pic>
      <p:grpSp>
        <p:nvGrpSpPr>
          <p:cNvPr id="6" name="Group 5"/>
          <p:cNvGrpSpPr/>
          <p:nvPr/>
        </p:nvGrpSpPr>
        <p:grpSpPr bwMode="auto">
          <a:xfrm>
            <a:off x="6339093" y="4192910"/>
            <a:ext cx="586772" cy="474662"/>
            <a:chOff x="3434" y="2405"/>
            <a:chExt cx="308" cy="299"/>
          </a:xfrm>
        </p:grpSpPr>
        <p:sp>
          <p:nvSpPr>
            <p:cNvPr id="53254" name="Oval 6"/>
            <p:cNvSpPr>
              <a:spLocks noChangeArrowheads="1"/>
            </p:cNvSpPr>
            <p:nvPr/>
          </p:nvSpPr>
          <p:spPr bwMode="auto">
            <a:xfrm>
              <a:off x="3515" y="2659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 sz="1715"/>
            </a:p>
          </p:txBody>
        </p:sp>
        <p:sp>
          <p:nvSpPr>
            <p:cNvPr id="53255" name="Oval 7"/>
            <p:cNvSpPr>
              <a:spLocks noChangeArrowheads="1"/>
            </p:cNvSpPr>
            <p:nvPr/>
          </p:nvSpPr>
          <p:spPr bwMode="auto">
            <a:xfrm>
              <a:off x="3697" y="2432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 sz="1715"/>
            </a:p>
          </p:txBody>
        </p:sp>
        <p:sp>
          <p:nvSpPr>
            <p:cNvPr id="53256" name="Oval 8"/>
            <p:cNvSpPr>
              <a:spLocks noChangeArrowheads="1"/>
            </p:cNvSpPr>
            <p:nvPr/>
          </p:nvSpPr>
          <p:spPr bwMode="auto">
            <a:xfrm>
              <a:off x="3434" y="2405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 sz="1715"/>
            </a:p>
          </p:txBody>
        </p:sp>
      </p:grpSp>
      <p:sp>
        <p:nvSpPr>
          <p:cNvPr id="53257" name="Text Box 9"/>
          <p:cNvSpPr txBox="1">
            <a:spLocks noChangeArrowheads="1"/>
          </p:cNvSpPr>
          <p:nvPr/>
        </p:nvSpPr>
        <p:spPr bwMode="auto">
          <a:xfrm>
            <a:off x="740693" y="1750238"/>
            <a:ext cx="592773" cy="2508337"/>
          </a:xfrm>
          <a:prstGeom prst="round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square" lIns="101890" tIns="50944" rIns="101890" bIns="50944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905" b="1" dirty="0">
                <a:solidFill>
                  <a:schemeClr val="bg1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北伐战争前形势图</a:t>
            </a:r>
            <a:endParaRPr lang="zh-CN" altLang="en-US" sz="1905" b="1" dirty="0">
              <a:solidFill>
                <a:schemeClr val="bg1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3258" name="Freeform 10"/>
          <p:cNvSpPr/>
          <p:nvPr/>
        </p:nvSpPr>
        <p:spPr bwMode="auto">
          <a:xfrm>
            <a:off x="5596102" y="3759521"/>
            <a:ext cx="1226888" cy="742950"/>
          </a:xfrm>
          <a:custGeom>
            <a:avLst/>
            <a:gdLst/>
            <a:ahLst/>
            <a:cxnLst>
              <a:cxn ang="0">
                <a:pos x="32" y="32"/>
              </a:cxn>
              <a:cxn ang="0">
                <a:pos x="0" y="60"/>
              </a:cxn>
              <a:cxn ang="0">
                <a:pos x="24" y="96"/>
              </a:cxn>
              <a:cxn ang="0">
                <a:pos x="32" y="128"/>
              </a:cxn>
              <a:cxn ang="0">
                <a:pos x="80" y="120"/>
              </a:cxn>
              <a:cxn ang="0">
                <a:pos x="104" y="140"/>
              </a:cxn>
              <a:cxn ang="0">
                <a:pos x="160" y="148"/>
              </a:cxn>
              <a:cxn ang="0">
                <a:pos x="208" y="172"/>
              </a:cxn>
              <a:cxn ang="0">
                <a:pos x="212" y="216"/>
              </a:cxn>
              <a:cxn ang="0">
                <a:pos x="224" y="220"/>
              </a:cxn>
              <a:cxn ang="0">
                <a:pos x="228" y="244"/>
              </a:cxn>
              <a:cxn ang="0">
                <a:pos x="264" y="260"/>
              </a:cxn>
              <a:cxn ang="0">
                <a:pos x="316" y="380"/>
              </a:cxn>
              <a:cxn ang="0">
                <a:pos x="348" y="436"/>
              </a:cxn>
              <a:cxn ang="0">
                <a:pos x="404" y="428"/>
              </a:cxn>
              <a:cxn ang="0">
                <a:pos x="472" y="432"/>
              </a:cxn>
              <a:cxn ang="0">
                <a:pos x="540" y="432"/>
              </a:cxn>
              <a:cxn ang="0">
                <a:pos x="564" y="424"/>
              </a:cxn>
              <a:cxn ang="0">
                <a:pos x="580" y="368"/>
              </a:cxn>
              <a:cxn ang="0">
                <a:pos x="528" y="344"/>
              </a:cxn>
              <a:cxn ang="0">
                <a:pos x="528" y="320"/>
              </a:cxn>
              <a:cxn ang="0">
                <a:pos x="560" y="328"/>
              </a:cxn>
              <a:cxn ang="0">
                <a:pos x="584" y="336"/>
              </a:cxn>
              <a:cxn ang="0">
                <a:pos x="608" y="308"/>
              </a:cxn>
              <a:cxn ang="0">
                <a:pos x="644" y="340"/>
              </a:cxn>
              <a:cxn ang="0">
                <a:pos x="612" y="364"/>
              </a:cxn>
              <a:cxn ang="0">
                <a:pos x="596" y="316"/>
              </a:cxn>
              <a:cxn ang="0">
                <a:pos x="592" y="280"/>
              </a:cxn>
              <a:cxn ang="0">
                <a:pos x="580" y="272"/>
              </a:cxn>
              <a:cxn ang="0">
                <a:pos x="520" y="204"/>
              </a:cxn>
              <a:cxn ang="0">
                <a:pos x="476" y="152"/>
              </a:cxn>
              <a:cxn ang="0">
                <a:pos x="452" y="144"/>
              </a:cxn>
              <a:cxn ang="0">
                <a:pos x="432" y="112"/>
              </a:cxn>
              <a:cxn ang="0">
                <a:pos x="392" y="76"/>
              </a:cxn>
              <a:cxn ang="0">
                <a:pos x="320" y="32"/>
              </a:cxn>
              <a:cxn ang="0">
                <a:pos x="276" y="0"/>
              </a:cxn>
              <a:cxn ang="0">
                <a:pos x="232" y="48"/>
              </a:cxn>
              <a:cxn ang="0">
                <a:pos x="196" y="84"/>
              </a:cxn>
              <a:cxn ang="0">
                <a:pos x="160" y="64"/>
              </a:cxn>
              <a:cxn ang="0">
                <a:pos x="132" y="92"/>
              </a:cxn>
              <a:cxn ang="0">
                <a:pos x="80" y="72"/>
              </a:cxn>
              <a:cxn ang="0">
                <a:pos x="72" y="48"/>
              </a:cxn>
              <a:cxn ang="0">
                <a:pos x="32" y="32"/>
              </a:cxn>
            </a:cxnLst>
            <a:rect l="0" t="0" r="r" b="b"/>
            <a:pathLst>
              <a:path w="644" h="468">
                <a:moveTo>
                  <a:pt x="32" y="32"/>
                </a:moveTo>
                <a:cubicBezTo>
                  <a:pt x="16" y="40"/>
                  <a:pt x="6" y="42"/>
                  <a:pt x="0" y="60"/>
                </a:cubicBezTo>
                <a:cubicBezTo>
                  <a:pt x="5" y="76"/>
                  <a:pt x="17" y="82"/>
                  <a:pt x="24" y="96"/>
                </a:cubicBezTo>
                <a:cubicBezTo>
                  <a:pt x="28" y="104"/>
                  <a:pt x="30" y="120"/>
                  <a:pt x="32" y="128"/>
                </a:cubicBezTo>
                <a:cubicBezTo>
                  <a:pt x="40" y="126"/>
                  <a:pt x="75" y="119"/>
                  <a:pt x="80" y="120"/>
                </a:cubicBezTo>
                <a:cubicBezTo>
                  <a:pt x="90" y="122"/>
                  <a:pt x="95" y="135"/>
                  <a:pt x="104" y="140"/>
                </a:cubicBezTo>
                <a:cubicBezTo>
                  <a:pt x="119" y="148"/>
                  <a:pt x="149" y="147"/>
                  <a:pt x="160" y="148"/>
                </a:cubicBezTo>
                <a:cubicBezTo>
                  <a:pt x="174" y="158"/>
                  <a:pt x="191" y="166"/>
                  <a:pt x="208" y="172"/>
                </a:cubicBezTo>
                <a:cubicBezTo>
                  <a:pt x="209" y="187"/>
                  <a:pt x="207" y="202"/>
                  <a:pt x="212" y="216"/>
                </a:cubicBezTo>
                <a:cubicBezTo>
                  <a:pt x="213" y="220"/>
                  <a:pt x="222" y="216"/>
                  <a:pt x="224" y="220"/>
                </a:cubicBezTo>
                <a:cubicBezTo>
                  <a:pt x="228" y="227"/>
                  <a:pt x="224" y="237"/>
                  <a:pt x="228" y="244"/>
                </a:cubicBezTo>
                <a:cubicBezTo>
                  <a:pt x="234" y="256"/>
                  <a:pt x="264" y="260"/>
                  <a:pt x="264" y="260"/>
                </a:cubicBezTo>
                <a:cubicBezTo>
                  <a:pt x="291" y="301"/>
                  <a:pt x="257" y="368"/>
                  <a:pt x="316" y="380"/>
                </a:cubicBezTo>
                <a:cubicBezTo>
                  <a:pt x="339" y="395"/>
                  <a:pt x="324" y="420"/>
                  <a:pt x="348" y="436"/>
                </a:cubicBezTo>
                <a:cubicBezTo>
                  <a:pt x="381" y="414"/>
                  <a:pt x="369" y="424"/>
                  <a:pt x="404" y="428"/>
                </a:cubicBezTo>
                <a:cubicBezTo>
                  <a:pt x="427" y="430"/>
                  <a:pt x="449" y="431"/>
                  <a:pt x="472" y="432"/>
                </a:cubicBezTo>
                <a:cubicBezTo>
                  <a:pt x="484" y="468"/>
                  <a:pt x="516" y="443"/>
                  <a:pt x="540" y="432"/>
                </a:cubicBezTo>
                <a:cubicBezTo>
                  <a:pt x="548" y="429"/>
                  <a:pt x="564" y="424"/>
                  <a:pt x="564" y="424"/>
                </a:cubicBezTo>
                <a:cubicBezTo>
                  <a:pt x="576" y="406"/>
                  <a:pt x="573" y="388"/>
                  <a:pt x="580" y="368"/>
                </a:cubicBezTo>
                <a:cubicBezTo>
                  <a:pt x="567" y="349"/>
                  <a:pt x="548" y="351"/>
                  <a:pt x="528" y="344"/>
                </a:cubicBezTo>
                <a:cubicBezTo>
                  <a:pt x="527" y="342"/>
                  <a:pt x="508" y="322"/>
                  <a:pt x="528" y="320"/>
                </a:cubicBezTo>
                <a:cubicBezTo>
                  <a:pt x="539" y="319"/>
                  <a:pt x="549" y="325"/>
                  <a:pt x="560" y="328"/>
                </a:cubicBezTo>
                <a:cubicBezTo>
                  <a:pt x="568" y="330"/>
                  <a:pt x="584" y="336"/>
                  <a:pt x="584" y="336"/>
                </a:cubicBezTo>
                <a:cubicBezTo>
                  <a:pt x="593" y="322"/>
                  <a:pt x="592" y="313"/>
                  <a:pt x="608" y="308"/>
                </a:cubicBezTo>
                <a:cubicBezTo>
                  <a:pt x="633" y="316"/>
                  <a:pt x="636" y="315"/>
                  <a:pt x="644" y="340"/>
                </a:cubicBezTo>
                <a:cubicBezTo>
                  <a:pt x="635" y="354"/>
                  <a:pt x="628" y="359"/>
                  <a:pt x="612" y="364"/>
                </a:cubicBezTo>
                <a:cubicBezTo>
                  <a:pt x="585" y="355"/>
                  <a:pt x="593" y="343"/>
                  <a:pt x="596" y="316"/>
                </a:cubicBezTo>
                <a:cubicBezTo>
                  <a:pt x="595" y="304"/>
                  <a:pt x="596" y="291"/>
                  <a:pt x="592" y="280"/>
                </a:cubicBezTo>
                <a:cubicBezTo>
                  <a:pt x="590" y="275"/>
                  <a:pt x="583" y="275"/>
                  <a:pt x="580" y="272"/>
                </a:cubicBezTo>
                <a:cubicBezTo>
                  <a:pt x="559" y="251"/>
                  <a:pt x="545" y="221"/>
                  <a:pt x="520" y="204"/>
                </a:cubicBezTo>
                <a:cubicBezTo>
                  <a:pt x="503" y="178"/>
                  <a:pt x="503" y="170"/>
                  <a:pt x="476" y="152"/>
                </a:cubicBezTo>
                <a:cubicBezTo>
                  <a:pt x="469" y="147"/>
                  <a:pt x="452" y="144"/>
                  <a:pt x="452" y="144"/>
                </a:cubicBezTo>
                <a:cubicBezTo>
                  <a:pt x="442" y="115"/>
                  <a:pt x="451" y="125"/>
                  <a:pt x="432" y="112"/>
                </a:cubicBezTo>
                <a:cubicBezTo>
                  <a:pt x="425" y="92"/>
                  <a:pt x="411" y="82"/>
                  <a:pt x="392" y="76"/>
                </a:cubicBezTo>
                <a:cubicBezTo>
                  <a:pt x="377" y="54"/>
                  <a:pt x="346" y="38"/>
                  <a:pt x="320" y="32"/>
                </a:cubicBezTo>
                <a:cubicBezTo>
                  <a:pt x="309" y="15"/>
                  <a:pt x="295" y="6"/>
                  <a:pt x="276" y="0"/>
                </a:cubicBezTo>
                <a:cubicBezTo>
                  <a:pt x="247" y="7"/>
                  <a:pt x="260" y="29"/>
                  <a:pt x="232" y="48"/>
                </a:cubicBezTo>
                <a:cubicBezTo>
                  <a:pt x="225" y="68"/>
                  <a:pt x="216" y="77"/>
                  <a:pt x="196" y="84"/>
                </a:cubicBezTo>
                <a:cubicBezTo>
                  <a:pt x="180" y="68"/>
                  <a:pt x="183" y="58"/>
                  <a:pt x="160" y="64"/>
                </a:cubicBezTo>
                <a:cubicBezTo>
                  <a:pt x="142" y="92"/>
                  <a:pt x="153" y="85"/>
                  <a:pt x="132" y="92"/>
                </a:cubicBezTo>
                <a:cubicBezTo>
                  <a:pt x="114" y="86"/>
                  <a:pt x="99" y="77"/>
                  <a:pt x="80" y="72"/>
                </a:cubicBezTo>
                <a:cubicBezTo>
                  <a:pt x="77" y="64"/>
                  <a:pt x="80" y="51"/>
                  <a:pt x="72" y="48"/>
                </a:cubicBezTo>
                <a:cubicBezTo>
                  <a:pt x="60" y="44"/>
                  <a:pt x="42" y="42"/>
                  <a:pt x="32" y="32"/>
                </a:cubicBezTo>
                <a:close/>
              </a:path>
            </a:pathLst>
          </a:custGeom>
          <a:solidFill>
            <a:srgbClr val="00CCFF"/>
          </a:solidFill>
          <a:ln w="9525">
            <a:solidFill>
              <a:schemeClr val="tx1"/>
            </a:solidFill>
            <a:round/>
          </a:ln>
          <a:effectLst/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259" name="Freeform 11"/>
          <p:cNvSpPr/>
          <p:nvPr/>
        </p:nvSpPr>
        <p:spPr bwMode="auto">
          <a:xfrm>
            <a:off x="5352249" y="3943672"/>
            <a:ext cx="1038282" cy="931863"/>
          </a:xfrm>
          <a:custGeom>
            <a:avLst/>
            <a:gdLst/>
            <a:ahLst/>
            <a:cxnLst>
              <a:cxn ang="0">
                <a:pos x="160" y="0"/>
              </a:cxn>
              <a:cxn ang="0">
                <a:pos x="156" y="56"/>
              </a:cxn>
              <a:cxn ang="0">
                <a:pos x="124" y="76"/>
              </a:cxn>
              <a:cxn ang="0">
                <a:pos x="84" y="52"/>
              </a:cxn>
              <a:cxn ang="0">
                <a:pos x="68" y="56"/>
              </a:cxn>
              <a:cxn ang="0">
                <a:pos x="60" y="80"/>
              </a:cxn>
              <a:cxn ang="0">
                <a:pos x="28" y="128"/>
              </a:cxn>
              <a:cxn ang="0">
                <a:pos x="24" y="164"/>
              </a:cxn>
              <a:cxn ang="0">
                <a:pos x="0" y="172"/>
              </a:cxn>
              <a:cxn ang="0">
                <a:pos x="96" y="216"/>
              </a:cxn>
              <a:cxn ang="0">
                <a:pos x="108" y="280"/>
              </a:cxn>
              <a:cxn ang="0">
                <a:pos x="96" y="292"/>
              </a:cxn>
              <a:cxn ang="0">
                <a:pos x="80" y="316"/>
              </a:cxn>
              <a:cxn ang="0">
                <a:pos x="88" y="328"/>
              </a:cxn>
              <a:cxn ang="0">
                <a:pos x="100" y="336"/>
              </a:cxn>
              <a:cxn ang="0">
                <a:pos x="136" y="372"/>
              </a:cxn>
              <a:cxn ang="0">
                <a:pos x="156" y="428"/>
              </a:cxn>
              <a:cxn ang="0">
                <a:pos x="176" y="492"/>
              </a:cxn>
              <a:cxn ang="0">
                <a:pos x="192" y="516"/>
              </a:cxn>
              <a:cxn ang="0">
                <a:pos x="224" y="492"/>
              </a:cxn>
              <a:cxn ang="0">
                <a:pos x="252" y="488"/>
              </a:cxn>
              <a:cxn ang="0">
                <a:pos x="268" y="532"/>
              </a:cxn>
              <a:cxn ang="0">
                <a:pos x="308" y="500"/>
              </a:cxn>
              <a:cxn ang="0">
                <a:pos x="404" y="520"/>
              </a:cxn>
              <a:cxn ang="0">
                <a:pos x="412" y="560"/>
              </a:cxn>
              <a:cxn ang="0">
                <a:pos x="436" y="524"/>
              </a:cxn>
              <a:cxn ang="0">
                <a:pos x="472" y="484"/>
              </a:cxn>
              <a:cxn ang="0">
                <a:pos x="516" y="416"/>
              </a:cxn>
              <a:cxn ang="0">
                <a:pos x="524" y="392"/>
              </a:cxn>
              <a:cxn ang="0">
                <a:pos x="532" y="380"/>
              </a:cxn>
              <a:cxn ang="0">
                <a:pos x="540" y="356"/>
              </a:cxn>
              <a:cxn ang="0">
                <a:pos x="544" y="344"/>
              </a:cxn>
              <a:cxn ang="0">
                <a:pos x="516" y="320"/>
              </a:cxn>
              <a:cxn ang="0">
                <a:pos x="492" y="312"/>
              </a:cxn>
              <a:cxn ang="0">
                <a:pos x="460" y="312"/>
              </a:cxn>
              <a:cxn ang="0">
                <a:pos x="424" y="256"/>
              </a:cxn>
              <a:cxn ang="0">
                <a:pos x="408" y="220"/>
              </a:cxn>
              <a:cxn ang="0">
                <a:pos x="356" y="132"/>
              </a:cxn>
              <a:cxn ang="0">
                <a:pos x="332" y="84"/>
              </a:cxn>
              <a:cxn ang="0">
                <a:pos x="320" y="52"/>
              </a:cxn>
              <a:cxn ang="0">
                <a:pos x="296" y="44"/>
              </a:cxn>
              <a:cxn ang="0">
                <a:pos x="284" y="36"/>
              </a:cxn>
              <a:cxn ang="0">
                <a:pos x="188" y="12"/>
              </a:cxn>
              <a:cxn ang="0">
                <a:pos x="160" y="0"/>
              </a:cxn>
            </a:cxnLst>
            <a:rect l="0" t="0" r="r" b="b"/>
            <a:pathLst>
              <a:path w="545" h="587">
                <a:moveTo>
                  <a:pt x="160" y="0"/>
                </a:moveTo>
                <a:cubicBezTo>
                  <a:pt x="159" y="19"/>
                  <a:pt x="159" y="38"/>
                  <a:pt x="156" y="56"/>
                </a:cubicBezTo>
                <a:cubicBezTo>
                  <a:pt x="154" y="68"/>
                  <a:pt x="124" y="76"/>
                  <a:pt x="124" y="76"/>
                </a:cubicBezTo>
                <a:cubicBezTo>
                  <a:pt x="100" y="71"/>
                  <a:pt x="103" y="64"/>
                  <a:pt x="84" y="52"/>
                </a:cubicBezTo>
                <a:cubicBezTo>
                  <a:pt x="79" y="53"/>
                  <a:pt x="72" y="52"/>
                  <a:pt x="68" y="56"/>
                </a:cubicBezTo>
                <a:cubicBezTo>
                  <a:pt x="63" y="62"/>
                  <a:pt x="63" y="72"/>
                  <a:pt x="60" y="80"/>
                </a:cubicBezTo>
                <a:cubicBezTo>
                  <a:pt x="54" y="99"/>
                  <a:pt x="39" y="112"/>
                  <a:pt x="28" y="128"/>
                </a:cubicBezTo>
                <a:cubicBezTo>
                  <a:pt x="35" y="148"/>
                  <a:pt x="33" y="136"/>
                  <a:pt x="24" y="164"/>
                </a:cubicBezTo>
                <a:cubicBezTo>
                  <a:pt x="21" y="172"/>
                  <a:pt x="0" y="172"/>
                  <a:pt x="0" y="172"/>
                </a:cubicBezTo>
                <a:cubicBezTo>
                  <a:pt x="36" y="196"/>
                  <a:pt x="50" y="208"/>
                  <a:pt x="96" y="216"/>
                </a:cubicBezTo>
                <a:cubicBezTo>
                  <a:pt x="114" y="244"/>
                  <a:pt x="120" y="241"/>
                  <a:pt x="108" y="280"/>
                </a:cubicBezTo>
                <a:cubicBezTo>
                  <a:pt x="106" y="285"/>
                  <a:pt x="99" y="288"/>
                  <a:pt x="96" y="292"/>
                </a:cubicBezTo>
                <a:cubicBezTo>
                  <a:pt x="90" y="300"/>
                  <a:pt x="80" y="316"/>
                  <a:pt x="80" y="316"/>
                </a:cubicBezTo>
                <a:cubicBezTo>
                  <a:pt x="83" y="320"/>
                  <a:pt x="85" y="325"/>
                  <a:pt x="88" y="328"/>
                </a:cubicBezTo>
                <a:cubicBezTo>
                  <a:pt x="91" y="331"/>
                  <a:pt x="97" y="332"/>
                  <a:pt x="100" y="336"/>
                </a:cubicBezTo>
                <a:cubicBezTo>
                  <a:pt x="115" y="355"/>
                  <a:pt x="107" y="362"/>
                  <a:pt x="136" y="372"/>
                </a:cubicBezTo>
                <a:cubicBezTo>
                  <a:pt x="151" y="394"/>
                  <a:pt x="125" y="418"/>
                  <a:pt x="156" y="428"/>
                </a:cubicBezTo>
                <a:cubicBezTo>
                  <a:pt x="169" y="448"/>
                  <a:pt x="163" y="472"/>
                  <a:pt x="176" y="492"/>
                </a:cubicBezTo>
                <a:cubicBezTo>
                  <a:pt x="181" y="500"/>
                  <a:pt x="192" y="516"/>
                  <a:pt x="192" y="516"/>
                </a:cubicBezTo>
                <a:cubicBezTo>
                  <a:pt x="208" y="511"/>
                  <a:pt x="208" y="497"/>
                  <a:pt x="224" y="492"/>
                </a:cubicBezTo>
                <a:cubicBezTo>
                  <a:pt x="233" y="489"/>
                  <a:pt x="243" y="489"/>
                  <a:pt x="252" y="488"/>
                </a:cubicBezTo>
                <a:cubicBezTo>
                  <a:pt x="265" y="508"/>
                  <a:pt x="247" y="518"/>
                  <a:pt x="268" y="532"/>
                </a:cubicBezTo>
                <a:cubicBezTo>
                  <a:pt x="288" y="525"/>
                  <a:pt x="288" y="507"/>
                  <a:pt x="308" y="500"/>
                </a:cubicBezTo>
                <a:cubicBezTo>
                  <a:pt x="343" y="512"/>
                  <a:pt x="364" y="517"/>
                  <a:pt x="404" y="520"/>
                </a:cubicBezTo>
                <a:cubicBezTo>
                  <a:pt x="413" y="547"/>
                  <a:pt x="385" y="587"/>
                  <a:pt x="412" y="560"/>
                </a:cubicBezTo>
                <a:cubicBezTo>
                  <a:pt x="417" y="545"/>
                  <a:pt x="427" y="537"/>
                  <a:pt x="436" y="524"/>
                </a:cubicBezTo>
                <a:cubicBezTo>
                  <a:pt x="440" y="507"/>
                  <a:pt x="456" y="494"/>
                  <a:pt x="472" y="484"/>
                </a:cubicBezTo>
                <a:cubicBezTo>
                  <a:pt x="486" y="441"/>
                  <a:pt x="466" y="426"/>
                  <a:pt x="516" y="416"/>
                </a:cubicBezTo>
                <a:cubicBezTo>
                  <a:pt x="519" y="408"/>
                  <a:pt x="519" y="399"/>
                  <a:pt x="524" y="392"/>
                </a:cubicBezTo>
                <a:cubicBezTo>
                  <a:pt x="527" y="388"/>
                  <a:pt x="530" y="384"/>
                  <a:pt x="532" y="380"/>
                </a:cubicBezTo>
                <a:cubicBezTo>
                  <a:pt x="535" y="372"/>
                  <a:pt x="537" y="364"/>
                  <a:pt x="540" y="356"/>
                </a:cubicBezTo>
                <a:cubicBezTo>
                  <a:pt x="541" y="352"/>
                  <a:pt x="544" y="344"/>
                  <a:pt x="544" y="344"/>
                </a:cubicBezTo>
                <a:cubicBezTo>
                  <a:pt x="538" y="320"/>
                  <a:pt x="545" y="330"/>
                  <a:pt x="516" y="320"/>
                </a:cubicBezTo>
                <a:cubicBezTo>
                  <a:pt x="508" y="317"/>
                  <a:pt x="492" y="312"/>
                  <a:pt x="492" y="312"/>
                </a:cubicBezTo>
                <a:cubicBezTo>
                  <a:pt x="488" y="313"/>
                  <a:pt x="466" y="321"/>
                  <a:pt x="460" y="312"/>
                </a:cubicBezTo>
                <a:cubicBezTo>
                  <a:pt x="445" y="291"/>
                  <a:pt x="451" y="274"/>
                  <a:pt x="424" y="256"/>
                </a:cubicBezTo>
                <a:cubicBezTo>
                  <a:pt x="417" y="245"/>
                  <a:pt x="408" y="220"/>
                  <a:pt x="408" y="220"/>
                </a:cubicBezTo>
                <a:cubicBezTo>
                  <a:pt x="402" y="177"/>
                  <a:pt x="400" y="147"/>
                  <a:pt x="356" y="132"/>
                </a:cubicBezTo>
                <a:cubicBezTo>
                  <a:pt x="347" y="118"/>
                  <a:pt x="336" y="100"/>
                  <a:pt x="332" y="84"/>
                </a:cubicBezTo>
                <a:cubicBezTo>
                  <a:pt x="330" y="76"/>
                  <a:pt x="330" y="58"/>
                  <a:pt x="320" y="52"/>
                </a:cubicBezTo>
                <a:cubicBezTo>
                  <a:pt x="313" y="48"/>
                  <a:pt x="303" y="49"/>
                  <a:pt x="296" y="44"/>
                </a:cubicBezTo>
                <a:cubicBezTo>
                  <a:pt x="292" y="41"/>
                  <a:pt x="288" y="39"/>
                  <a:pt x="284" y="36"/>
                </a:cubicBezTo>
                <a:cubicBezTo>
                  <a:pt x="258" y="45"/>
                  <a:pt x="215" y="21"/>
                  <a:pt x="188" y="12"/>
                </a:cubicBezTo>
                <a:cubicBezTo>
                  <a:pt x="159" y="17"/>
                  <a:pt x="166" y="24"/>
                  <a:pt x="160" y="0"/>
                </a:cubicBezTo>
                <a:close/>
              </a:path>
            </a:pathLst>
          </a:custGeom>
          <a:solidFill>
            <a:srgbClr val="00CCFF"/>
          </a:solidFill>
          <a:ln w="9525">
            <a:solidFill>
              <a:schemeClr val="tx1"/>
            </a:solidFill>
            <a:round/>
          </a:ln>
          <a:effectLst/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260" name="Freeform 12"/>
          <p:cNvSpPr/>
          <p:nvPr/>
        </p:nvSpPr>
        <p:spPr bwMode="auto">
          <a:xfrm>
            <a:off x="6152393" y="4413571"/>
            <a:ext cx="777283" cy="698500"/>
          </a:xfrm>
          <a:custGeom>
            <a:avLst/>
            <a:gdLst/>
            <a:ahLst/>
            <a:cxnLst>
              <a:cxn ang="0">
                <a:pos x="280" y="0"/>
              </a:cxn>
              <a:cxn ang="0">
                <a:pos x="304" y="12"/>
              </a:cxn>
              <a:cxn ang="0">
                <a:pos x="312" y="36"/>
              </a:cxn>
              <a:cxn ang="0">
                <a:pos x="288" y="80"/>
              </a:cxn>
              <a:cxn ang="0">
                <a:pos x="256" y="100"/>
              </a:cxn>
              <a:cxn ang="0">
                <a:pos x="244" y="104"/>
              </a:cxn>
              <a:cxn ang="0">
                <a:pos x="324" y="92"/>
              </a:cxn>
              <a:cxn ang="0">
                <a:pos x="404" y="128"/>
              </a:cxn>
              <a:cxn ang="0">
                <a:pos x="372" y="160"/>
              </a:cxn>
              <a:cxn ang="0">
                <a:pos x="408" y="180"/>
              </a:cxn>
              <a:cxn ang="0">
                <a:pos x="384" y="228"/>
              </a:cxn>
              <a:cxn ang="0">
                <a:pos x="376" y="252"/>
              </a:cxn>
              <a:cxn ang="0">
                <a:pos x="368" y="308"/>
              </a:cxn>
              <a:cxn ang="0">
                <a:pos x="376" y="320"/>
              </a:cxn>
              <a:cxn ang="0">
                <a:pos x="388" y="324"/>
              </a:cxn>
              <a:cxn ang="0">
                <a:pos x="336" y="344"/>
              </a:cxn>
              <a:cxn ang="0">
                <a:pos x="316" y="380"/>
              </a:cxn>
              <a:cxn ang="0">
                <a:pos x="272" y="428"/>
              </a:cxn>
              <a:cxn ang="0">
                <a:pos x="232" y="412"/>
              </a:cxn>
              <a:cxn ang="0">
                <a:pos x="204" y="420"/>
              </a:cxn>
              <a:cxn ang="0">
                <a:pos x="200" y="408"/>
              </a:cxn>
              <a:cxn ang="0">
                <a:pos x="188" y="400"/>
              </a:cxn>
              <a:cxn ang="0">
                <a:pos x="144" y="440"/>
              </a:cxn>
              <a:cxn ang="0">
                <a:pos x="112" y="392"/>
              </a:cxn>
              <a:cxn ang="0">
                <a:pos x="96" y="368"/>
              </a:cxn>
              <a:cxn ang="0">
                <a:pos x="92" y="356"/>
              </a:cxn>
              <a:cxn ang="0">
                <a:pos x="64" y="352"/>
              </a:cxn>
              <a:cxn ang="0">
                <a:pos x="52" y="344"/>
              </a:cxn>
              <a:cxn ang="0">
                <a:pos x="48" y="332"/>
              </a:cxn>
              <a:cxn ang="0">
                <a:pos x="24" y="316"/>
              </a:cxn>
              <a:cxn ang="0">
                <a:pos x="12" y="280"/>
              </a:cxn>
              <a:cxn ang="0">
                <a:pos x="0" y="252"/>
              </a:cxn>
              <a:cxn ang="0">
                <a:pos x="28" y="220"/>
              </a:cxn>
              <a:cxn ang="0">
                <a:pos x="52" y="200"/>
              </a:cxn>
              <a:cxn ang="0">
                <a:pos x="96" y="120"/>
              </a:cxn>
              <a:cxn ang="0">
                <a:pos x="116" y="84"/>
              </a:cxn>
              <a:cxn ang="0">
                <a:pos x="124" y="60"/>
              </a:cxn>
              <a:cxn ang="0">
                <a:pos x="120" y="32"/>
              </a:cxn>
              <a:cxn ang="0">
                <a:pos x="108" y="24"/>
              </a:cxn>
              <a:cxn ang="0">
                <a:pos x="96" y="20"/>
              </a:cxn>
              <a:cxn ang="0">
                <a:pos x="176" y="24"/>
              </a:cxn>
              <a:cxn ang="0">
                <a:pos x="188" y="32"/>
              </a:cxn>
              <a:cxn ang="0">
                <a:pos x="196" y="44"/>
              </a:cxn>
              <a:cxn ang="0">
                <a:pos x="232" y="32"/>
              </a:cxn>
              <a:cxn ang="0">
                <a:pos x="244" y="28"/>
              </a:cxn>
              <a:cxn ang="0">
                <a:pos x="280" y="0"/>
              </a:cxn>
            </a:cxnLst>
            <a:rect l="0" t="0" r="r" b="b"/>
            <a:pathLst>
              <a:path w="408" h="440">
                <a:moveTo>
                  <a:pt x="280" y="0"/>
                </a:moveTo>
                <a:cubicBezTo>
                  <a:pt x="287" y="2"/>
                  <a:pt x="300" y="5"/>
                  <a:pt x="304" y="12"/>
                </a:cubicBezTo>
                <a:cubicBezTo>
                  <a:pt x="308" y="19"/>
                  <a:pt x="312" y="36"/>
                  <a:pt x="312" y="36"/>
                </a:cubicBezTo>
                <a:cubicBezTo>
                  <a:pt x="308" y="60"/>
                  <a:pt x="308" y="67"/>
                  <a:pt x="288" y="80"/>
                </a:cubicBezTo>
                <a:cubicBezTo>
                  <a:pt x="275" y="99"/>
                  <a:pt x="285" y="90"/>
                  <a:pt x="256" y="100"/>
                </a:cubicBezTo>
                <a:cubicBezTo>
                  <a:pt x="252" y="101"/>
                  <a:pt x="244" y="104"/>
                  <a:pt x="244" y="104"/>
                </a:cubicBezTo>
                <a:cubicBezTo>
                  <a:pt x="229" y="148"/>
                  <a:pt x="306" y="97"/>
                  <a:pt x="324" y="92"/>
                </a:cubicBezTo>
                <a:cubicBezTo>
                  <a:pt x="345" y="96"/>
                  <a:pt x="384" y="115"/>
                  <a:pt x="404" y="128"/>
                </a:cubicBezTo>
                <a:cubicBezTo>
                  <a:pt x="392" y="140"/>
                  <a:pt x="381" y="146"/>
                  <a:pt x="372" y="160"/>
                </a:cubicBezTo>
                <a:cubicBezTo>
                  <a:pt x="390" y="165"/>
                  <a:pt x="397" y="164"/>
                  <a:pt x="408" y="180"/>
                </a:cubicBezTo>
                <a:cubicBezTo>
                  <a:pt x="398" y="194"/>
                  <a:pt x="391" y="212"/>
                  <a:pt x="384" y="228"/>
                </a:cubicBezTo>
                <a:cubicBezTo>
                  <a:pt x="381" y="236"/>
                  <a:pt x="376" y="252"/>
                  <a:pt x="376" y="252"/>
                </a:cubicBezTo>
                <a:cubicBezTo>
                  <a:pt x="383" y="272"/>
                  <a:pt x="380" y="290"/>
                  <a:pt x="368" y="308"/>
                </a:cubicBezTo>
                <a:cubicBezTo>
                  <a:pt x="371" y="312"/>
                  <a:pt x="372" y="317"/>
                  <a:pt x="376" y="320"/>
                </a:cubicBezTo>
                <a:cubicBezTo>
                  <a:pt x="379" y="323"/>
                  <a:pt x="388" y="320"/>
                  <a:pt x="388" y="324"/>
                </a:cubicBezTo>
                <a:cubicBezTo>
                  <a:pt x="388" y="331"/>
                  <a:pt x="342" y="342"/>
                  <a:pt x="336" y="344"/>
                </a:cubicBezTo>
                <a:cubicBezTo>
                  <a:pt x="331" y="359"/>
                  <a:pt x="321" y="365"/>
                  <a:pt x="316" y="380"/>
                </a:cubicBezTo>
                <a:cubicBezTo>
                  <a:pt x="311" y="416"/>
                  <a:pt x="305" y="420"/>
                  <a:pt x="272" y="428"/>
                </a:cubicBezTo>
                <a:cubicBezTo>
                  <a:pt x="256" y="424"/>
                  <a:pt x="246" y="421"/>
                  <a:pt x="232" y="412"/>
                </a:cubicBezTo>
                <a:cubicBezTo>
                  <a:pt x="223" y="414"/>
                  <a:pt x="213" y="424"/>
                  <a:pt x="204" y="420"/>
                </a:cubicBezTo>
                <a:cubicBezTo>
                  <a:pt x="200" y="418"/>
                  <a:pt x="203" y="411"/>
                  <a:pt x="200" y="408"/>
                </a:cubicBezTo>
                <a:cubicBezTo>
                  <a:pt x="197" y="404"/>
                  <a:pt x="192" y="403"/>
                  <a:pt x="188" y="400"/>
                </a:cubicBezTo>
                <a:cubicBezTo>
                  <a:pt x="157" y="431"/>
                  <a:pt x="189" y="433"/>
                  <a:pt x="144" y="440"/>
                </a:cubicBezTo>
                <a:cubicBezTo>
                  <a:pt x="113" y="432"/>
                  <a:pt x="123" y="416"/>
                  <a:pt x="112" y="392"/>
                </a:cubicBezTo>
                <a:cubicBezTo>
                  <a:pt x="108" y="383"/>
                  <a:pt x="99" y="377"/>
                  <a:pt x="96" y="368"/>
                </a:cubicBezTo>
                <a:cubicBezTo>
                  <a:pt x="95" y="364"/>
                  <a:pt x="96" y="358"/>
                  <a:pt x="92" y="356"/>
                </a:cubicBezTo>
                <a:cubicBezTo>
                  <a:pt x="84" y="352"/>
                  <a:pt x="73" y="353"/>
                  <a:pt x="64" y="352"/>
                </a:cubicBezTo>
                <a:cubicBezTo>
                  <a:pt x="60" y="349"/>
                  <a:pt x="55" y="348"/>
                  <a:pt x="52" y="344"/>
                </a:cubicBezTo>
                <a:cubicBezTo>
                  <a:pt x="49" y="341"/>
                  <a:pt x="51" y="335"/>
                  <a:pt x="48" y="332"/>
                </a:cubicBezTo>
                <a:cubicBezTo>
                  <a:pt x="41" y="325"/>
                  <a:pt x="24" y="316"/>
                  <a:pt x="24" y="316"/>
                </a:cubicBezTo>
                <a:cubicBezTo>
                  <a:pt x="6" y="289"/>
                  <a:pt x="26" y="323"/>
                  <a:pt x="12" y="280"/>
                </a:cubicBezTo>
                <a:cubicBezTo>
                  <a:pt x="8" y="269"/>
                  <a:pt x="0" y="265"/>
                  <a:pt x="0" y="252"/>
                </a:cubicBezTo>
                <a:cubicBezTo>
                  <a:pt x="26" y="245"/>
                  <a:pt x="16" y="240"/>
                  <a:pt x="28" y="220"/>
                </a:cubicBezTo>
                <a:cubicBezTo>
                  <a:pt x="33" y="212"/>
                  <a:pt x="44" y="205"/>
                  <a:pt x="52" y="200"/>
                </a:cubicBezTo>
                <a:cubicBezTo>
                  <a:pt x="73" y="168"/>
                  <a:pt x="54" y="134"/>
                  <a:pt x="96" y="120"/>
                </a:cubicBezTo>
                <a:cubicBezTo>
                  <a:pt x="103" y="109"/>
                  <a:pt x="111" y="96"/>
                  <a:pt x="116" y="84"/>
                </a:cubicBezTo>
                <a:cubicBezTo>
                  <a:pt x="119" y="76"/>
                  <a:pt x="124" y="60"/>
                  <a:pt x="124" y="60"/>
                </a:cubicBezTo>
                <a:cubicBezTo>
                  <a:pt x="123" y="51"/>
                  <a:pt x="124" y="41"/>
                  <a:pt x="120" y="32"/>
                </a:cubicBezTo>
                <a:cubicBezTo>
                  <a:pt x="118" y="28"/>
                  <a:pt x="112" y="26"/>
                  <a:pt x="108" y="24"/>
                </a:cubicBezTo>
                <a:cubicBezTo>
                  <a:pt x="104" y="22"/>
                  <a:pt x="92" y="20"/>
                  <a:pt x="96" y="20"/>
                </a:cubicBezTo>
                <a:cubicBezTo>
                  <a:pt x="123" y="20"/>
                  <a:pt x="149" y="23"/>
                  <a:pt x="176" y="24"/>
                </a:cubicBezTo>
                <a:cubicBezTo>
                  <a:pt x="180" y="27"/>
                  <a:pt x="185" y="29"/>
                  <a:pt x="188" y="32"/>
                </a:cubicBezTo>
                <a:cubicBezTo>
                  <a:pt x="191" y="35"/>
                  <a:pt x="191" y="43"/>
                  <a:pt x="196" y="44"/>
                </a:cubicBezTo>
                <a:cubicBezTo>
                  <a:pt x="196" y="44"/>
                  <a:pt x="226" y="34"/>
                  <a:pt x="232" y="32"/>
                </a:cubicBezTo>
                <a:cubicBezTo>
                  <a:pt x="236" y="31"/>
                  <a:pt x="244" y="28"/>
                  <a:pt x="244" y="28"/>
                </a:cubicBezTo>
                <a:cubicBezTo>
                  <a:pt x="248" y="24"/>
                  <a:pt x="279" y="0"/>
                  <a:pt x="280" y="0"/>
                </a:cubicBezTo>
                <a:close/>
              </a:path>
            </a:pathLst>
          </a:custGeom>
          <a:solidFill>
            <a:srgbClr val="00CCFF"/>
          </a:solidFill>
          <a:ln w="9525">
            <a:solidFill>
              <a:schemeClr val="tx1"/>
            </a:solidFill>
            <a:round/>
          </a:ln>
          <a:effectLst/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261" name="Freeform 13"/>
          <p:cNvSpPr/>
          <p:nvPr/>
        </p:nvSpPr>
        <p:spPr bwMode="auto">
          <a:xfrm>
            <a:off x="5197934" y="4707259"/>
            <a:ext cx="1030663" cy="1027112"/>
          </a:xfrm>
          <a:custGeom>
            <a:avLst/>
            <a:gdLst/>
            <a:ahLst/>
            <a:cxnLst>
              <a:cxn ang="0">
                <a:pos x="253" y="19"/>
              </a:cxn>
              <a:cxn ang="0">
                <a:pos x="185" y="23"/>
              </a:cxn>
              <a:cxn ang="0">
                <a:pos x="189" y="47"/>
              </a:cxn>
              <a:cxn ang="0">
                <a:pos x="157" y="71"/>
              </a:cxn>
              <a:cxn ang="0">
                <a:pos x="57" y="103"/>
              </a:cxn>
              <a:cxn ang="0">
                <a:pos x="53" y="175"/>
              </a:cxn>
              <a:cxn ang="0">
                <a:pos x="13" y="263"/>
              </a:cxn>
              <a:cxn ang="0">
                <a:pos x="25" y="319"/>
              </a:cxn>
              <a:cxn ang="0">
                <a:pos x="37" y="343"/>
              </a:cxn>
              <a:cxn ang="0">
                <a:pos x="73" y="419"/>
              </a:cxn>
              <a:cxn ang="0">
                <a:pos x="77" y="479"/>
              </a:cxn>
              <a:cxn ang="0">
                <a:pos x="73" y="531"/>
              </a:cxn>
              <a:cxn ang="0">
                <a:pos x="69" y="543"/>
              </a:cxn>
              <a:cxn ang="0">
                <a:pos x="121" y="563"/>
              </a:cxn>
              <a:cxn ang="0">
                <a:pos x="149" y="551"/>
              </a:cxn>
              <a:cxn ang="0">
                <a:pos x="173" y="551"/>
              </a:cxn>
              <a:cxn ang="0">
                <a:pos x="141" y="595"/>
              </a:cxn>
              <a:cxn ang="0">
                <a:pos x="125" y="619"/>
              </a:cxn>
              <a:cxn ang="0">
                <a:pos x="153" y="643"/>
              </a:cxn>
              <a:cxn ang="0">
                <a:pos x="165" y="647"/>
              </a:cxn>
              <a:cxn ang="0">
                <a:pos x="193" y="631"/>
              </a:cxn>
              <a:cxn ang="0">
                <a:pos x="217" y="623"/>
              </a:cxn>
              <a:cxn ang="0">
                <a:pos x="273" y="619"/>
              </a:cxn>
              <a:cxn ang="0">
                <a:pos x="297" y="627"/>
              </a:cxn>
              <a:cxn ang="0">
                <a:pos x="325" y="591"/>
              </a:cxn>
              <a:cxn ang="0">
                <a:pos x="317" y="547"/>
              </a:cxn>
              <a:cxn ang="0">
                <a:pos x="325" y="523"/>
              </a:cxn>
              <a:cxn ang="0">
                <a:pos x="329" y="511"/>
              </a:cxn>
              <a:cxn ang="0">
                <a:pos x="329" y="463"/>
              </a:cxn>
              <a:cxn ang="0">
                <a:pos x="353" y="455"/>
              </a:cxn>
              <a:cxn ang="0">
                <a:pos x="369" y="343"/>
              </a:cxn>
              <a:cxn ang="0">
                <a:pos x="405" y="319"/>
              </a:cxn>
              <a:cxn ang="0">
                <a:pos x="425" y="251"/>
              </a:cxn>
              <a:cxn ang="0">
                <a:pos x="437" y="247"/>
              </a:cxn>
              <a:cxn ang="0">
                <a:pos x="445" y="235"/>
              </a:cxn>
              <a:cxn ang="0">
                <a:pos x="449" y="223"/>
              </a:cxn>
              <a:cxn ang="0">
                <a:pos x="473" y="231"/>
              </a:cxn>
              <a:cxn ang="0">
                <a:pos x="505" y="223"/>
              </a:cxn>
              <a:cxn ang="0">
                <a:pos x="541" y="163"/>
              </a:cxn>
              <a:cxn ang="0">
                <a:pos x="501" y="83"/>
              </a:cxn>
              <a:cxn ang="0">
                <a:pos x="477" y="55"/>
              </a:cxn>
              <a:cxn ang="0">
                <a:pos x="473" y="35"/>
              </a:cxn>
              <a:cxn ang="0">
                <a:pos x="389" y="23"/>
              </a:cxn>
              <a:cxn ang="0">
                <a:pos x="353" y="55"/>
              </a:cxn>
              <a:cxn ang="0">
                <a:pos x="317" y="3"/>
              </a:cxn>
              <a:cxn ang="0">
                <a:pos x="253" y="19"/>
              </a:cxn>
            </a:cxnLst>
            <a:rect l="0" t="0" r="r" b="b"/>
            <a:pathLst>
              <a:path w="541" h="647">
                <a:moveTo>
                  <a:pt x="253" y="19"/>
                </a:moveTo>
                <a:cubicBezTo>
                  <a:pt x="231" y="26"/>
                  <a:pt x="209" y="19"/>
                  <a:pt x="185" y="23"/>
                </a:cubicBezTo>
                <a:cubicBezTo>
                  <a:pt x="170" y="67"/>
                  <a:pt x="189" y="0"/>
                  <a:pt x="189" y="47"/>
                </a:cubicBezTo>
                <a:cubicBezTo>
                  <a:pt x="189" y="62"/>
                  <a:pt x="166" y="66"/>
                  <a:pt x="157" y="71"/>
                </a:cubicBezTo>
                <a:cubicBezTo>
                  <a:pt x="121" y="89"/>
                  <a:pt x="98" y="99"/>
                  <a:pt x="57" y="103"/>
                </a:cubicBezTo>
                <a:cubicBezTo>
                  <a:pt x="32" y="128"/>
                  <a:pt x="44" y="148"/>
                  <a:pt x="53" y="175"/>
                </a:cubicBezTo>
                <a:cubicBezTo>
                  <a:pt x="49" y="216"/>
                  <a:pt x="48" y="240"/>
                  <a:pt x="13" y="263"/>
                </a:cubicBezTo>
                <a:cubicBezTo>
                  <a:pt x="0" y="282"/>
                  <a:pt x="2" y="311"/>
                  <a:pt x="25" y="319"/>
                </a:cubicBezTo>
                <a:cubicBezTo>
                  <a:pt x="40" y="363"/>
                  <a:pt x="16" y="296"/>
                  <a:pt x="37" y="343"/>
                </a:cubicBezTo>
                <a:cubicBezTo>
                  <a:pt x="50" y="372"/>
                  <a:pt x="50" y="396"/>
                  <a:pt x="73" y="419"/>
                </a:cubicBezTo>
                <a:cubicBezTo>
                  <a:pt x="80" y="441"/>
                  <a:pt x="81" y="456"/>
                  <a:pt x="77" y="479"/>
                </a:cubicBezTo>
                <a:cubicBezTo>
                  <a:pt x="76" y="496"/>
                  <a:pt x="75" y="514"/>
                  <a:pt x="73" y="531"/>
                </a:cubicBezTo>
                <a:cubicBezTo>
                  <a:pt x="72" y="535"/>
                  <a:pt x="66" y="540"/>
                  <a:pt x="69" y="543"/>
                </a:cubicBezTo>
                <a:cubicBezTo>
                  <a:pt x="73" y="547"/>
                  <a:pt x="114" y="561"/>
                  <a:pt x="121" y="563"/>
                </a:cubicBezTo>
                <a:cubicBezTo>
                  <a:pt x="125" y="562"/>
                  <a:pt x="181" y="562"/>
                  <a:pt x="149" y="551"/>
                </a:cubicBezTo>
                <a:cubicBezTo>
                  <a:pt x="150" y="551"/>
                  <a:pt x="172" y="541"/>
                  <a:pt x="173" y="551"/>
                </a:cubicBezTo>
                <a:cubicBezTo>
                  <a:pt x="177" y="576"/>
                  <a:pt x="153" y="580"/>
                  <a:pt x="141" y="595"/>
                </a:cubicBezTo>
                <a:cubicBezTo>
                  <a:pt x="135" y="603"/>
                  <a:pt x="125" y="619"/>
                  <a:pt x="125" y="619"/>
                </a:cubicBezTo>
                <a:cubicBezTo>
                  <a:pt x="131" y="643"/>
                  <a:pt x="124" y="633"/>
                  <a:pt x="153" y="643"/>
                </a:cubicBezTo>
                <a:cubicBezTo>
                  <a:pt x="157" y="644"/>
                  <a:pt x="165" y="647"/>
                  <a:pt x="165" y="647"/>
                </a:cubicBezTo>
                <a:cubicBezTo>
                  <a:pt x="178" y="628"/>
                  <a:pt x="167" y="638"/>
                  <a:pt x="193" y="631"/>
                </a:cubicBezTo>
                <a:cubicBezTo>
                  <a:pt x="201" y="629"/>
                  <a:pt x="217" y="623"/>
                  <a:pt x="217" y="623"/>
                </a:cubicBezTo>
                <a:cubicBezTo>
                  <a:pt x="234" y="598"/>
                  <a:pt x="220" y="610"/>
                  <a:pt x="273" y="619"/>
                </a:cubicBezTo>
                <a:cubicBezTo>
                  <a:pt x="281" y="620"/>
                  <a:pt x="297" y="627"/>
                  <a:pt x="297" y="627"/>
                </a:cubicBezTo>
                <a:cubicBezTo>
                  <a:pt x="308" y="616"/>
                  <a:pt x="325" y="591"/>
                  <a:pt x="325" y="591"/>
                </a:cubicBezTo>
                <a:cubicBezTo>
                  <a:pt x="320" y="572"/>
                  <a:pt x="311" y="567"/>
                  <a:pt x="317" y="547"/>
                </a:cubicBezTo>
                <a:cubicBezTo>
                  <a:pt x="319" y="539"/>
                  <a:pt x="322" y="531"/>
                  <a:pt x="325" y="523"/>
                </a:cubicBezTo>
                <a:cubicBezTo>
                  <a:pt x="326" y="519"/>
                  <a:pt x="329" y="511"/>
                  <a:pt x="329" y="511"/>
                </a:cubicBezTo>
                <a:cubicBezTo>
                  <a:pt x="327" y="505"/>
                  <a:pt x="310" y="469"/>
                  <a:pt x="329" y="463"/>
                </a:cubicBezTo>
                <a:cubicBezTo>
                  <a:pt x="337" y="460"/>
                  <a:pt x="353" y="455"/>
                  <a:pt x="353" y="455"/>
                </a:cubicBezTo>
                <a:cubicBezTo>
                  <a:pt x="365" y="418"/>
                  <a:pt x="357" y="380"/>
                  <a:pt x="369" y="343"/>
                </a:cubicBezTo>
                <a:cubicBezTo>
                  <a:pt x="374" y="329"/>
                  <a:pt x="405" y="319"/>
                  <a:pt x="405" y="319"/>
                </a:cubicBezTo>
                <a:cubicBezTo>
                  <a:pt x="406" y="317"/>
                  <a:pt x="425" y="251"/>
                  <a:pt x="425" y="251"/>
                </a:cubicBezTo>
                <a:cubicBezTo>
                  <a:pt x="428" y="248"/>
                  <a:pt x="433" y="248"/>
                  <a:pt x="437" y="247"/>
                </a:cubicBezTo>
                <a:cubicBezTo>
                  <a:pt x="440" y="243"/>
                  <a:pt x="443" y="239"/>
                  <a:pt x="445" y="235"/>
                </a:cubicBezTo>
                <a:cubicBezTo>
                  <a:pt x="447" y="231"/>
                  <a:pt x="445" y="224"/>
                  <a:pt x="449" y="223"/>
                </a:cubicBezTo>
                <a:cubicBezTo>
                  <a:pt x="457" y="222"/>
                  <a:pt x="473" y="231"/>
                  <a:pt x="473" y="231"/>
                </a:cubicBezTo>
                <a:cubicBezTo>
                  <a:pt x="484" y="229"/>
                  <a:pt x="497" y="231"/>
                  <a:pt x="505" y="223"/>
                </a:cubicBezTo>
                <a:cubicBezTo>
                  <a:pt x="519" y="209"/>
                  <a:pt x="534" y="183"/>
                  <a:pt x="541" y="163"/>
                </a:cubicBezTo>
                <a:cubicBezTo>
                  <a:pt x="516" y="147"/>
                  <a:pt x="518" y="108"/>
                  <a:pt x="501" y="83"/>
                </a:cubicBezTo>
                <a:cubicBezTo>
                  <a:pt x="471" y="90"/>
                  <a:pt x="472" y="87"/>
                  <a:pt x="477" y="55"/>
                </a:cubicBezTo>
                <a:cubicBezTo>
                  <a:pt x="476" y="48"/>
                  <a:pt x="479" y="38"/>
                  <a:pt x="473" y="35"/>
                </a:cubicBezTo>
                <a:cubicBezTo>
                  <a:pt x="455" y="25"/>
                  <a:pt x="411" y="29"/>
                  <a:pt x="389" y="23"/>
                </a:cubicBezTo>
                <a:cubicBezTo>
                  <a:pt x="369" y="30"/>
                  <a:pt x="374" y="48"/>
                  <a:pt x="353" y="55"/>
                </a:cubicBezTo>
                <a:cubicBezTo>
                  <a:pt x="340" y="35"/>
                  <a:pt x="342" y="11"/>
                  <a:pt x="317" y="3"/>
                </a:cubicBezTo>
                <a:cubicBezTo>
                  <a:pt x="282" y="12"/>
                  <a:pt x="296" y="26"/>
                  <a:pt x="253" y="19"/>
                </a:cubicBezTo>
                <a:close/>
              </a:path>
            </a:pathLst>
          </a:custGeom>
          <a:solidFill>
            <a:srgbClr val="00CCFF"/>
          </a:solidFill>
          <a:ln w="9525">
            <a:solidFill>
              <a:schemeClr val="tx1"/>
            </a:solidFill>
            <a:round/>
          </a:ln>
          <a:effectLst/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262" name="Freeform 14"/>
          <p:cNvSpPr/>
          <p:nvPr/>
        </p:nvSpPr>
        <p:spPr bwMode="auto">
          <a:xfrm>
            <a:off x="5775182" y="4913635"/>
            <a:ext cx="971604" cy="928687"/>
          </a:xfrm>
          <a:custGeom>
            <a:avLst/>
            <a:gdLst/>
            <a:ahLst/>
            <a:cxnLst>
              <a:cxn ang="0">
                <a:pos x="490" y="113"/>
              </a:cxn>
              <a:cxn ang="0">
                <a:pos x="482" y="153"/>
              </a:cxn>
              <a:cxn ang="0">
                <a:pos x="454" y="189"/>
              </a:cxn>
              <a:cxn ang="0">
                <a:pos x="418" y="205"/>
              </a:cxn>
              <a:cxn ang="0">
                <a:pos x="430" y="269"/>
              </a:cxn>
              <a:cxn ang="0">
                <a:pos x="406" y="361"/>
              </a:cxn>
              <a:cxn ang="0">
                <a:pos x="350" y="421"/>
              </a:cxn>
              <a:cxn ang="0">
                <a:pos x="330" y="465"/>
              </a:cxn>
              <a:cxn ang="0">
                <a:pos x="274" y="489"/>
              </a:cxn>
              <a:cxn ang="0">
                <a:pos x="254" y="553"/>
              </a:cxn>
              <a:cxn ang="0">
                <a:pos x="218" y="577"/>
              </a:cxn>
              <a:cxn ang="0">
                <a:pos x="206" y="585"/>
              </a:cxn>
              <a:cxn ang="0">
                <a:pos x="154" y="557"/>
              </a:cxn>
              <a:cxn ang="0">
                <a:pos x="146" y="497"/>
              </a:cxn>
              <a:cxn ang="0">
                <a:pos x="22" y="457"/>
              </a:cxn>
              <a:cxn ang="0">
                <a:pos x="22" y="401"/>
              </a:cxn>
              <a:cxn ang="0">
                <a:pos x="18" y="345"/>
              </a:cxn>
              <a:cxn ang="0">
                <a:pos x="54" y="325"/>
              </a:cxn>
              <a:cxn ang="0">
                <a:pos x="66" y="205"/>
              </a:cxn>
              <a:cxn ang="0">
                <a:pos x="102" y="189"/>
              </a:cxn>
              <a:cxn ang="0">
                <a:pos x="126" y="129"/>
              </a:cxn>
              <a:cxn ang="0">
                <a:pos x="190" y="97"/>
              </a:cxn>
              <a:cxn ang="0">
                <a:pos x="226" y="65"/>
              </a:cxn>
              <a:cxn ang="0">
                <a:pos x="230" y="49"/>
              </a:cxn>
              <a:cxn ang="0">
                <a:pos x="226" y="5"/>
              </a:cxn>
              <a:cxn ang="0">
                <a:pos x="234" y="17"/>
              </a:cxn>
              <a:cxn ang="0">
                <a:pos x="246" y="25"/>
              </a:cxn>
              <a:cxn ang="0">
                <a:pos x="274" y="45"/>
              </a:cxn>
              <a:cxn ang="0">
                <a:pos x="286" y="49"/>
              </a:cxn>
              <a:cxn ang="0">
                <a:pos x="314" y="109"/>
              </a:cxn>
              <a:cxn ang="0">
                <a:pos x="350" y="125"/>
              </a:cxn>
              <a:cxn ang="0">
                <a:pos x="370" y="109"/>
              </a:cxn>
              <a:cxn ang="0">
                <a:pos x="378" y="85"/>
              </a:cxn>
              <a:cxn ang="0">
                <a:pos x="406" y="109"/>
              </a:cxn>
              <a:cxn ang="0">
                <a:pos x="438" y="101"/>
              </a:cxn>
              <a:cxn ang="0">
                <a:pos x="490" y="113"/>
              </a:cxn>
            </a:cxnLst>
            <a:rect l="0" t="0" r="r" b="b"/>
            <a:pathLst>
              <a:path w="510" h="585">
                <a:moveTo>
                  <a:pt x="490" y="113"/>
                </a:moveTo>
                <a:cubicBezTo>
                  <a:pt x="497" y="134"/>
                  <a:pt x="510" y="144"/>
                  <a:pt x="482" y="153"/>
                </a:cubicBezTo>
                <a:cubicBezTo>
                  <a:pt x="471" y="164"/>
                  <a:pt x="468" y="184"/>
                  <a:pt x="454" y="189"/>
                </a:cubicBezTo>
                <a:cubicBezTo>
                  <a:pt x="425" y="199"/>
                  <a:pt x="437" y="192"/>
                  <a:pt x="418" y="205"/>
                </a:cubicBezTo>
                <a:cubicBezTo>
                  <a:pt x="423" y="226"/>
                  <a:pt x="423" y="248"/>
                  <a:pt x="430" y="269"/>
                </a:cubicBezTo>
                <a:cubicBezTo>
                  <a:pt x="429" y="293"/>
                  <a:pt x="439" y="350"/>
                  <a:pt x="406" y="361"/>
                </a:cubicBezTo>
                <a:cubicBezTo>
                  <a:pt x="364" y="333"/>
                  <a:pt x="383" y="410"/>
                  <a:pt x="350" y="421"/>
                </a:cubicBezTo>
                <a:cubicBezTo>
                  <a:pt x="346" y="444"/>
                  <a:pt x="348" y="453"/>
                  <a:pt x="330" y="465"/>
                </a:cubicBezTo>
                <a:cubicBezTo>
                  <a:pt x="299" y="461"/>
                  <a:pt x="285" y="457"/>
                  <a:pt x="274" y="489"/>
                </a:cubicBezTo>
                <a:cubicBezTo>
                  <a:pt x="279" y="508"/>
                  <a:pt x="270" y="539"/>
                  <a:pt x="254" y="553"/>
                </a:cubicBezTo>
                <a:cubicBezTo>
                  <a:pt x="254" y="553"/>
                  <a:pt x="224" y="573"/>
                  <a:pt x="218" y="577"/>
                </a:cubicBezTo>
                <a:cubicBezTo>
                  <a:pt x="214" y="580"/>
                  <a:pt x="206" y="585"/>
                  <a:pt x="206" y="585"/>
                </a:cubicBezTo>
                <a:cubicBezTo>
                  <a:pt x="138" y="577"/>
                  <a:pt x="196" y="585"/>
                  <a:pt x="154" y="557"/>
                </a:cubicBezTo>
                <a:cubicBezTo>
                  <a:pt x="144" y="526"/>
                  <a:pt x="155" y="562"/>
                  <a:pt x="146" y="497"/>
                </a:cubicBezTo>
                <a:cubicBezTo>
                  <a:pt x="140" y="452"/>
                  <a:pt x="43" y="458"/>
                  <a:pt x="22" y="457"/>
                </a:cubicBezTo>
                <a:cubicBezTo>
                  <a:pt x="0" y="443"/>
                  <a:pt x="16" y="423"/>
                  <a:pt x="22" y="401"/>
                </a:cubicBezTo>
                <a:cubicBezTo>
                  <a:pt x="21" y="394"/>
                  <a:pt x="10" y="355"/>
                  <a:pt x="18" y="345"/>
                </a:cubicBezTo>
                <a:cubicBezTo>
                  <a:pt x="26" y="336"/>
                  <a:pt x="44" y="332"/>
                  <a:pt x="54" y="325"/>
                </a:cubicBezTo>
                <a:cubicBezTo>
                  <a:pt x="58" y="294"/>
                  <a:pt x="51" y="216"/>
                  <a:pt x="66" y="205"/>
                </a:cubicBezTo>
                <a:cubicBezTo>
                  <a:pt x="77" y="197"/>
                  <a:pt x="91" y="196"/>
                  <a:pt x="102" y="189"/>
                </a:cubicBezTo>
                <a:cubicBezTo>
                  <a:pt x="109" y="168"/>
                  <a:pt x="114" y="147"/>
                  <a:pt x="126" y="129"/>
                </a:cubicBezTo>
                <a:cubicBezTo>
                  <a:pt x="133" y="100"/>
                  <a:pt x="162" y="100"/>
                  <a:pt x="190" y="97"/>
                </a:cubicBezTo>
                <a:cubicBezTo>
                  <a:pt x="211" y="90"/>
                  <a:pt x="206" y="72"/>
                  <a:pt x="226" y="65"/>
                </a:cubicBezTo>
                <a:cubicBezTo>
                  <a:pt x="227" y="60"/>
                  <a:pt x="230" y="54"/>
                  <a:pt x="230" y="49"/>
                </a:cubicBezTo>
                <a:cubicBezTo>
                  <a:pt x="230" y="34"/>
                  <a:pt x="224" y="20"/>
                  <a:pt x="226" y="5"/>
                </a:cubicBezTo>
                <a:cubicBezTo>
                  <a:pt x="227" y="0"/>
                  <a:pt x="231" y="14"/>
                  <a:pt x="234" y="17"/>
                </a:cubicBezTo>
                <a:cubicBezTo>
                  <a:pt x="237" y="20"/>
                  <a:pt x="242" y="22"/>
                  <a:pt x="246" y="25"/>
                </a:cubicBezTo>
                <a:cubicBezTo>
                  <a:pt x="253" y="45"/>
                  <a:pt x="246" y="36"/>
                  <a:pt x="274" y="45"/>
                </a:cubicBezTo>
                <a:cubicBezTo>
                  <a:pt x="278" y="46"/>
                  <a:pt x="286" y="49"/>
                  <a:pt x="286" y="49"/>
                </a:cubicBezTo>
                <a:cubicBezTo>
                  <a:pt x="293" y="71"/>
                  <a:pt x="307" y="87"/>
                  <a:pt x="314" y="109"/>
                </a:cubicBezTo>
                <a:cubicBezTo>
                  <a:pt x="318" y="121"/>
                  <a:pt x="350" y="125"/>
                  <a:pt x="350" y="125"/>
                </a:cubicBezTo>
                <a:cubicBezTo>
                  <a:pt x="363" y="121"/>
                  <a:pt x="364" y="123"/>
                  <a:pt x="370" y="109"/>
                </a:cubicBezTo>
                <a:cubicBezTo>
                  <a:pt x="373" y="101"/>
                  <a:pt x="378" y="85"/>
                  <a:pt x="378" y="85"/>
                </a:cubicBezTo>
                <a:cubicBezTo>
                  <a:pt x="395" y="91"/>
                  <a:pt x="391" y="99"/>
                  <a:pt x="406" y="109"/>
                </a:cubicBezTo>
                <a:cubicBezTo>
                  <a:pt x="414" y="106"/>
                  <a:pt x="430" y="100"/>
                  <a:pt x="438" y="101"/>
                </a:cubicBezTo>
                <a:cubicBezTo>
                  <a:pt x="450" y="102"/>
                  <a:pt x="480" y="123"/>
                  <a:pt x="490" y="113"/>
                </a:cubicBezTo>
                <a:close/>
              </a:path>
            </a:pathLst>
          </a:custGeom>
          <a:solidFill>
            <a:srgbClr val="00CCFF"/>
          </a:solidFill>
          <a:ln w="9525">
            <a:solidFill>
              <a:schemeClr val="tx1"/>
            </a:solidFill>
            <a:round/>
          </a:ln>
          <a:effectLst/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263" name="Freeform 15"/>
          <p:cNvSpPr/>
          <p:nvPr/>
        </p:nvSpPr>
        <p:spPr bwMode="auto">
          <a:xfrm>
            <a:off x="4472090" y="5537522"/>
            <a:ext cx="1697448" cy="981075"/>
          </a:xfrm>
          <a:custGeom>
            <a:avLst/>
            <a:gdLst/>
            <a:ahLst/>
            <a:cxnLst>
              <a:cxn ang="0">
                <a:pos x="91" y="578"/>
              </a:cxn>
              <a:cxn ang="0">
                <a:pos x="63" y="618"/>
              </a:cxn>
              <a:cxn ang="0">
                <a:pos x="35" y="514"/>
              </a:cxn>
              <a:cxn ang="0">
                <a:pos x="63" y="442"/>
              </a:cxn>
              <a:cxn ang="0">
                <a:pos x="123" y="394"/>
              </a:cxn>
              <a:cxn ang="0">
                <a:pos x="151" y="358"/>
              </a:cxn>
              <a:cxn ang="0">
                <a:pos x="203" y="278"/>
              </a:cxn>
              <a:cxn ang="0">
                <a:pos x="263" y="146"/>
              </a:cxn>
              <a:cxn ang="0">
                <a:pos x="343" y="74"/>
              </a:cxn>
              <a:cxn ang="0">
                <a:pos x="423" y="18"/>
              </a:cxn>
              <a:cxn ang="0">
                <a:pos x="547" y="42"/>
              </a:cxn>
              <a:cxn ang="0">
                <a:pos x="535" y="54"/>
              </a:cxn>
              <a:cxn ang="0">
                <a:pos x="519" y="114"/>
              </a:cxn>
              <a:cxn ang="0">
                <a:pos x="627" y="98"/>
              </a:cxn>
              <a:cxn ang="0">
                <a:pos x="707" y="86"/>
              </a:cxn>
              <a:cxn ang="0">
                <a:pos x="823" y="86"/>
              </a:cxn>
              <a:cxn ang="0">
                <a:pos x="839" y="134"/>
              </a:cxn>
              <a:cxn ang="0">
                <a:pos x="875" y="198"/>
              </a:cxn>
              <a:cxn ang="0">
                <a:pos x="851" y="222"/>
              </a:cxn>
              <a:cxn ang="0">
                <a:pos x="795" y="274"/>
              </a:cxn>
              <a:cxn ang="0">
                <a:pos x="723" y="294"/>
              </a:cxn>
              <a:cxn ang="0">
                <a:pos x="635" y="270"/>
              </a:cxn>
              <a:cxn ang="0">
                <a:pos x="551" y="262"/>
              </a:cxn>
              <a:cxn ang="0">
                <a:pos x="543" y="338"/>
              </a:cxn>
              <a:cxn ang="0">
                <a:pos x="579" y="350"/>
              </a:cxn>
              <a:cxn ang="0">
                <a:pos x="623" y="274"/>
              </a:cxn>
              <a:cxn ang="0">
                <a:pos x="523" y="354"/>
              </a:cxn>
              <a:cxn ang="0">
                <a:pos x="455" y="350"/>
              </a:cxn>
              <a:cxn ang="0">
                <a:pos x="451" y="378"/>
              </a:cxn>
              <a:cxn ang="0">
                <a:pos x="411" y="350"/>
              </a:cxn>
              <a:cxn ang="0">
                <a:pos x="351" y="390"/>
              </a:cxn>
              <a:cxn ang="0">
                <a:pos x="415" y="430"/>
              </a:cxn>
              <a:cxn ang="0">
                <a:pos x="443" y="394"/>
              </a:cxn>
              <a:cxn ang="0">
                <a:pos x="431" y="418"/>
              </a:cxn>
              <a:cxn ang="0">
                <a:pos x="363" y="426"/>
              </a:cxn>
              <a:cxn ang="0">
                <a:pos x="343" y="434"/>
              </a:cxn>
              <a:cxn ang="0">
                <a:pos x="235" y="470"/>
              </a:cxn>
              <a:cxn ang="0">
                <a:pos x="139" y="510"/>
              </a:cxn>
              <a:cxn ang="0">
                <a:pos x="75" y="558"/>
              </a:cxn>
            </a:cxnLst>
            <a:rect l="0" t="0" r="r" b="b"/>
            <a:pathLst>
              <a:path w="891" h="618">
                <a:moveTo>
                  <a:pt x="75" y="558"/>
                </a:moveTo>
                <a:cubicBezTo>
                  <a:pt x="97" y="573"/>
                  <a:pt x="80" y="558"/>
                  <a:pt x="91" y="578"/>
                </a:cubicBezTo>
                <a:cubicBezTo>
                  <a:pt x="96" y="586"/>
                  <a:pt x="107" y="602"/>
                  <a:pt x="107" y="602"/>
                </a:cubicBezTo>
                <a:cubicBezTo>
                  <a:pt x="92" y="612"/>
                  <a:pt x="81" y="614"/>
                  <a:pt x="63" y="618"/>
                </a:cubicBezTo>
                <a:cubicBezTo>
                  <a:pt x="47" y="614"/>
                  <a:pt x="23" y="590"/>
                  <a:pt x="23" y="590"/>
                </a:cubicBezTo>
                <a:cubicBezTo>
                  <a:pt x="12" y="558"/>
                  <a:pt x="0" y="538"/>
                  <a:pt x="35" y="514"/>
                </a:cubicBezTo>
                <a:cubicBezTo>
                  <a:pt x="31" y="495"/>
                  <a:pt x="24" y="481"/>
                  <a:pt x="31" y="462"/>
                </a:cubicBezTo>
                <a:cubicBezTo>
                  <a:pt x="35" y="450"/>
                  <a:pt x="63" y="442"/>
                  <a:pt x="63" y="442"/>
                </a:cubicBezTo>
                <a:cubicBezTo>
                  <a:pt x="80" y="425"/>
                  <a:pt x="86" y="412"/>
                  <a:pt x="111" y="406"/>
                </a:cubicBezTo>
                <a:cubicBezTo>
                  <a:pt x="115" y="402"/>
                  <a:pt x="121" y="399"/>
                  <a:pt x="123" y="394"/>
                </a:cubicBezTo>
                <a:cubicBezTo>
                  <a:pt x="127" y="385"/>
                  <a:pt x="121" y="373"/>
                  <a:pt x="127" y="366"/>
                </a:cubicBezTo>
                <a:cubicBezTo>
                  <a:pt x="132" y="359"/>
                  <a:pt x="143" y="361"/>
                  <a:pt x="151" y="358"/>
                </a:cubicBezTo>
                <a:cubicBezTo>
                  <a:pt x="167" y="353"/>
                  <a:pt x="175" y="346"/>
                  <a:pt x="187" y="334"/>
                </a:cubicBezTo>
                <a:cubicBezTo>
                  <a:pt x="193" y="315"/>
                  <a:pt x="197" y="297"/>
                  <a:pt x="203" y="278"/>
                </a:cubicBezTo>
                <a:cubicBezTo>
                  <a:pt x="206" y="244"/>
                  <a:pt x="207" y="225"/>
                  <a:pt x="235" y="206"/>
                </a:cubicBezTo>
                <a:cubicBezTo>
                  <a:pt x="242" y="185"/>
                  <a:pt x="256" y="167"/>
                  <a:pt x="263" y="146"/>
                </a:cubicBezTo>
                <a:cubicBezTo>
                  <a:pt x="265" y="111"/>
                  <a:pt x="261" y="56"/>
                  <a:pt x="303" y="42"/>
                </a:cubicBezTo>
                <a:cubicBezTo>
                  <a:pt x="323" y="49"/>
                  <a:pt x="323" y="67"/>
                  <a:pt x="343" y="74"/>
                </a:cubicBezTo>
                <a:cubicBezTo>
                  <a:pt x="355" y="56"/>
                  <a:pt x="360" y="43"/>
                  <a:pt x="379" y="30"/>
                </a:cubicBezTo>
                <a:cubicBezTo>
                  <a:pt x="387" y="0"/>
                  <a:pt x="399" y="10"/>
                  <a:pt x="423" y="18"/>
                </a:cubicBezTo>
                <a:cubicBezTo>
                  <a:pt x="462" y="10"/>
                  <a:pt x="461" y="29"/>
                  <a:pt x="491" y="34"/>
                </a:cubicBezTo>
                <a:cubicBezTo>
                  <a:pt x="510" y="37"/>
                  <a:pt x="528" y="39"/>
                  <a:pt x="547" y="42"/>
                </a:cubicBezTo>
                <a:cubicBezTo>
                  <a:pt x="542" y="47"/>
                  <a:pt x="487" y="94"/>
                  <a:pt x="523" y="82"/>
                </a:cubicBezTo>
                <a:cubicBezTo>
                  <a:pt x="527" y="71"/>
                  <a:pt x="565" y="39"/>
                  <a:pt x="535" y="54"/>
                </a:cubicBezTo>
                <a:cubicBezTo>
                  <a:pt x="531" y="56"/>
                  <a:pt x="527" y="59"/>
                  <a:pt x="523" y="62"/>
                </a:cubicBezTo>
                <a:cubicBezTo>
                  <a:pt x="518" y="76"/>
                  <a:pt x="507" y="98"/>
                  <a:pt x="519" y="114"/>
                </a:cubicBezTo>
                <a:cubicBezTo>
                  <a:pt x="524" y="121"/>
                  <a:pt x="543" y="122"/>
                  <a:pt x="543" y="122"/>
                </a:cubicBezTo>
                <a:cubicBezTo>
                  <a:pt x="571" y="115"/>
                  <a:pt x="600" y="107"/>
                  <a:pt x="627" y="98"/>
                </a:cubicBezTo>
                <a:cubicBezTo>
                  <a:pt x="653" y="103"/>
                  <a:pt x="659" y="106"/>
                  <a:pt x="687" y="102"/>
                </a:cubicBezTo>
                <a:cubicBezTo>
                  <a:pt x="710" y="94"/>
                  <a:pt x="689" y="104"/>
                  <a:pt x="707" y="86"/>
                </a:cubicBezTo>
                <a:cubicBezTo>
                  <a:pt x="717" y="76"/>
                  <a:pt x="732" y="73"/>
                  <a:pt x="743" y="66"/>
                </a:cubicBezTo>
                <a:cubicBezTo>
                  <a:pt x="774" y="69"/>
                  <a:pt x="797" y="69"/>
                  <a:pt x="823" y="86"/>
                </a:cubicBezTo>
                <a:cubicBezTo>
                  <a:pt x="827" y="98"/>
                  <a:pt x="831" y="110"/>
                  <a:pt x="835" y="122"/>
                </a:cubicBezTo>
                <a:cubicBezTo>
                  <a:pt x="836" y="126"/>
                  <a:pt x="839" y="134"/>
                  <a:pt x="839" y="134"/>
                </a:cubicBezTo>
                <a:cubicBezTo>
                  <a:pt x="843" y="173"/>
                  <a:pt x="836" y="176"/>
                  <a:pt x="867" y="186"/>
                </a:cubicBezTo>
                <a:cubicBezTo>
                  <a:pt x="870" y="190"/>
                  <a:pt x="871" y="195"/>
                  <a:pt x="875" y="198"/>
                </a:cubicBezTo>
                <a:cubicBezTo>
                  <a:pt x="878" y="201"/>
                  <a:pt x="886" y="198"/>
                  <a:pt x="887" y="202"/>
                </a:cubicBezTo>
                <a:cubicBezTo>
                  <a:pt x="891" y="216"/>
                  <a:pt x="859" y="219"/>
                  <a:pt x="851" y="222"/>
                </a:cubicBezTo>
                <a:cubicBezTo>
                  <a:pt x="844" y="233"/>
                  <a:pt x="832" y="260"/>
                  <a:pt x="819" y="266"/>
                </a:cubicBezTo>
                <a:cubicBezTo>
                  <a:pt x="811" y="269"/>
                  <a:pt x="803" y="271"/>
                  <a:pt x="795" y="274"/>
                </a:cubicBezTo>
                <a:cubicBezTo>
                  <a:pt x="791" y="275"/>
                  <a:pt x="783" y="278"/>
                  <a:pt x="783" y="278"/>
                </a:cubicBezTo>
                <a:cubicBezTo>
                  <a:pt x="746" y="266"/>
                  <a:pt x="758" y="271"/>
                  <a:pt x="723" y="294"/>
                </a:cubicBezTo>
                <a:cubicBezTo>
                  <a:pt x="712" y="302"/>
                  <a:pt x="683" y="302"/>
                  <a:pt x="683" y="302"/>
                </a:cubicBezTo>
                <a:cubicBezTo>
                  <a:pt x="623" y="294"/>
                  <a:pt x="653" y="307"/>
                  <a:pt x="635" y="270"/>
                </a:cubicBezTo>
                <a:cubicBezTo>
                  <a:pt x="629" y="258"/>
                  <a:pt x="599" y="254"/>
                  <a:pt x="599" y="254"/>
                </a:cubicBezTo>
                <a:cubicBezTo>
                  <a:pt x="583" y="256"/>
                  <a:pt x="564" y="252"/>
                  <a:pt x="551" y="262"/>
                </a:cubicBezTo>
                <a:cubicBezTo>
                  <a:pt x="541" y="270"/>
                  <a:pt x="535" y="298"/>
                  <a:pt x="535" y="298"/>
                </a:cubicBezTo>
                <a:cubicBezTo>
                  <a:pt x="537" y="311"/>
                  <a:pt x="532" y="330"/>
                  <a:pt x="543" y="338"/>
                </a:cubicBezTo>
                <a:cubicBezTo>
                  <a:pt x="550" y="343"/>
                  <a:pt x="559" y="343"/>
                  <a:pt x="567" y="346"/>
                </a:cubicBezTo>
                <a:cubicBezTo>
                  <a:pt x="571" y="347"/>
                  <a:pt x="579" y="350"/>
                  <a:pt x="579" y="350"/>
                </a:cubicBezTo>
                <a:cubicBezTo>
                  <a:pt x="600" y="347"/>
                  <a:pt x="610" y="345"/>
                  <a:pt x="627" y="334"/>
                </a:cubicBezTo>
                <a:cubicBezTo>
                  <a:pt x="639" y="315"/>
                  <a:pt x="652" y="284"/>
                  <a:pt x="623" y="274"/>
                </a:cubicBezTo>
                <a:cubicBezTo>
                  <a:pt x="614" y="248"/>
                  <a:pt x="593" y="259"/>
                  <a:pt x="567" y="262"/>
                </a:cubicBezTo>
                <a:cubicBezTo>
                  <a:pt x="524" y="273"/>
                  <a:pt x="529" y="315"/>
                  <a:pt x="523" y="354"/>
                </a:cubicBezTo>
                <a:cubicBezTo>
                  <a:pt x="498" y="349"/>
                  <a:pt x="487" y="343"/>
                  <a:pt x="479" y="318"/>
                </a:cubicBezTo>
                <a:cubicBezTo>
                  <a:pt x="465" y="327"/>
                  <a:pt x="460" y="334"/>
                  <a:pt x="455" y="350"/>
                </a:cubicBezTo>
                <a:cubicBezTo>
                  <a:pt x="458" y="363"/>
                  <a:pt x="464" y="377"/>
                  <a:pt x="455" y="390"/>
                </a:cubicBezTo>
                <a:cubicBezTo>
                  <a:pt x="453" y="394"/>
                  <a:pt x="454" y="381"/>
                  <a:pt x="451" y="378"/>
                </a:cubicBezTo>
                <a:cubicBezTo>
                  <a:pt x="448" y="374"/>
                  <a:pt x="443" y="373"/>
                  <a:pt x="439" y="370"/>
                </a:cubicBezTo>
                <a:cubicBezTo>
                  <a:pt x="432" y="350"/>
                  <a:pt x="439" y="359"/>
                  <a:pt x="411" y="350"/>
                </a:cubicBezTo>
                <a:cubicBezTo>
                  <a:pt x="407" y="349"/>
                  <a:pt x="399" y="346"/>
                  <a:pt x="399" y="346"/>
                </a:cubicBezTo>
                <a:cubicBezTo>
                  <a:pt x="365" y="353"/>
                  <a:pt x="362" y="357"/>
                  <a:pt x="351" y="390"/>
                </a:cubicBezTo>
                <a:cubicBezTo>
                  <a:pt x="356" y="406"/>
                  <a:pt x="359" y="413"/>
                  <a:pt x="375" y="418"/>
                </a:cubicBezTo>
                <a:cubicBezTo>
                  <a:pt x="390" y="433"/>
                  <a:pt x="394" y="435"/>
                  <a:pt x="415" y="430"/>
                </a:cubicBezTo>
                <a:cubicBezTo>
                  <a:pt x="419" y="426"/>
                  <a:pt x="424" y="422"/>
                  <a:pt x="427" y="418"/>
                </a:cubicBezTo>
                <a:cubicBezTo>
                  <a:pt x="433" y="410"/>
                  <a:pt x="438" y="402"/>
                  <a:pt x="443" y="394"/>
                </a:cubicBezTo>
                <a:cubicBezTo>
                  <a:pt x="445" y="390"/>
                  <a:pt x="441" y="402"/>
                  <a:pt x="439" y="406"/>
                </a:cubicBezTo>
                <a:cubicBezTo>
                  <a:pt x="436" y="410"/>
                  <a:pt x="434" y="415"/>
                  <a:pt x="431" y="418"/>
                </a:cubicBezTo>
                <a:cubicBezTo>
                  <a:pt x="423" y="426"/>
                  <a:pt x="417" y="427"/>
                  <a:pt x="407" y="430"/>
                </a:cubicBezTo>
                <a:cubicBezTo>
                  <a:pt x="392" y="429"/>
                  <a:pt x="378" y="428"/>
                  <a:pt x="363" y="426"/>
                </a:cubicBezTo>
                <a:cubicBezTo>
                  <a:pt x="359" y="425"/>
                  <a:pt x="355" y="420"/>
                  <a:pt x="351" y="422"/>
                </a:cubicBezTo>
                <a:cubicBezTo>
                  <a:pt x="347" y="424"/>
                  <a:pt x="346" y="431"/>
                  <a:pt x="343" y="434"/>
                </a:cubicBezTo>
                <a:cubicBezTo>
                  <a:pt x="326" y="451"/>
                  <a:pt x="295" y="448"/>
                  <a:pt x="275" y="450"/>
                </a:cubicBezTo>
                <a:cubicBezTo>
                  <a:pt x="264" y="467"/>
                  <a:pt x="255" y="466"/>
                  <a:pt x="235" y="470"/>
                </a:cubicBezTo>
                <a:cubicBezTo>
                  <a:pt x="206" y="489"/>
                  <a:pt x="220" y="484"/>
                  <a:pt x="195" y="490"/>
                </a:cubicBezTo>
                <a:cubicBezTo>
                  <a:pt x="177" y="502"/>
                  <a:pt x="157" y="498"/>
                  <a:pt x="139" y="510"/>
                </a:cubicBezTo>
                <a:cubicBezTo>
                  <a:pt x="115" y="546"/>
                  <a:pt x="115" y="528"/>
                  <a:pt x="83" y="550"/>
                </a:cubicBezTo>
                <a:cubicBezTo>
                  <a:pt x="78" y="564"/>
                  <a:pt x="82" y="565"/>
                  <a:pt x="75" y="558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264" name="Freeform 16"/>
          <p:cNvSpPr/>
          <p:nvPr/>
        </p:nvSpPr>
        <p:spPr bwMode="auto">
          <a:xfrm>
            <a:off x="3323311" y="5404171"/>
            <a:ext cx="1647916" cy="958850"/>
          </a:xfrm>
          <a:custGeom>
            <a:avLst/>
            <a:gdLst/>
            <a:ahLst/>
            <a:cxnLst>
              <a:cxn ang="0">
                <a:pos x="622" y="570"/>
              </a:cxn>
              <a:cxn ang="0">
                <a:pos x="666" y="518"/>
              </a:cxn>
              <a:cxn ang="0">
                <a:pos x="702" y="494"/>
              </a:cxn>
              <a:cxn ang="0">
                <a:pos x="714" y="486"/>
              </a:cxn>
              <a:cxn ang="0">
                <a:pos x="730" y="462"/>
              </a:cxn>
              <a:cxn ang="0">
                <a:pos x="734" y="450"/>
              </a:cxn>
              <a:cxn ang="0">
                <a:pos x="746" y="446"/>
              </a:cxn>
              <a:cxn ang="0">
                <a:pos x="770" y="430"/>
              </a:cxn>
              <a:cxn ang="0">
                <a:pos x="782" y="422"/>
              </a:cxn>
              <a:cxn ang="0">
                <a:pos x="814" y="362"/>
              </a:cxn>
              <a:cxn ang="0">
                <a:pos x="806" y="338"/>
              </a:cxn>
              <a:cxn ang="0">
                <a:pos x="822" y="314"/>
              </a:cxn>
              <a:cxn ang="0">
                <a:pos x="842" y="278"/>
              </a:cxn>
              <a:cxn ang="0">
                <a:pos x="862" y="230"/>
              </a:cxn>
              <a:cxn ang="0">
                <a:pos x="858" y="186"/>
              </a:cxn>
              <a:cxn ang="0">
                <a:pos x="842" y="190"/>
              </a:cxn>
              <a:cxn ang="0">
                <a:pos x="818" y="198"/>
              </a:cxn>
              <a:cxn ang="0">
                <a:pos x="794" y="190"/>
              </a:cxn>
              <a:cxn ang="0">
                <a:pos x="786" y="166"/>
              </a:cxn>
              <a:cxn ang="0">
                <a:pos x="742" y="158"/>
              </a:cxn>
              <a:cxn ang="0">
                <a:pos x="766" y="118"/>
              </a:cxn>
              <a:cxn ang="0">
                <a:pos x="750" y="42"/>
              </a:cxn>
              <a:cxn ang="0">
                <a:pos x="674" y="26"/>
              </a:cxn>
              <a:cxn ang="0">
                <a:pos x="650" y="34"/>
              </a:cxn>
              <a:cxn ang="0">
                <a:pos x="618" y="46"/>
              </a:cxn>
              <a:cxn ang="0">
                <a:pos x="590" y="58"/>
              </a:cxn>
              <a:cxn ang="0">
                <a:pos x="582" y="70"/>
              </a:cxn>
              <a:cxn ang="0">
                <a:pos x="546" y="78"/>
              </a:cxn>
              <a:cxn ang="0">
                <a:pos x="498" y="102"/>
              </a:cxn>
              <a:cxn ang="0">
                <a:pos x="462" y="114"/>
              </a:cxn>
              <a:cxn ang="0">
                <a:pos x="438" y="130"/>
              </a:cxn>
              <a:cxn ang="0">
                <a:pos x="414" y="138"/>
              </a:cxn>
              <a:cxn ang="0">
                <a:pos x="386" y="166"/>
              </a:cxn>
              <a:cxn ang="0">
                <a:pos x="350" y="138"/>
              </a:cxn>
              <a:cxn ang="0">
                <a:pos x="314" y="154"/>
              </a:cxn>
              <a:cxn ang="0">
                <a:pos x="258" y="150"/>
              </a:cxn>
              <a:cxn ang="0">
                <a:pos x="230" y="182"/>
              </a:cxn>
              <a:cxn ang="0">
                <a:pos x="206" y="190"/>
              </a:cxn>
              <a:cxn ang="0">
                <a:pos x="134" y="230"/>
              </a:cxn>
              <a:cxn ang="0">
                <a:pos x="98" y="210"/>
              </a:cxn>
              <a:cxn ang="0">
                <a:pos x="2" y="266"/>
              </a:cxn>
              <a:cxn ang="0">
                <a:pos x="62" y="286"/>
              </a:cxn>
              <a:cxn ang="0">
                <a:pos x="166" y="314"/>
              </a:cxn>
              <a:cxn ang="0">
                <a:pos x="146" y="358"/>
              </a:cxn>
              <a:cxn ang="0">
                <a:pos x="118" y="390"/>
              </a:cxn>
              <a:cxn ang="0">
                <a:pos x="98" y="410"/>
              </a:cxn>
              <a:cxn ang="0">
                <a:pos x="142" y="442"/>
              </a:cxn>
              <a:cxn ang="0">
                <a:pos x="234" y="446"/>
              </a:cxn>
              <a:cxn ang="0">
                <a:pos x="234" y="514"/>
              </a:cxn>
              <a:cxn ang="0">
                <a:pos x="258" y="522"/>
              </a:cxn>
              <a:cxn ang="0">
                <a:pos x="266" y="550"/>
              </a:cxn>
              <a:cxn ang="0">
                <a:pos x="314" y="574"/>
              </a:cxn>
              <a:cxn ang="0">
                <a:pos x="370" y="590"/>
              </a:cxn>
              <a:cxn ang="0">
                <a:pos x="374" y="574"/>
              </a:cxn>
              <a:cxn ang="0">
                <a:pos x="426" y="594"/>
              </a:cxn>
              <a:cxn ang="0">
                <a:pos x="482" y="570"/>
              </a:cxn>
              <a:cxn ang="0">
                <a:pos x="538" y="586"/>
              </a:cxn>
              <a:cxn ang="0">
                <a:pos x="594" y="566"/>
              </a:cxn>
              <a:cxn ang="0">
                <a:pos x="606" y="570"/>
              </a:cxn>
              <a:cxn ang="0">
                <a:pos x="622" y="570"/>
              </a:cxn>
            </a:cxnLst>
            <a:rect l="0" t="0" r="r" b="b"/>
            <a:pathLst>
              <a:path w="865" h="604">
                <a:moveTo>
                  <a:pt x="622" y="570"/>
                </a:moveTo>
                <a:cubicBezTo>
                  <a:pt x="637" y="548"/>
                  <a:pt x="644" y="530"/>
                  <a:pt x="666" y="518"/>
                </a:cubicBezTo>
                <a:cubicBezTo>
                  <a:pt x="666" y="518"/>
                  <a:pt x="696" y="498"/>
                  <a:pt x="702" y="494"/>
                </a:cubicBezTo>
                <a:cubicBezTo>
                  <a:pt x="706" y="491"/>
                  <a:pt x="714" y="486"/>
                  <a:pt x="714" y="486"/>
                </a:cubicBezTo>
                <a:cubicBezTo>
                  <a:pt x="719" y="478"/>
                  <a:pt x="727" y="471"/>
                  <a:pt x="730" y="462"/>
                </a:cubicBezTo>
                <a:cubicBezTo>
                  <a:pt x="731" y="458"/>
                  <a:pt x="731" y="453"/>
                  <a:pt x="734" y="450"/>
                </a:cubicBezTo>
                <a:cubicBezTo>
                  <a:pt x="737" y="447"/>
                  <a:pt x="742" y="448"/>
                  <a:pt x="746" y="446"/>
                </a:cubicBezTo>
                <a:cubicBezTo>
                  <a:pt x="754" y="441"/>
                  <a:pt x="762" y="435"/>
                  <a:pt x="770" y="430"/>
                </a:cubicBezTo>
                <a:cubicBezTo>
                  <a:pt x="774" y="427"/>
                  <a:pt x="782" y="422"/>
                  <a:pt x="782" y="422"/>
                </a:cubicBezTo>
                <a:cubicBezTo>
                  <a:pt x="794" y="404"/>
                  <a:pt x="807" y="383"/>
                  <a:pt x="814" y="362"/>
                </a:cubicBezTo>
                <a:cubicBezTo>
                  <a:pt x="811" y="354"/>
                  <a:pt x="809" y="346"/>
                  <a:pt x="806" y="338"/>
                </a:cubicBezTo>
                <a:cubicBezTo>
                  <a:pt x="803" y="329"/>
                  <a:pt x="817" y="322"/>
                  <a:pt x="822" y="314"/>
                </a:cubicBezTo>
                <a:cubicBezTo>
                  <a:pt x="830" y="303"/>
                  <a:pt x="838" y="291"/>
                  <a:pt x="842" y="278"/>
                </a:cubicBezTo>
                <a:cubicBezTo>
                  <a:pt x="848" y="259"/>
                  <a:pt x="852" y="246"/>
                  <a:pt x="862" y="230"/>
                </a:cubicBezTo>
                <a:cubicBezTo>
                  <a:pt x="861" y="215"/>
                  <a:pt x="865" y="199"/>
                  <a:pt x="858" y="186"/>
                </a:cubicBezTo>
                <a:cubicBezTo>
                  <a:pt x="856" y="181"/>
                  <a:pt x="847" y="188"/>
                  <a:pt x="842" y="190"/>
                </a:cubicBezTo>
                <a:cubicBezTo>
                  <a:pt x="834" y="192"/>
                  <a:pt x="818" y="198"/>
                  <a:pt x="818" y="198"/>
                </a:cubicBezTo>
                <a:cubicBezTo>
                  <a:pt x="810" y="195"/>
                  <a:pt x="802" y="193"/>
                  <a:pt x="794" y="190"/>
                </a:cubicBezTo>
                <a:cubicBezTo>
                  <a:pt x="786" y="187"/>
                  <a:pt x="794" y="168"/>
                  <a:pt x="786" y="166"/>
                </a:cubicBezTo>
                <a:cubicBezTo>
                  <a:pt x="761" y="160"/>
                  <a:pt x="775" y="163"/>
                  <a:pt x="742" y="158"/>
                </a:cubicBezTo>
                <a:cubicBezTo>
                  <a:pt x="749" y="144"/>
                  <a:pt x="766" y="118"/>
                  <a:pt x="766" y="118"/>
                </a:cubicBezTo>
                <a:cubicBezTo>
                  <a:pt x="763" y="81"/>
                  <a:pt x="767" y="68"/>
                  <a:pt x="750" y="42"/>
                </a:cubicBezTo>
                <a:cubicBezTo>
                  <a:pt x="742" y="0"/>
                  <a:pt x="752" y="16"/>
                  <a:pt x="674" y="26"/>
                </a:cubicBezTo>
                <a:cubicBezTo>
                  <a:pt x="666" y="27"/>
                  <a:pt x="650" y="34"/>
                  <a:pt x="650" y="34"/>
                </a:cubicBezTo>
                <a:cubicBezTo>
                  <a:pt x="640" y="49"/>
                  <a:pt x="636" y="52"/>
                  <a:pt x="618" y="46"/>
                </a:cubicBezTo>
                <a:cubicBezTo>
                  <a:pt x="606" y="49"/>
                  <a:pt x="599" y="49"/>
                  <a:pt x="590" y="58"/>
                </a:cubicBezTo>
                <a:cubicBezTo>
                  <a:pt x="587" y="61"/>
                  <a:pt x="586" y="68"/>
                  <a:pt x="582" y="70"/>
                </a:cubicBezTo>
                <a:cubicBezTo>
                  <a:pt x="571" y="76"/>
                  <a:pt x="558" y="75"/>
                  <a:pt x="546" y="78"/>
                </a:cubicBezTo>
                <a:cubicBezTo>
                  <a:pt x="528" y="83"/>
                  <a:pt x="514" y="95"/>
                  <a:pt x="498" y="102"/>
                </a:cubicBezTo>
                <a:cubicBezTo>
                  <a:pt x="486" y="107"/>
                  <a:pt x="473" y="107"/>
                  <a:pt x="462" y="114"/>
                </a:cubicBezTo>
                <a:cubicBezTo>
                  <a:pt x="454" y="119"/>
                  <a:pt x="447" y="127"/>
                  <a:pt x="438" y="130"/>
                </a:cubicBezTo>
                <a:cubicBezTo>
                  <a:pt x="430" y="133"/>
                  <a:pt x="414" y="138"/>
                  <a:pt x="414" y="138"/>
                </a:cubicBezTo>
                <a:cubicBezTo>
                  <a:pt x="396" y="166"/>
                  <a:pt x="407" y="159"/>
                  <a:pt x="386" y="166"/>
                </a:cubicBezTo>
                <a:cubicBezTo>
                  <a:pt x="373" y="157"/>
                  <a:pt x="363" y="147"/>
                  <a:pt x="350" y="138"/>
                </a:cubicBezTo>
                <a:cubicBezTo>
                  <a:pt x="337" y="142"/>
                  <a:pt x="327" y="150"/>
                  <a:pt x="314" y="154"/>
                </a:cubicBezTo>
                <a:cubicBezTo>
                  <a:pt x="293" y="147"/>
                  <a:pt x="281" y="146"/>
                  <a:pt x="258" y="150"/>
                </a:cubicBezTo>
                <a:cubicBezTo>
                  <a:pt x="248" y="165"/>
                  <a:pt x="246" y="175"/>
                  <a:pt x="230" y="182"/>
                </a:cubicBezTo>
                <a:cubicBezTo>
                  <a:pt x="222" y="185"/>
                  <a:pt x="213" y="185"/>
                  <a:pt x="206" y="190"/>
                </a:cubicBezTo>
                <a:cubicBezTo>
                  <a:pt x="183" y="205"/>
                  <a:pt x="161" y="221"/>
                  <a:pt x="134" y="230"/>
                </a:cubicBezTo>
                <a:cubicBezTo>
                  <a:pt x="119" y="225"/>
                  <a:pt x="113" y="215"/>
                  <a:pt x="98" y="210"/>
                </a:cubicBezTo>
                <a:cubicBezTo>
                  <a:pt x="0" y="215"/>
                  <a:pt x="25" y="198"/>
                  <a:pt x="2" y="266"/>
                </a:cubicBezTo>
                <a:cubicBezTo>
                  <a:pt x="16" y="287"/>
                  <a:pt x="38" y="283"/>
                  <a:pt x="62" y="286"/>
                </a:cubicBezTo>
                <a:cubicBezTo>
                  <a:pt x="73" y="318"/>
                  <a:pt x="145" y="313"/>
                  <a:pt x="166" y="314"/>
                </a:cubicBezTo>
                <a:cubicBezTo>
                  <a:pt x="162" y="337"/>
                  <a:pt x="164" y="346"/>
                  <a:pt x="146" y="358"/>
                </a:cubicBezTo>
                <a:cubicBezTo>
                  <a:pt x="127" y="386"/>
                  <a:pt x="138" y="377"/>
                  <a:pt x="118" y="390"/>
                </a:cubicBezTo>
                <a:cubicBezTo>
                  <a:pt x="113" y="398"/>
                  <a:pt x="102" y="401"/>
                  <a:pt x="98" y="410"/>
                </a:cubicBezTo>
                <a:cubicBezTo>
                  <a:pt x="89" y="432"/>
                  <a:pt x="132" y="440"/>
                  <a:pt x="142" y="442"/>
                </a:cubicBezTo>
                <a:cubicBezTo>
                  <a:pt x="179" y="439"/>
                  <a:pt x="201" y="435"/>
                  <a:pt x="234" y="446"/>
                </a:cubicBezTo>
                <a:cubicBezTo>
                  <a:pt x="232" y="469"/>
                  <a:pt x="216" y="501"/>
                  <a:pt x="234" y="514"/>
                </a:cubicBezTo>
                <a:cubicBezTo>
                  <a:pt x="241" y="519"/>
                  <a:pt x="258" y="522"/>
                  <a:pt x="258" y="522"/>
                </a:cubicBezTo>
                <a:cubicBezTo>
                  <a:pt x="261" y="531"/>
                  <a:pt x="261" y="542"/>
                  <a:pt x="266" y="550"/>
                </a:cubicBezTo>
                <a:cubicBezTo>
                  <a:pt x="273" y="560"/>
                  <a:pt x="303" y="570"/>
                  <a:pt x="314" y="574"/>
                </a:cubicBezTo>
                <a:cubicBezTo>
                  <a:pt x="324" y="603"/>
                  <a:pt x="340" y="593"/>
                  <a:pt x="370" y="590"/>
                </a:cubicBezTo>
                <a:cubicBezTo>
                  <a:pt x="371" y="585"/>
                  <a:pt x="369" y="577"/>
                  <a:pt x="374" y="574"/>
                </a:cubicBezTo>
                <a:cubicBezTo>
                  <a:pt x="381" y="570"/>
                  <a:pt x="417" y="588"/>
                  <a:pt x="426" y="594"/>
                </a:cubicBezTo>
                <a:cubicBezTo>
                  <a:pt x="472" y="589"/>
                  <a:pt x="453" y="589"/>
                  <a:pt x="482" y="570"/>
                </a:cubicBezTo>
                <a:cubicBezTo>
                  <a:pt x="505" y="578"/>
                  <a:pt x="510" y="582"/>
                  <a:pt x="538" y="586"/>
                </a:cubicBezTo>
                <a:cubicBezTo>
                  <a:pt x="565" y="604"/>
                  <a:pt x="585" y="593"/>
                  <a:pt x="594" y="566"/>
                </a:cubicBezTo>
                <a:cubicBezTo>
                  <a:pt x="598" y="567"/>
                  <a:pt x="602" y="570"/>
                  <a:pt x="606" y="570"/>
                </a:cubicBezTo>
                <a:cubicBezTo>
                  <a:pt x="627" y="568"/>
                  <a:pt x="639" y="553"/>
                  <a:pt x="622" y="570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265" name="Freeform 17"/>
          <p:cNvSpPr/>
          <p:nvPr/>
        </p:nvSpPr>
        <p:spPr bwMode="auto">
          <a:xfrm>
            <a:off x="4317776" y="5297810"/>
            <a:ext cx="1043997" cy="420687"/>
          </a:xfrm>
          <a:custGeom>
            <a:avLst/>
            <a:gdLst/>
            <a:ahLst/>
            <a:cxnLst>
              <a:cxn ang="0">
                <a:pos x="16" y="1"/>
              </a:cxn>
              <a:cxn ang="0">
                <a:pos x="12" y="65"/>
              </a:cxn>
              <a:cxn ang="0">
                <a:pos x="4" y="89"/>
              </a:cxn>
              <a:cxn ang="0">
                <a:pos x="0" y="101"/>
              </a:cxn>
              <a:cxn ang="0">
                <a:pos x="36" y="137"/>
              </a:cxn>
              <a:cxn ang="0">
                <a:pos x="148" y="101"/>
              </a:cxn>
              <a:cxn ang="0">
                <a:pos x="216" y="93"/>
              </a:cxn>
              <a:cxn ang="0">
                <a:pos x="232" y="129"/>
              </a:cxn>
              <a:cxn ang="0">
                <a:pos x="240" y="153"/>
              </a:cxn>
              <a:cxn ang="0">
                <a:pos x="236" y="189"/>
              </a:cxn>
              <a:cxn ang="0">
                <a:pos x="228" y="213"/>
              </a:cxn>
              <a:cxn ang="0">
                <a:pos x="224" y="225"/>
              </a:cxn>
              <a:cxn ang="0">
                <a:pos x="264" y="237"/>
              </a:cxn>
              <a:cxn ang="0">
                <a:pos x="292" y="265"/>
              </a:cxn>
              <a:cxn ang="0">
                <a:pos x="336" y="249"/>
              </a:cxn>
              <a:cxn ang="0">
                <a:pos x="360" y="201"/>
              </a:cxn>
              <a:cxn ang="0">
                <a:pos x="388" y="193"/>
              </a:cxn>
              <a:cxn ang="0">
                <a:pos x="424" y="213"/>
              </a:cxn>
              <a:cxn ang="0">
                <a:pos x="456" y="173"/>
              </a:cxn>
              <a:cxn ang="0">
                <a:pos x="464" y="161"/>
              </a:cxn>
              <a:cxn ang="0">
                <a:pos x="488" y="169"/>
              </a:cxn>
              <a:cxn ang="0">
                <a:pos x="548" y="149"/>
              </a:cxn>
              <a:cxn ang="0">
                <a:pos x="544" y="89"/>
              </a:cxn>
              <a:cxn ang="0">
                <a:pos x="500" y="9"/>
              </a:cxn>
              <a:cxn ang="0">
                <a:pos x="456" y="9"/>
              </a:cxn>
              <a:cxn ang="0">
                <a:pos x="20" y="5"/>
              </a:cxn>
              <a:cxn ang="0">
                <a:pos x="16" y="1"/>
              </a:cxn>
            </a:cxnLst>
            <a:rect l="0" t="0" r="r" b="b"/>
            <a:pathLst>
              <a:path w="548" h="265">
                <a:moveTo>
                  <a:pt x="16" y="1"/>
                </a:moveTo>
                <a:cubicBezTo>
                  <a:pt x="21" y="49"/>
                  <a:pt x="24" y="28"/>
                  <a:pt x="12" y="65"/>
                </a:cubicBezTo>
                <a:cubicBezTo>
                  <a:pt x="9" y="73"/>
                  <a:pt x="7" y="81"/>
                  <a:pt x="4" y="89"/>
                </a:cubicBezTo>
                <a:cubicBezTo>
                  <a:pt x="3" y="93"/>
                  <a:pt x="0" y="101"/>
                  <a:pt x="0" y="101"/>
                </a:cubicBezTo>
                <a:cubicBezTo>
                  <a:pt x="7" y="121"/>
                  <a:pt x="16" y="130"/>
                  <a:pt x="36" y="137"/>
                </a:cubicBezTo>
                <a:cubicBezTo>
                  <a:pt x="74" y="124"/>
                  <a:pt x="108" y="107"/>
                  <a:pt x="148" y="101"/>
                </a:cubicBezTo>
                <a:cubicBezTo>
                  <a:pt x="174" y="84"/>
                  <a:pt x="179" y="90"/>
                  <a:pt x="216" y="93"/>
                </a:cubicBezTo>
                <a:cubicBezTo>
                  <a:pt x="229" y="112"/>
                  <a:pt x="222" y="100"/>
                  <a:pt x="232" y="129"/>
                </a:cubicBezTo>
                <a:cubicBezTo>
                  <a:pt x="235" y="137"/>
                  <a:pt x="240" y="153"/>
                  <a:pt x="240" y="153"/>
                </a:cubicBezTo>
                <a:cubicBezTo>
                  <a:pt x="239" y="165"/>
                  <a:pt x="238" y="177"/>
                  <a:pt x="236" y="189"/>
                </a:cubicBezTo>
                <a:cubicBezTo>
                  <a:pt x="234" y="197"/>
                  <a:pt x="231" y="205"/>
                  <a:pt x="228" y="213"/>
                </a:cubicBezTo>
                <a:cubicBezTo>
                  <a:pt x="227" y="217"/>
                  <a:pt x="224" y="225"/>
                  <a:pt x="224" y="225"/>
                </a:cubicBezTo>
                <a:cubicBezTo>
                  <a:pt x="237" y="229"/>
                  <a:pt x="251" y="233"/>
                  <a:pt x="264" y="237"/>
                </a:cubicBezTo>
                <a:cubicBezTo>
                  <a:pt x="268" y="250"/>
                  <a:pt x="292" y="265"/>
                  <a:pt x="292" y="265"/>
                </a:cubicBezTo>
                <a:cubicBezTo>
                  <a:pt x="308" y="261"/>
                  <a:pt x="320" y="253"/>
                  <a:pt x="336" y="249"/>
                </a:cubicBezTo>
                <a:cubicBezTo>
                  <a:pt x="357" y="218"/>
                  <a:pt x="349" y="234"/>
                  <a:pt x="360" y="201"/>
                </a:cubicBezTo>
                <a:cubicBezTo>
                  <a:pt x="363" y="192"/>
                  <a:pt x="379" y="196"/>
                  <a:pt x="388" y="193"/>
                </a:cubicBezTo>
                <a:cubicBezTo>
                  <a:pt x="416" y="211"/>
                  <a:pt x="403" y="206"/>
                  <a:pt x="424" y="213"/>
                </a:cubicBezTo>
                <a:cubicBezTo>
                  <a:pt x="435" y="196"/>
                  <a:pt x="436" y="180"/>
                  <a:pt x="456" y="173"/>
                </a:cubicBezTo>
                <a:cubicBezTo>
                  <a:pt x="459" y="169"/>
                  <a:pt x="459" y="162"/>
                  <a:pt x="464" y="161"/>
                </a:cubicBezTo>
                <a:cubicBezTo>
                  <a:pt x="472" y="160"/>
                  <a:pt x="488" y="169"/>
                  <a:pt x="488" y="169"/>
                </a:cubicBezTo>
                <a:cubicBezTo>
                  <a:pt x="518" y="166"/>
                  <a:pt x="533" y="172"/>
                  <a:pt x="548" y="149"/>
                </a:cubicBezTo>
                <a:cubicBezTo>
                  <a:pt x="536" y="114"/>
                  <a:pt x="539" y="133"/>
                  <a:pt x="544" y="89"/>
                </a:cubicBezTo>
                <a:cubicBezTo>
                  <a:pt x="537" y="61"/>
                  <a:pt x="531" y="19"/>
                  <a:pt x="500" y="9"/>
                </a:cubicBezTo>
                <a:cubicBezTo>
                  <a:pt x="473" y="18"/>
                  <a:pt x="503" y="10"/>
                  <a:pt x="456" y="9"/>
                </a:cubicBezTo>
                <a:cubicBezTo>
                  <a:pt x="311" y="7"/>
                  <a:pt x="165" y="6"/>
                  <a:pt x="20" y="5"/>
                </a:cubicBezTo>
                <a:cubicBezTo>
                  <a:pt x="5" y="0"/>
                  <a:pt x="4" y="1"/>
                  <a:pt x="16" y="1"/>
                </a:cubicBez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266" name="Freeform 18"/>
          <p:cNvSpPr/>
          <p:nvPr/>
        </p:nvSpPr>
        <p:spPr bwMode="auto">
          <a:xfrm>
            <a:off x="4150127" y="4750122"/>
            <a:ext cx="1146873" cy="595313"/>
          </a:xfrm>
          <a:custGeom>
            <a:avLst/>
            <a:gdLst/>
            <a:ahLst/>
            <a:cxnLst>
              <a:cxn ang="0">
                <a:pos x="99" y="344"/>
              </a:cxn>
              <a:cxn ang="0">
                <a:pos x="39" y="340"/>
              </a:cxn>
              <a:cxn ang="0">
                <a:pos x="71" y="300"/>
              </a:cxn>
              <a:cxn ang="0">
                <a:pos x="75" y="264"/>
              </a:cxn>
              <a:cxn ang="0">
                <a:pos x="39" y="200"/>
              </a:cxn>
              <a:cxn ang="0">
                <a:pos x="43" y="188"/>
              </a:cxn>
              <a:cxn ang="0">
                <a:pos x="47" y="108"/>
              </a:cxn>
              <a:cxn ang="0">
                <a:pos x="83" y="84"/>
              </a:cxn>
              <a:cxn ang="0">
                <a:pos x="167" y="52"/>
              </a:cxn>
              <a:cxn ang="0">
                <a:pos x="195" y="28"/>
              </a:cxn>
              <a:cxn ang="0">
                <a:pos x="223" y="0"/>
              </a:cxn>
              <a:cxn ang="0">
                <a:pos x="263" y="8"/>
              </a:cxn>
              <a:cxn ang="0">
                <a:pos x="283" y="24"/>
              </a:cxn>
              <a:cxn ang="0">
                <a:pos x="311" y="32"/>
              </a:cxn>
              <a:cxn ang="0">
                <a:pos x="363" y="20"/>
              </a:cxn>
              <a:cxn ang="0">
                <a:pos x="391" y="48"/>
              </a:cxn>
              <a:cxn ang="0">
                <a:pos x="411" y="44"/>
              </a:cxn>
              <a:cxn ang="0">
                <a:pos x="435" y="36"/>
              </a:cxn>
              <a:cxn ang="0">
                <a:pos x="463" y="40"/>
              </a:cxn>
              <a:cxn ang="0">
                <a:pos x="503" y="52"/>
              </a:cxn>
              <a:cxn ang="0">
                <a:pos x="535" y="32"/>
              </a:cxn>
              <a:cxn ang="0">
                <a:pos x="567" y="88"/>
              </a:cxn>
              <a:cxn ang="0">
                <a:pos x="587" y="116"/>
              </a:cxn>
              <a:cxn ang="0">
                <a:pos x="551" y="232"/>
              </a:cxn>
              <a:cxn ang="0">
                <a:pos x="575" y="308"/>
              </a:cxn>
              <a:cxn ang="0">
                <a:pos x="591" y="344"/>
              </a:cxn>
              <a:cxn ang="0">
                <a:pos x="511" y="348"/>
              </a:cxn>
              <a:cxn ang="0">
                <a:pos x="83" y="344"/>
              </a:cxn>
              <a:cxn ang="0">
                <a:pos x="99" y="344"/>
              </a:cxn>
            </a:cxnLst>
            <a:rect l="0" t="0" r="r" b="b"/>
            <a:pathLst>
              <a:path w="602" h="375">
                <a:moveTo>
                  <a:pt x="99" y="344"/>
                </a:moveTo>
                <a:cubicBezTo>
                  <a:pt x="79" y="343"/>
                  <a:pt x="56" y="351"/>
                  <a:pt x="39" y="340"/>
                </a:cubicBezTo>
                <a:cubicBezTo>
                  <a:pt x="0" y="315"/>
                  <a:pt x="67" y="301"/>
                  <a:pt x="71" y="300"/>
                </a:cubicBezTo>
                <a:cubicBezTo>
                  <a:pt x="87" y="284"/>
                  <a:pt x="92" y="281"/>
                  <a:pt x="75" y="264"/>
                </a:cubicBezTo>
                <a:cubicBezTo>
                  <a:pt x="66" y="238"/>
                  <a:pt x="54" y="223"/>
                  <a:pt x="39" y="200"/>
                </a:cubicBezTo>
                <a:cubicBezTo>
                  <a:pt x="40" y="196"/>
                  <a:pt x="43" y="192"/>
                  <a:pt x="43" y="188"/>
                </a:cubicBezTo>
                <a:cubicBezTo>
                  <a:pt x="45" y="161"/>
                  <a:pt x="40" y="134"/>
                  <a:pt x="47" y="108"/>
                </a:cubicBezTo>
                <a:cubicBezTo>
                  <a:pt x="51" y="94"/>
                  <a:pt x="83" y="84"/>
                  <a:pt x="83" y="84"/>
                </a:cubicBezTo>
                <a:cubicBezTo>
                  <a:pt x="109" y="45"/>
                  <a:pt x="101" y="56"/>
                  <a:pt x="167" y="52"/>
                </a:cubicBezTo>
                <a:cubicBezTo>
                  <a:pt x="184" y="46"/>
                  <a:pt x="180" y="38"/>
                  <a:pt x="195" y="28"/>
                </a:cubicBezTo>
                <a:cubicBezTo>
                  <a:pt x="200" y="12"/>
                  <a:pt x="211" y="12"/>
                  <a:pt x="223" y="0"/>
                </a:cubicBezTo>
                <a:cubicBezTo>
                  <a:pt x="240" y="4"/>
                  <a:pt x="246" y="14"/>
                  <a:pt x="263" y="8"/>
                </a:cubicBezTo>
                <a:cubicBezTo>
                  <a:pt x="293" y="18"/>
                  <a:pt x="257" y="3"/>
                  <a:pt x="283" y="24"/>
                </a:cubicBezTo>
                <a:cubicBezTo>
                  <a:pt x="286" y="26"/>
                  <a:pt x="310" y="32"/>
                  <a:pt x="311" y="32"/>
                </a:cubicBezTo>
                <a:cubicBezTo>
                  <a:pt x="329" y="28"/>
                  <a:pt x="345" y="23"/>
                  <a:pt x="363" y="20"/>
                </a:cubicBezTo>
                <a:cubicBezTo>
                  <a:pt x="382" y="26"/>
                  <a:pt x="386" y="28"/>
                  <a:pt x="391" y="48"/>
                </a:cubicBezTo>
                <a:cubicBezTo>
                  <a:pt x="398" y="47"/>
                  <a:pt x="404" y="46"/>
                  <a:pt x="411" y="44"/>
                </a:cubicBezTo>
                <a:cubicBezTo>
                  <a:pt x="419" y="42"/>
                  <a:pt x="435" y="36"/>
                  <a:pt x="435" y="36"/>
                </a:cubicBezTo>
                <a:cubicBezTo>
                  <a:pt x="442" y="14"/>
                  <a:pt x="454" y="26"/>
                  <a:pt x="463" y="40"/>
                </a:cubicBezTo>
                <a:cubicBezTo>
                  <a:pt x="470" y="74"/>
                  <a:pt x="474" y="62"/>
                  <a:pt x="503" y="52"/>
                </a:cubicBezTo>
                <a:cubicBezTo>
                  <a:pt x="513" y="37"/>
                  <a:pt x="516" y="26"/>
                  <a:pt x="535" y="32"/>
                </a:cubicBezTo>
                <a:cubicBezTo>
                  <a:pt x="539" y="75"/>
                  <a:pt x="531" y="79"/>
                  <a:pt x="567" y="88"/>
                </a:cubicBezTo>
                <a:cubicBezTo>
                  <a:pt x="585" y="100"/>
                  <a:pt x="593" y="92"/>
                  <a:pt x="587" y="116"/>
                </a:cubicBezTo>
                <a:cubicBezTo>
                  <a:pt x="602" y="175"/>
                  <a:pt x="600" y="200"/>
                  <a:pt x="551" y="232"/>
                </a:cubicBezTo>
                <a:cubicBezTo>
                  <a:pt x="542" y="259"/>
                  <a:pt x="551" y="292"/>
                  <a:pt x="575" y="308"/>
                </a:cubicBezTo>
                <a:cubicBezTo>
                  <a:pt x="579" y="321"/>
                  <a:pt x="587" y="331"/>
                  <a:pt x="591" y="344"/>
                </a:cubicBezTo>
                <a:cubicBezTo>
                  <a:pt x="581" y="375"/>
                  <a:pt x="536" y="352"/>
                  <a:pt x="511" y="348"/>
                </a:cubicBezTo>
                <a:cubicBezTo>
                  <a:pt x="372" y="365"/>
                  <a:pt x="223" y="361"/>
                  <a:pt x="83" y="344"/>
                </a:cubicBezTo>
                <a:cubicBezTo>
                  <a:pt x="97" y="349"/>
                  <a:pt x="92" y="351"/>
                  <a:pt x="99" y="344"/>
                </a:cubicBezTo>
                <a:close/>
              </a:path>
            </a:pathLst>
          </a:custGeom>
          <a:solidFill>
            <a:srgbClr val="3366FF"/>
          </a:solidFill>
          <a:ln w="9525">
            <a:solidFill>
              <a:schemeClr val="tx1"/>
            </a:solidFill>
            <a:round/>
          </a:ln>
          <a:effectLst/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267" name="Freeform 19"/>
          <p:cNvSpPr/>
          <p:nvPr/>
        </p:nvSpPr>
        <p:spPr bwMode="auto">
          <a:xfrm>
            <a:off x="4072019" y="4172271"/>
            <a:ext cx="1619339" cy="742950"/>
          </a:xfrm>
          <a:custGeom>
            <a:avLst/>
            <a:gdLst/>
            <a:ahLst/>
            <a:cxnLst>
              <a:cxn ang="0">
                <a:pos x="76" y="456"/>
              </a:cxn>
              <a:cxn ang="0">
                <a:pos x="16" y="416"/>
              </a:cxn>
              <a:cxn ang="0">
                <a:pos x="0" y="380"/>
              </a:cxn>
              <a:cxn ang="0">
                <a:pos x="4" y="332"/>
              </a:cxn>
              <a:cxn ang="0">
                <a:pos x="40" y="320"/>
              </a:cxn>
              <a:cxn ang="0">
                <a:pos x="64" y="312"/>
              </a:cxn>
              <a:cxn ang="0">
                <a:pos x="124" y="320"/>
              </a:cxn>
              <a:cxn ang="0">
                <a:pos x="152" y="296"/>
              </a:cxn>
              <a:cxn ang="0">
                <a:pos x="176" y="272"/>
              </a:cxn>
              <a:cxn ang="0">
                <a:pos x="164" y="212"/>
              </a:cxn>
              <a:cxn ang="0">
                <a:pos x="156" y="184"/>
              </a:cxn>
              <a:cxn ang="0">
                <a:pos x="100" y="168"/>
              </a:cxn>
              <a:cxn ang="0">
                <a:pos x="100" y="108"/>
              </a:cxn>
              <a:cxn ang="0">
                <a:pos x="112" y="104"/>
              </a:cxn>
              <a:cxn ang="0">
                <a:pos x="136" y="88"/>
              </a:cxn>
              <a:cxn ang="0">
                <a:pos x="88" y="32"/>
              </a:cxn>
              <a:cxn ang="0">
                <a:pos x="252" y="16"/>
              </a:cxn>
              <a:cxn ang="0">
                <a:pos x="268" y="40"/>
              </a:cxn>
              <a:cxn ang="0">
                <a:pos x="284" y="64"/>
              </a:cxn>
              <a:cxn ang="0">
                <a:pos x="308" y="72"/>
              </a:cxn>
              <a:cxn ang="0">
                <a:pos x="392" y="108"/>
              </a:cxn>
              <a:cxn ang="0">
                <a:pos x="432" y="100"/>
              </a:cxn>
              <a:cxn ang="0">
                <a:pos x="456" y="92"/>
              </a:cxn>
              <a:cxn ang="0">
                <a:pos x="516" y="96"/>
              </a:cxn>
              <a:cxn ang="0">
                <a:pos x="556" y="100"/>
              </a:cxn>
              <a:cxn ang="0">
                <a:pos x="568" y="136"/>
              </a:cxn>
              <a:cxn ang="0">
                <a:pos x="600" y="144"/>
              </a:cxn>
              <a:cxn ang="0">
                <a:pos x="624" y="152"/>
              </a:cxn>
              <a:cxn ang="0">
                <a:pos x="660" y="160"/>
              </a:cxn>
              <a:cxn ang="0">
                <a:pos x="692" y="184"/>
              </a:cxn>
              <a:cxn ang="0">
                <a:pos x="748" y="176"/>
              </a:cxn>
              <a:cxn ang="0">
                <a:pos x="780" y="204"/>
              </a:cxn>
              <a:cxn ang="0">
                <a:pos x="812" y="252"/>
              </a:cxn>
              <a:cxn ang="0">
                <a:pos x="840" y="312"/>
              </a:cxn>
              <a:cxn ang="0">
                <a:pos x="828" y="364"/>
              </a:cxn>
              <a:cxn ang="0">
                <a:pos x="780" y="360"/>
              </a:cxn>
              <a:cxn ang="0">
                <a:pos x="756" y="400"/>
              </a:cxn>
              <a:cxn ang="0">
                <a:pos x="732" y="408"/>
              </a:cxn>
              <a:cxn ang="0">
                <a:pos x="720" y="412"/>
              </a:cxn>
              <a:cxn ang="0">
                <a:pos x="640" y="448"/>
              </a:cxn>
              <a:cxn ang="0">
                <a:pos x="616" y="464"/>
              </a:cxn>
              <a:cxn ang="0">
                <a:pos x="576" y="416"/>
              </a:cxn>
              <a:cxn ang="0">
                <a:pos x="568" y="392"/>
              </a:cxn>
              <a:cxn ang="0">
                <a:pos x="548" y="408"/>
              </a:cxn>
              <a:cxn ang="0">
                <a:pos x="524" y="424"/>
              </a:cxn>
              <a:cxn ang="0">
                <a:pos x="484" y="392"/>
              </a:cxn>
              <a:cxn ang="0">
                <a:pos x="448" y="408"/>
              </a:cxn>
              <a:cxn ang="0">
                <a:pos x="424" y="404"/>
              </a:cxn>
              <a:cxn ang="0">
                <a:pos x="400" y="388"/>
              </a:cxn>
              <a:cxn ang="0">
                <a:pos x="272" y="368"/>
              </a:cxn>
              <a:cxn ang="0">
                <a:pos x="212" y="408"/>
              </a:cxn>
              <a:cxn ang="0">
                <a:pos x="148" y="420"/>
              </a:cxn>
              <a:cxn ang="0">
                <a:pos x="100" y="448"/>
              </a:cxn>
              <a:cxn ang="0">
                <a:pos x="80" y="468"/>
              </a:cxn>
              <a:cxn ang="0">
                <a:pos x="68" y="460"/>
              </a:cxn>
              <a:cxn ang="0">
                <a:pos x="76" y="456"/>
              </a:cxn>
            </a:cxnLst>
            <a:rect l="0" t="0" r="r" b="b"/>
            <a:pathLst>
              <a:path w="850" h="468">
                <a:moveTo>
                  <a:pt x="76" y="456"/>
                </a:moveTo>
                <a:cubicBezTo>
                  <a:pt x="60" y="432"/>
                  <a:pt x="44" y="423"/>
                  <a:pt x="16" y="416"/>
                </a:cubicBezTo>
                <a:cubicBezTo>
                  <a:pt x="9" y="405"/>
                  <a:pt x="0" y="380"/>
                  <a:pt x="0" y="380"/>
                </a:cubicBezTo>
                <a:cubicBezTo>
                  <a:pt x="1" y="364"/>
                  <a:pt x="0" y="347"/>
                  <a:pt x="4" y="332"/>
                </a:cubicBezTo>
                <a:cubicBezTo>
                  <a:pt x="7" y="322"/>
                  <a:pt x="38" y="320"/>
                  <a:pt x="40" y="320"/>
                </a:cubicBezTo>
                <a:cubicBezTo>
                  <a:pt x="48" y="318"/>
                  <a:pt x="64" y="312"/>
                  <a:pt x="64" y="312"/>
                </a:cubicBezTo>
                <a:cubicBezTo>
                  <a:pt x="88" y="328"/>
                  <a:pt x="92" y="324"/>
                  <a:pt x="124" y="320"/>
                </a:cubicBezTo>
                <a:cubicBezTo>
                  <a:pt x="140" y="315"/>
                  <a:pt x="147" y="312"/>
                  <a:pt x="152" y="296"/>
                </a:cubicBezTo>
                <a:cubicBezTo>
                  <a:pt x="125" y="287"/>
                  <a:pt x="164" y="280"/>
                  <a:pt x="176" y="272"/>
                </a:cubicBezTo>
                <a:cubicBezTo>
                  <a:pt x="190" y="252"/>
                  <a:pt x="171" y="234"/>
                  <a:pt x="164" y="212"/>
                </a:cubicBezTo>
                <a:cubicBezTo>
                  <a:pt x="161" y="203"/>
                  <a:pt x="164" y="190"/>
                  <a:pt x="156" y="184"/>
                </a:cubicBezTo>
                <a:cubicBezTo>
                  <a:pt x="142" y="174"/>
                  <a:pt x="116" y="173"/>
                  <a:pt x="100" y="168"/>
                </a:cubicBezTo>
                <a:cubicBezTo>
                  <a:pt x="96" y="146"/>
                  <a:pt x="91" y="133"/>
                  <a:pt x="100" y="108"/>
                </a:cubicBezTo>
                <a:cubicBezTo>
                  <a:pt x="101" y="104"/>
                  <a:pt x="108" y="106"/>
                  <a:pt x="112" y="104"/>
                </a:cubicBezTo>
                <a:cubicBezTo>
                  <a:pt x="120" y="99"/>
                  <a:pt x="136" y="88"/>
                  <a:pt x="136" y="88"/>
                </a:cubicBezTo>
                <a:cubicBezTo>
                  <a:pt x="156" y="58"/>
                  <a:pt x="108" y="45"/>
                  <a:pt x="88" y="32"/>
                </a:cubicBezTo>
                <a:cubicBezTo>
                  <a:pt x="136" y="0"/>
                  <a:pt x="198" y="30"/>
                  <a:pt x="252" y="16"/>
                </a:cubicBezTo>
                <a:cubicBezTo>
                  <a:pt x="260" y="49"/>
                  <a:pt x="249" y="18"/>
                  <a:pt x="268" y="40"/>
                </a:cubicBezTo>
                <a:cubicBezTo>
                  <a:pt x="274" y="47"/>
                  <a:pt x="279" y="56"/>
                  <a:pt x="284" y="64"/>
                </a:cubicBezTo>
                <a:cubicBezTo>
                  <a:pt x="289" y="71"/>
                  <a:pt x="301" y="67"/>
                  <a:pt x="308" y="72"/>
                </a:cubicBezTo>
                <a:cubicBezTo>
                  <a:pt x="338" y="92"/>
                  <a:pt x="365" y="90"/>
                  <a:pt x="392" y="108"/>
                </a:cubicBezTo>
                <a:cubicBezTo>
                  <a:pt x="425" y="97"/>
                  <a:pt x="372" y="114"/>
                  <a:pt x="432" y="100"/>
                </a:cubicBezTo>
                <a:cubicBezTo>
                  <a:pt x="440" y="98"/>
                  <a:pt x="456" y="92"/>
                  <a:pt x="456" y="92"/>
                </a:cubicBezTo>
                <a:cubicBezTo>
                  <a:pt x="476" y="93"/>
                  <a:pt x="496" y="94"/>
                  <a:pt x="516" y="96"/>
                </a:cubicBezTo>
                <a:cubicBezTo>
                  <a:pt x="529" y="97"/>
                  <a:pt x="544" y="93"/>
                  <a:pt x="556" y="100"/>
                </a:cubicBezTo>
                <a:cubicBezTo>
                  <a:pt x="556" y="100"/>
                  <a:pt x="566" y="130"/>
                  <a:pt x="568" y="136"/>
                </a:cubicBezTo>
                <a:cubicBezTo>
                  <a:pt x="571" y="146"/>
                  <a:pt x="589" y="141"/>
                  <a:pt x="600" y="144"/>
                </a:cubicBezTo>
                <a:cubicBezTo>
                  <a:pt x="608" y="146"/>
                  <a:pt x="624" y="152"/>
                  <a:pt x="624" y="152"/>
                </a:cubicBezTo>
                <a:cubicBezTo>
                  <a:pt x="641" y="146"/>
                  <a:pt x="646" y="150"/>
                  <a:pt x="660" y="160"/>
                </a:cubicBezTo>
                <a:cubicBezTo>
                  <a:pt x="669" y="174"/>
                  <a:pt x="676" y="179"/>
                  <a:pt x="692" y="184"/>
                </a:cubicBezTo>
                <a:cubicBezTo>
                  <a:pt x="719" y="177"/>
                  <a:pt x="716" y="171"/>
                  <a:pt x="748" y="176"/>
                </a:cubicBezTo>
                <a:cubicBezTo>
                  <a:pt x="761" y="185"/>
                  <a:pt x="767" y="195"/>
                  <a:pt x="780" y="204"/>
                </a:cubicBezTo>
                <a:cubicBezTo>
                  <a:pt x="791" y="221"/>
                  <a:pt x="801" y="236"/>
                  <a:pt x="812" y="252"/>
                </a:cubicBezTo>
                <a:cubicBezTo>
                  <a:pt x="816" y="279"/>
                  <a:pt x="825" y="290"/>
                  <a:pt x="840" y="312"/>
                </a:cubicBezTo>
                <a:cubicBezTo>
                  <a:pt x="844" y="340"/>
                  <a:pt x="850" y="349"/>
                  <a:pt x="828" y="364"/>
                </a:cubicBezTo>
                <a:cubicBezTo>
                  <a:pt x="808" y="360"/>
                  <a:pt x="800" y="355"/>
                  <a:pt x="780" y="360"/>
                </a:cubicBezTo>
                <a:cubicBezTo>
                  <a:pt x="771" y="373"/>
                  <a:pt x="771" y="392"/>
                  <a:pt x="756" y="400"/>
                </a:cubicBezTo>
                <a:cubicBezTo>
                  <a:pt x="749" y="404"/>
                  <a:pt x="740" y="405"/>
                  <a:pt x="732" y="408"/>
                </a:cubicBezTo>
                <a:cubicBezTo>
                  <a:pt x="728" y="409"/>
                  <a:pt x="720" y="412"/>
                  <a:pt x="720" y="412"/>
                </a:cubicBezTo>
                <a:cubicBezTo>
                  <a:pt x="696" y="436"/>
                  <a:pt x="672" y="437"/>
                  <a:pt x="640" y="448"/>
                </a:cubicBezTo>
                <a:cubicBezTo>
                  <a:pt x="631" y="451"/>
                  <a:pt x="616" y="464"/>
                  <a:pt x="616" y="464"/>
                </a:cubicBezTo>
                <a:cubicBezTo>
                  <a:pt x="589" y="455"/>
                  <a:pt x="585" y="442"/>
                  <a:pt x="576" y="416"/>
                </a:cubicBezTo>
                <a:cubicBezTo>
                  <a:pt x="573" y="408"/>
                  <a:pt x="568" y="392"/>
                  <a:pt x="568" y="392"/>
                </a:cubicBezTo>
                <a:cubicBezTo>
                  <a:pt x="541" y="401"/>
                  <a:pt x="570" y="389"/>
                  <a:pt x="548" y="408"/>
                </a:cubicBezTo>
                <a:cubicBezTo>
                  <a:pt x="541" y="414"/>
                  <a:pt x="524" y="424"/>
                  <a:pt x="524" y="424"/>
                </a:cubicBezTo>
                <a:cubicBezTo>
                  <a:pt x="493" y="416"/>
                  <a:pt x="508" y="400"/>
                  <a:pt x="484" y="392"/>
                </a:cubicBezTo>
                <a:cubicBezTo>
                  <a:pt x="455" y="402"/>
                  <a:pt x="467" y="395"/>
                  <a:pt x="448" y="408"/>
                </a:cubicBezTo>
                <a:cubicBezTo>
                  <a:pt x="440" y="407"/>
                  <a:pt x="431" y="407"/>
                  <a:pt x="424" y="404"/>
                </a:cubicBezTo>
                <a:cubicBezTo>
                  <a:pt x="415" y="400"/>
                  <a:pt x="400" y="388"/>
                  <a:pt x="400" y="388"/>
                </a:cubicBezTo>
                <a:cubicBezTo>
                  <a:pt x="328" y="394"/>
                  <a:pt x="331" y="380"/>
                  <a:pt x="272" y="368"/>
                </a:cubicBezTo>
                <a:cubicBezTo>
                  <a:pt x="243" y="375"/>
                  <a:pt x="239" y="399"/>
                  <a:pt x="212" y="408"/>
                </a:cubicBezTo>
                <a:cubicBezTo>
                  <a:pt x="175" y="420"/>
                  <a:pt x="196" y="415"/>
                  <a:pt x="148" y="420"/>
                </a:cubicBezTo>
                <a:cubicBezTo>
                  <a:pt x="129" y="426"/>
                  <a:pt x="119" y="442"/>
                  <a:pt x="100" y="448"/>
                </a:cubicBezTo>
                <a:cubicBezTo>
                  <a:pt x="96" y="453"/>
                  <a:pt x="89" y="468"/>
                  <a:pt x="80" y="468"/>
                </a:cubicBezTo>
                <a:cubicBezTo>
                  <a:pt x="75" y="468"/>
                  <a:pt x="70" y="465"/>
                  <a:pt x="68" y="460"/>
                </a:cubicBezTo>
                <a:cubicBezTo>
                  <a:pt x="67" y="457"/>
                  <a:pt x="73" y="457"/>
                  <a:pt x="76" y="456"/>
                </a:cubicBezTo>
                <a:close/>
              </a:path>
            </a:pathLst>
          </a:custGeom>
          <a:solidFill>
            <a:srgbClr val="3366FF"/>
          </a:solidFill>
          <a:ln w="9525">
            <a:solidFill>
              <a:schemeClr val="tx1"/>
            </a:solidFill>
            <a:round/>
          </a:ln>
          <a:effectLst/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268" name="Freeform 20"/>
          <p:cNvSpPr/>
          <p:nvPr/>
        </p:nvSpPr>
        <p:spPr bwMode="auto">
          <a:xfrm>
            <a:off x="4382550" y="3599185"/>
            <a:ext cx="1251654" cy="852487"/>
          </a:xfrm>
          <a:custGeom>
            <a:avLst/>
            <a:gdLst/>
            <a:ahLst/>
            <a:cxnLst>
              <a:cxn ang="0">
                <a:pos x="337" y="9"/>
              </a:cxn>
              <a:cxn ang="0">
                <a:pos x="337" y="53"/>
              </a:cxn>
              <a:cxn ang="0">
                <a:pos x="313" y="89"/>
              </a:cxn>
              <a:cxn ang="0">
                <a:pos x="309" y="101"/>
              </a:cxn>
              <a:cxn ang="0">
                <a:pos x="285" y="113"/>
              </a:cxn>
              <a:cxn ang="0">
                <a:pos x="249" y="137"/>
              </a:cxn>
              <a:cxn ang="0">
                <a:pos x="205" y="133"/>
              </a:cxn>
              <a:cxn ang="0">
                <a:pos x="181" y="153"/>
              </a:cxn>
              <a:cxn ang="0">
                <a:pos x="157" y="161"/>
              </a:cxn>
              <a:cxn ang="0">
                <a:pos x="149" y="173"/>
              </a:cxn>
              <a:cxn ang="0">
                <a:pos x="125" y="181"/>
              </a:cxn>
              <a:cxn ang="0">
                <a:pos x="53" y="213"/>
              </a:cxn>
              <a:cxn ang="0">
                <a:pos x="17" y="229"/>
              </a:cxn>
              <a:cxn ang="0">
                <a:pos x="33" y="269"/>
              </a:cxn>
              <a:cxn ang="0">
                <a:pos x="77" y="353"/>
              </a:cxn>
              <a:cxn ang="0">
                <a:pos x="141" y="437"/>
              </a:cxn>
              <a:cxn ang="0">
                <a:pos x="197" y="457"/>
              </a:cxn>
              <a:cxn ang="0">
                <a:pos x="329" y="449"/>
              </a:cxn>
              <a:cxn ang="0">
                <a:pos x="393" y="469"/>
              </a:cxn>
              <a:cxn ang="0">
                <a:pos x="425" y="501"/>
              </a:cxn>
              <a:cxn ang="0">
                <a:pos x="449" y="509"/>
              </a:cxn>
              <a:cxn ang="0">
                <a:pos x="473" y="501"/>
              </a:cxn>
              <a:cxn ang="0">
                <a:pos x="485" y="497"/>
              </a:cxn>
              <a:cxn ang="0">
                <a:pos x="521" y="529"/>
              </a:cxn>
              <a:cxn ang="0">
                <a:pos x="545" y="537"/>
              </a:cxn>
              <a:cxn ang="0">
                <a:pos x="589" y="521"/>
              </a:cxn>
              <a:cxn ang="0">
                <a:pos x="613" y="473"/>
              </a:cxn>
              <a:cxn ang="0">
                <a:pos x="609" y="457"/>
              </a:cxn>
              <a:cxn ang="0">
                <a:pos x="601" y="445"/>
              </a:cxn>
              <a:cxn ang="0">
                <a:pos x="593" y="437"/>
              </a:cxn>
              <a:cxn ang="0">
                <a:pos x="557" y="425"/>
              </a:cxn>
              <a:cxn ang="0">
                <a:pos x="545" y="421"/>
              </a:cxn>
              <a:cxn ang="0">
                <a:pos x="513" y="393"/>
              </a:cxn>
              <a:cxn ang="0">
                <a:pos x="537" y="333"/>
              </a:cxn>
              <a:cxn ang="0">
                <a:pos x="577" y="257"/>
              </a:cxn>
              <a:cxn ang="0">
                <a:pos x="625" y="285"/>
              </a:cxn>
              <a:cxn ang="0">
                <a:pos x="657" y="265"/>
              </a:cxn>
              <a:cxn ang="0">
                <a:pos x="645" y="189"/>
              </a:cxn>
              <a:cxn ang="0">
                <a:pos x="609" y="185"/>
              </a:cxn>
              <a:cxn ang="0">
                <a:pos x="549" y="181"/>
              </a:cxn>
              <a:cxn ang="0">
                <a:pos x="485" y="149"/>
              </a:cxn>
              <a:cxn ang="0">
                <a:pos x="529" y="77"/>
              </a:cxn>
              <a:cxn ang="0">
                <a:pos x="573" y="37"/>
              </a:cxn>
              <a:cxn ang="0">
                <a:pos x="525" y="41"/>
              </a:cxn>
              <a:cxn ang="0">
                <a:pos x="501" y="13"/>
              </a:cxn>
              <a:cxn ang="0">
                <a:pos x="461" y="25"/>
              </a:cxn>
              <a:cxn ang="0">
                <a:pos x="397" y="13"/>
              </a:cxn>
              <a:cxn ang="0">
                <a:pos x="373" y="5"/>
              </a:cxn>
              <a:cxn ang="0">
                <a:pos x="361" y="1"/>
              </a:cxn>
              <a:cxn ang="0">
                <a:pos x="337" y="9"/>
              </a:cxn>
            </a:cxnLst>
            <a:rect l="0" t="0" r="r" b="b"/>
            <a:pathLst>
              <a:path w="657" h="537">
                <a:moveTo>
                  <a:pt x="337" y="9"/>
                </a:moveTo>
                <a:cubicBezTo>
                  <a:pt x="328" y="37"/>
                  <a:pt x="337" y="3"/>
                  <a:pt x="337" y="53"/>
                </a:cubicBezTo>
                <a:cubicBezTo>
                  <a:pt x="337" y="67"/>
                  <a:pt x="322" y="80"/>
                  <a:pt x="313" y="89"/>
                </a:cubicBezTo>
                <a:cubicBezTo>
                  <a:pt x="312" y="93"/>
                  <a:pt x="312" y="98"/>
                  <a:pt x="309" y="101"/>
                </a:cubicBezTo>
                <a:cubicBezTo>
                  <a:pt x="301" y="111"/>
                  <a:pt x="295" y="108"/>
                  <a:pt x="285" y="113"/>
                </a:cubicBezTo>
                <a:cubicBezTo>
                  <a:pt x="271" y="120"/>
                  <a:pt x="265" y="132"/>
                  <a:pt x="249" y="137"/>
                </a:cubicBezTo>
                <a:cubicBezTo>
                  <a:pt x="230" y="132"/>
                  <a:pt x="224" y="128"/>
                  <a:pt x="205" y="133"/>
                </a:cubicBezTo>
                <a:cubicBezTo>
                  <a:pt x="197" y="141"/>
                  <a:pt x="191" y="149"/>
                  <a:pt x="181" y="153"/>
                </a:cubicBezTo>
                <a:cubicBezTo>
                  <a:pt x="173" y="156"/>
                  <a:pt x="157" y="161"/>
                  <a:pt x="157" y="161"/>
                </a:cubicBezTo>
                <a:cubicBezTo>
                  <a:pt x="154" y="165"/>
                  <a:pt x="153" y="170"/>
                  <a:pt x="149" y="173"/>
                </a:cubicBezTo>
                <a:cubicBezTo>
                  <a:pt x="142" y="177"/>
                  <a:pt x="125" y="181"/>
                  <a:pt x="125" y="181"/>
                </a:cubicBezTo>
                <a:cubicBezTo>
                  <a:pt x="104" y="212"/>
                  <a:pt x="88" y="210"/>
                  <a:pt x="53" y="213"/>
                </a:cubicBezTo>
                <a:cubicBezTo>
                  <a:pt x="40" y="217"/>
                  <a:pt x="30" y="225"/>
                  <a:pt x="17" y="229"/>
                </a:cubicBezTo>
                <a:cubicBezTo>
                  <a:pt x="8" y="256"/>
                  <a:pt x="0" y="258"/>
                  <a:pt x="33" y="269"/>
                </a:cubicBezTo>
                <a:cubicBezTo>
                  <a:pt x="43" y="299"/>
                  <a:pt x="50" y="335"/>
                  <a:pt x="77" y="353"/>
                </a:cubicBezTo>
                <a:cubicBezTo>
                  <a:pt x="85" y="378"/>
                  <a:pt x="111" y="431"/>
                  <a:pt x="141" y="437"/>
                </a:cubicBezTo>
                <a:cubicBezTo>
                  <a:pt x="162" y="441"/>
                  <a:pt x="179" y="445"/>
                  <a:pt x="197" y="457"/>
                </a:cubicBezTo>
                <a:cubicBezTo>
                  <a:pt x="218" y="489"/>
                  <a:pt x="295" y="456"/>
                  <a:pt x="329" y="449"/>
                </a:cubicBezTo>
                <a:cubicBezTo>
                  <a:pt x="350" y="456"/>
                  <a:pt x="371" y="464"/>
                  <a:pt x="393" y="469"/>
                </a:cubicBezTo>
                <a:cubicBezTo>
                  <a:pt x="404" y="501"/>
                  <a:pt x="393" y="490"/>
                  <a:pt x="425" y="501"/>
                </a:cubicBezTo>
                <a:cubicBezTo>
                  <a:pt x="433" y="504"/>
                  <a:pt x="449" y="509"/>
                  <a:pt x="449" y="509"/>
                </a:cubicBezTo>
                <a:cubicBezTo>
                  <a:pt x="457" y="506"/>
                  <a:pt x="465" y="504"/>
                  <a:pt x="473" y="501"/>
                </a:cubicBezTo>
                <a:cubicBezTo>
                  <a:pt x="477" y="500"/>
                  <a:pt x="485" y="497"/>
                  <a:pt x="485" y="497"/>
                </a:cubicBezTo>
                <a:cubicBezTo>
                  <a:pt x="493" y="520"/>
                  <a:pt x="496" y="521"/>
                  <a:pt x="521" y="529"/>
                </a:cubicBezTo>
                <a:cubicBezTo>
                  <a:pt x="529" y="532"/>
                  <a:pt x="545" y="537"/>
                  <a:pt x="545" y="537"/>
                </a:cubicBezTo>
                <a:cubicBezTo>
                  <a:pt x="563" y="533"/>
                  <a:pt x="574" y="531"/>
                  <a:pt x="589" y="521"/>
                </a:cubicBezTo>
                <a:cubicBezTo>
                  <a:pt x="599" y="507"/>
                  <a:pt x="607" y="490"/>
                  <a:pt x="613" y="473"/>
                </a:cubicBezTo>
                <a:cubicBezTo>
                  <a:pt x="612" y="468"/>
                  <a:pt x="612" y="462"/>
                  <a:pt x="609" y="457"/>
                </a:cubicBezTo>
                <a:cubicBezTo>
                  <a:pt x="607" y="454"/>
                  <a:pt x="568" y="423"/>
                  <a:pt x="601" y="445"/>
                </a:cubicBezTo>
                <a:cubicBezTo>
                  <a:pt x="619" y="472"/>
                  <a:pt x="603" y="442"/>
                  <a:pt x="593" y="437"/>
                </a:cubicBezTo>
                <a:cubicBezTo>
                  <a:pt x="581" y="432"/>
                  <a:pt x="569" y="429"/>
                  <a:pt x="557" y="425"/>
                </a:cubicBezTo>
                <a:cubicBezTo>
                  <a:pt x="553" y="424"/>
                  <a:pt x="545" y="421"/>
                  <a:pt x="545" y="421"/>
                </a:cubicBezTo>
                <a:cubicBezTo>
                  <a:pt x="537" y="409"/>
                  <a:pt x="513" y="393"/>
                  <a:pt x="513" y="393"/>
                </a:cubicBezTo>
                <a:cubicBezTo>
                  <a:pt x="517" y="382"/>
                  <a:pt x="532" y="338"/>
                  <a:pt x="537" y="333"/>
                </a:cubicBezTo>
                <a:cubicBezTo>
                  <a:pt x="558" y="312"/>
                  <a:pt x="570" y="286"/>
                  <a:pt x="577" y="257"/>
                </a:cubicBezTo>
                <a:cubicBezTo>
                  <a:pt x="594" y="268"/>
                  <a:pt x="607" y="279"/>
                  <a:pt x="625" y="285"/>
                </a:cubicBezTo>
                <a:cubicBezTo>
                  <a:pt x="654" y="275"/>
                  <a:pt x="644" y="284"/>
                  <a:pt x="657" y="265"/>
                </a:cubicBezTo>
                <a:cubicBezTo>
                  <a:pt x="655" y="251"/>
                  <a:pt x="648" y="190"/>
                  <a:pt x="645" y="189"/>
                </a:cubicBezTo>
                <a:cubicBezTo>
                  <a:pt x="634" y="185"/>
                  <a:pt x="621" y="186"/>
                  <a:pt x="609" y="185"/>
                </a:cubicBezTo>
                <a:cubicBezTo>
                  <a:pt x="590" y="179"/>
                  <a:pt x="570" y="184"/>
                  <a:pt x="549" y="181"/>
                </a:cubicBezTo>
                <a:cubicBezTo>
                  <a:pt x="528" y="167"/>
                  <a:pt x="509" y="155"/>
                  <a:pt x="485" y="149"/>
                </a:cubicBezTo>
                <a:cubicBezTo>
                  <a:pt x="451" y="99"/>
                  <a:pt x="501" y="96"/>
                  <a:pt x="529" y="77"/>
                </a:cubicBezTo>
                <a:cubicBezTo>
                  <a:pt x="540" y="61"/>
                  <a:pt x="557" y="48"/>
                  <a:pt x="573" y="37"/>
                </a:cubicBezTo>
                <a:cubicBezTo>
                  <a:pt x="557" y="13"/>
                  <a:pt x="546" y="34"/>
                  <a:pt x="525" y="41"/>
                </a:cubicBezTo>
                <a:cubicBezTo>
                  <a:pt x="516" y="27"/>
                  <a:pt x="517" y="18"/>
                  <a:pt x="501" y="13"/>
                </a:cubicBezTo>
                <a:cubicBezTo>
                  <a:pt x="472" y="23"/>
                  <a:pt x="485" y="19"/>
                  <a:pt x="461" y="25"/>
                </a:cubicBezTo>
                <a:cubicBezTo>
                  <a:pt x="439" y="22"/>
                  <a:pt x="418" y="19"/>
                  <a:pt x="397" y="13"/>
                </a:cubicBezTo>
                <a:cubicBezTo>
                  <a:pt x="389" y="11"/>
                  <a:pt x="381" y="8"/>
                  <a:pt x="373" y="5"/>
                </a:cubicBezTo>
                <a:cubicBezTo>
                  <a:pt x="369" y="4"/>
                  <a:pt x="361" y="1"/>
                  <a:pt x="361" y="1"/>
                </a:cubicBezTo>
                <a:cubicBezTo>
                  <a:pt x="339" y="5"/>
                  <a:pt x="346" y="0"/>
                  <a:pt x="337" y="9"/>
                </a:cubicBezTo>
                <a:close/>
              </a:path>
            </a:pathLst>
          </a:custGeom>
          <a:solidFill>
            <a:srgbClr val="3366FF"/>
          </a:solidFill>
          <a:ln w="9525">
            <a:solidFill>
              <a:schemeClr val="tx1"/>
            </a:solidFill>
            <a:round/>
          </a:ln>
          <a:effectLst/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269" name="Freeform 21"/>
          <p:cNvSpPr/>
          <p:nvPr/>
        </p:nvSpPr>
        <p:spPr bwMode="auto">
          <a:xfrm>
            <a:off x="4927410" y="2908622"/>
            <a:ext cx="539146" cy="736600"/>
          </a:xfrm>
          <a:custGeom>
            <a:avLst/>
            <a:gdLst/>
            <a:ahLst/>
            <a:cxnLst>
              <a:cxn ang="0">
                <a:pos x="43" y="428"/>
              </a:cxn>
              <a:cxn ang="0">
                <a:pos x="43" y="360"/>
              </a:cxn>
              <a:cxn ang="0">
                <a:pos x="59" y="324"/>
              </a:cxn>
              <a:cxn ang="0">
                <a:pos x="7" y="232"/>
              </a:cxn>
              <a:cxn ang="0">
                <a:pos x="11" y="176"/>
              </a:cxn>
              <a:cxn ang="0">
                <a:pos x="47" y="148"/>
              </a:cxn>
              <a:cxn ang="0">
                <a:pos x="51" y="112"/>
              </a:cxn>
              <a:cxn ang="0">
                <a:pos x="75" y="80"/>
              </a:cxn>
              <a:cxn ang="0">
                <a:pos x="39" y="20"/>
              </a:cxn>
              <a:cxn ang="0">
                <a:pos x="75" y="8"/>
              </a:cxn>
              <a:cxn ang="0">
                <a:pos x="99" y="0"/>
              </a:cxn>
              <a:cxn ang="0">
                <a:pos x="171" y="20"/>
              </a:cxn>
              <a:cxn ang="0">
                <a:pos x="191" y="56"/>
              </a:cxn>
              <a:cxn ang="0">
                <a:pos x="215" y="64"/>
              </a:cxn>
              <a:cxn ang="0">
                <a:pos x="267" y="60"/>
              </a:cxn>
              <a:cxn ang="0">
                <a:pos x="259" y="128"/>
              </a:cxn>
              <a:cxn ang="0">
                <a:pos x="255" y="140"/>
              </a:cxn>
              <a:cxn ang="0">
                <a:pos x="239" y="252"/>
              </a:cxn>
              <a:cxn ang="0">
                <a:pos x="243" y="316"/>
              </a:cxn>
              <a:cxn ang="0">
                <a:pos x="247" y="340"/>
              </a:cxn>
              <a:cxn ang="0">
                <a:pos x="215" y="372"/>
              </a:cxn>
              <a:cxn ang="0">
                <a:pos x="203" y="444"/>
              </a:cxn>
              <a:cxn ang="0">
                <a:pos x="207" y="456"/>
              </a:cxn>
              <a:cxn ang="0">
                <a:pos x="183" y="464"/>
              </a:cxn>
              <a:cxn ang="0">
                <a:pos x="91" y="444"/>
              </a:cxn>
              <a:cxn ang="0">
                <a:pos x="43" y="428"/>
              </a:cxn>
            </a:cxnLst>
            <a:rect l="0" t="0" r="r" b="b"/>
            <a:pathLst>
              <a:path w="283" h="464">
                <a:moveTo>
                  <a:pt x="43" y="428"/>
                </a:moveTo>
                <a:cubicBezTo>
                  <a:pt x="10" y="406"/>
                  <a:pt x="29" y="387"/>
                  <a:pt x="43" y="360"/>
                </a:cubicBezTo>
                <a:cubicBezTo>
                  <a:pt x="49" y="348"/>
                  <a:pt x="59" y="324"/>
                  <a:pt x="59" y="324"/>
                </a:cubicBezTo>
                <a:cubicBezTo>
                  <a:pt x="54" y="285"/>
                  <a:pt x="48" y="246"/>
                  <a:pt x="7" y="232"/>
                </a:cubicBezTo>
                <a:cubicBezTo>
                  <a:pt x="3" y="215"/>
                  <a:pt x="0" y="192"/>
                  <a:pt x="11" y="176"/>
                </a:cubicBezTo>
                <a:cubicBezTo>
                  <a:pt x="19" y="163"/>
                  <a:pt x="47" y="148"/>
                  <a:pt x="47" y="148"/>
                </a:cubicBezTo>
                <a:cubicBezTo>
                  <a:pt x="52" y="133"/>
                  <a:pt x="46" y="127"/>
                  <a:pt x="51" y="112"/>
                </a:cubicBezTo>
                <a:cubicBezTo>
                  <a:pt x="76" y="117"/>
                  <a:pt x="87" y="110"/>
                  <a:pt x="75" y="80"/>
                </a:cubicBezTo>
                <a:lnTo>
                  <a:pt x="39" y="20"/>
                </a:lnTo>
                <a:cubicBezTo>
                  <a:pt x="39" y="20"/>
                  <a:pt x="75" y="8"/>
                  <a:pt x="75" y="8"/>
                </a:cubicBezTo>
                <a:cubicBezTo>
                  <a:pt x="83" y="5"/>
                  <a:pt x="99" y="0"/>
                  <a:pt x="99" y="0"/>
                </a:cubicBezTo>
                <a:cubicBezTo>
                  <a:pt x="123" y="6"/>
                  <a:pt x="147" y="12"/>
                  <a:pt x="171" y="20"/>
                </a:cubicBezTo>
                <a:cubicBezTo>
                  <a:pt x="176" y="35"/>
                  <a:pt x="176" y="48"/>
                  <a:pt x="191" y="56"/>
                </a:cubicBezTo>
                <a:cubicBezTo>
                  <a:pt x="198" y="60"/>
                  <a:pt x="215" y="64"/>
                  <a:pt x="215" y="64"/>
                </a:cubicBezTo>
                <a:cubicBezTo>
                  <a:pt x="232" y="63"/>
                  <a:pt x="251" y="54"/>
                  <a:pt x="267" y="60"/>
                </a:cubicBezTo>
                <a:cubicBezTo>
                  <a:pt x="283" y="66"/>
                  <a:pt x="261" y="121"/>
                  <a:pt x="259" y="128"/>
                </a:cubicBezTo>
                <a:cubicBezTo>
                  <a:pt x="258" y="132"/>
                  <a:pt x="255" y="140"/>
                  <a:pt x="255" y="140"/>
                </a:cubicBezTo>
                <a:cubicBezTo>
                  <a:pt x="261" y="177"/>
                  <a:pt x="260" y="220"/>
                  <a:pt x="239" y="252"/>
                </a:cubicBezTo>
                <a:cubicBezTo>
                  <a:pt x="240" y="273"/>
                  <a:pt x="240" y="295"/>
                  <a:pt x="243" y="316"/>
                </a:cubicBezTo>
                <a:cubicBezTo>
                  <a:pt x="245" y="331"/>
                  <a:pt x="260" y="324"/>
                  <a:pt x="247" y="340"/>
                </a:cubicBezTo>
                <a:cubicBezTo>
                  <a:pt x="238" y="352"/>
                  <a:pt x="224" y="358"/>
                  <a:pt x="215" y="372"/>
                </a:cubicBezTo>
                <a:cubicBezTo>
                  <a:pt x="211" y="396"/>
                  <a:pt x="211" y="421"/>
                  <a:pt x="203" y="444"/>
                </a:cubicBezTo>
                <a:cubicBezTo>
                  <a:pt x="204" y="448"/>
                  <a:pt x="210" y="453"/>
                  <a:pt x="207" y="456"/>
                </a:cubicBezTo>
                <a:cubicBezTo>
                  <a:pt x="201" y="462"/>
                  <a:pt x="183" y="464"/>
                  <a:pt x="183" y="464"/>
                </a:cubicBezTo>
                <a:cubicBezTo>
                  <a:pt x="152" y="460"/>
                  <a:pt x="121" y="452"/>
                  <a:pt x="91" y="444"/>
                </a:cubicBezTo>
                <a:cubicBezTo>
                  <a:pt x="87" y="443"/>
                  <a:pt x="34" y="428"/>
                  <a:pt x="43" y="428"/>
                </a:cubicBezTo>
                <a:close/>
              </a:path>
            </a:pathLst>
          </a:custGeom>
          <a:solidFill>
            <a:srgbClr val="3366FF"/>
          </a:solidFill>
          <a:ln w="9525">
            <a:solidFill>
              <a:schemeClr val="tx1"/>
            </a:solidFill>
            <a:round/>
          </a:ln>
          <a:effectLst/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270" name="Freeform 22"/>
          <p:cNvSpPr/>
          <p:nvPr/>
        </p:nvSpPr>
        <p:spPr bwMode="auto">
          <a:xfrm>
            <a:off x="5276044" y="3219771"/>
            <a:ext cx="1417398" cy="685800"/>
          </a:xfrm>
          <a:custGeom>
            <a:avLst/>
            <a:gdLst/>
            <a:ahLst/>
            <a:cxnLst>
              <a:cxn ang="0">
                <a:pos x="744" y="60"/>
              </a:cxn>
              <a:cxn ang="0">
                <a:pos x="684" y="84"/>
              </a:cxn>
              <a:cxn ang="0">
                <a:pos x="640" y="116"/>
              </a:cxn>
              <a:cxn ang="0">
                <a:pos x="576" y="144"/>
              </a:cxn>
              <a:cxn ang="0">
                <a:pos x="568" y="176"/>
              </a:cxn>
              <a:cxn ang="0">
                <a:pos x="564" y="196"/>
              </a:cxn>
              <a:cxn ang="0">
                <a:pos x="540" y="204"/>
              </a:cxn>
              <a:cxn ang="0">
                <a:pos x="484" y="276"/>
              </a:cxn>
              <a:cxn ang="0">
                <a:pos x="444" y="344"/>
              </a:cxn>
              <a:cxn ang="0">
                <a:pos x="412" y="356"/>
              </a:cxn>
              <a:cxn ang="0">
                <a:pos x="392" y="392"/>
              </a:cxn>
              <a:cxn ang="0">
                <a:pos x="360" y="424"/>
              </a:cxn>
              <a:cxn ang="0">
                <a:pos x="328" y="404"/>
              </a:cxn>
              <a:cxn ang="0">
                <a:pos x="296" y="432"/>
              </a:cxn>
              <a:cxn ang="0">
                <a:pos x="276" y="428"/>
              </a:cxn>
              <a:cxn ang="0">
                <a:pos x="252" y="412"/>
              </a:cxn>
              <a:cxn ang="0">
                <a:pos x="228" y="380"/>
              </a:cxn>
              <a:cxn ang="0">
                <a:pos x="204" y="372"/>
              </a:cxn>
              <a:cxn ang="0">
                <a:pos x="164" y="408"/>
              </a:cxn>
              <a:cxn ang="0">
                <a:pos x="168" y="428"/>
              </a:cxn>
              <a:cxn ang="0">
                <a:pos x="136" y="420"/>
              </a:cxn>
              <a:cxn ang="0">
                <a:pos x="88" y="416"/>
              </a:cxn>
              <a:cxn ang="0">
                <a:pos x="52" y="400"/>
              </a:cxn>
              <a:cxn ang="0">
                <a:pos x="28" y="384"/>
              </a:cxn>
              <a:cxn ang="0">
                <a:pos x="16" y="376"/>
              </a:cxn>
              <a:cxn ang="0">
                <a:pos x="36" y="332"/>
              </a:cxn>
              <a:cxn ang="0">
                <a:pos x="60" y="316"/>
              </a:cxn>
              <a:cxn ang="0">
                <a:pos x="92" y="288"/>
              </a:cxn>
              <a:cxn ang="0">
                <a:pos x="84" y="260"/>
              </a:cxn>
              <a:cxn ang="0">
                <a:pos x="48" y="268"/>
              </a:cxn>
              <a:cxn ang="0">
                <a:pos x="24" y="236"/>
              </a:cxn>
              <a:cxn ang="0">
                <a:pos x="44" y="156"/>
              </a:cxn>
              <a:cxn ang="0">
                <a:pos x="80" y="132"/>
              </a:cxn>
              <a:cxn ang="0">
                <a:pos x="92" y="124"/>
              </a:cxn>
              <a:cxn ang="0">
                <a:pos x="148" y="76"/>
              </a:cxn>
              <a:cxn ang="0">
                <a:pos x="208" y="48"/>
              </a:cxn>
              <a:cxn ang="0">
                <a:pos x="252" y="0"/>
              </a:cxn>
              <a:cxn ang="0">
                <a:pos x="276" y="28"/>
              </a:cxn>
              <a:cxn ang="0">
                <a:pos x="324" y="16"/>
              </a:cxn>
              <a:cxn ang="0">
                <a:pos x="364" y="32"/>
              </a:cxn>
              <a:cxn ang="0">
                <a:pos x="400" y="92"/>
              </a:cxn>
              <a:cxn ang="0">
                <a:pos x="448" y="104"/>
              </a:cxn>
              <a:cxn ang="0">
                <a:pos x="472" y="96"/>
              </a:cxn>
              <a:cxn ang="0">
                <a:pos x="508" y="52"/>
              </a:cxn>
              <a:cxn ang="0">
                <a:pos x="540" y="28"/>
              </a:cxn>
              <a:cxn ang="0">
                <a:pos x="564" y="12"/>
              </a:cxn>
              <a:cxn ang="0">
                <a:pos x="616" y="24"/>
              </a:cxn>
              <a:cxn ang="0">
                <a:pos x="648" y="36"/>
              </a:cxn>
              <a:cxn ang="0">
                <a:pos x="688" y="20"/>
              </a:cxn>
              <a:cxn ang="0">
                <a:pos x="712" y="24"/>
              </a:cxn>
              <a:cxn ang="0">
                <a:pos x="716" y="36"/>
              </a:cxn>
              <a:cxn ang="0">
                <a:pos x="740" y="48"/>
              </a:cxn>
              <a:cxn ang="0">
                <a:pos x="744" y="60"/>
              </a:cxn>
            </a:cxnLst>
            <a:rect l="0" t="0" r="r" b="b"/>
            <a:pathLst>
              <a:path w="744" h="432">
                <a:moveTo>
                  <a:pt x="744" y="60"/>
                </a:moveTo>
                <a:cubicBezTo>
                  <a:pt x="723" y="67"/>
                  <a:pt x="702" y="72"/>
                  <a:pt x="684" y="84"/>
                </a:cubicBezTo>
                <a:cubicBezTo>
                  <a:pt x="666" y="111"/>
                  <a:pt x="670" y="109"/>
                  <a:pt x="640" y="116"/>
                </a:cubicBezTo>
                <a:cubicBezTo>
                  <a:pt x="623" y="127"/>
                  <a:pt x="596" y="139"/>
                  <a:pt x="576" y="144"/>
                </a:cubicBezTo>
                <a:cubicBezTo>
                  <a:pt x="573" y="155"/>
                  <a:pt x="570" y="165"/>
                  <a:pt x="568" y="176"/>
                </a:cubicBezTo>
                <a:cubicBezTo>
                  <a:pt x="567" y="183"/>
                  <a:pt x="569" y="191"/>
                  <a:pt x="564" y="196"/>
                </a:cubicBezTo>
                <a:cubicBezTo>
                  <a:pt x="558" y="202"/>
                  <a:pt x="540" y="204"/>
                  <a:pt x="540" y="204"/>
                </a:cubicBezTo>
                <a:cubicBezTo>
                  <a:pt x="531" y="230"/>
                  <a:pt x="510" y="267"/>
                  <a:pt x="484" y="276"/>
                </a:cubicBezTo>
                <a:cubicBezTo>
                  <a:pt x="467" y="301"/>
                  <a:pt x="470" y="327"/>
                  <a:pt x="444" y="344"/>
                </a:cubicBezTo>
                <a:cubicBezTo>
                  <a:pt x="426" y="338"/>
                  <a:pt x="422" y="341"/>
                  <a:pt x="412" y="356"/>
                </a:cubicBezTo>
                <a:cubicBezTo>
                  <a:pt x="408" y="375"/>
                  <a:pt x="411" y="386"/>
                  <a:pt x="392" y="392"/>
                </a:cubicBezTo>
                <a:cubicBezTo>
                  <a:pt x="383" y="406"/>
                  <a:pt x="374" y="415"/>
                  <a:pt x="360" y="424"/>
                </a:cubicBezTo>
                <a:cubicBezTo>
                  <a:pt x="341" y="395"/>
                  <a:pt x="353" y="398"/>
                  <a:pt x="328" y="404"/>
                </a:cubicBezTo>
                <a:cubicBezTo>
                  <a:pt x="316" y="416"/>
                  <a:pt x="312" y="427"/>
                  <a:pt x="296" y="432"/>
                </a:cubicBezTo>
                <a:cubicBezTo>
                  <a:pt x="289" y="431"/>
                  <a:pt x="282" y="431"/>
                  <a:pt x="276" y="428"/>
                </a:cubicBezTo>
                <a:cubicBezTo>
                  <a:pt x="267" y="424"/>
                  <a:pt x="252" y="412"/>
                  <a:pt x="252" y="412"/>
                </a:cubicBezTo>
                <a:cubicBezTo>
                  <a:pt x="247" y="398"/>
                  <a:pt x="243" y="386"/>
                  <a:pt x="228" y="380"/>
                </a:cubicBezTo>
                <a:cubicBezTo>
                  <a:pt x="220" y="377"/>
                  <a:pt x="204" y="372"/>
                  <a:pt x="204" y="372"/>
                </a:cubicBezTo>
                <a:cubicBezTo>
                  <a:pt x="181" y="378"/>
                  <a:pt x="172" y="385"/>
                  <a:pt x="164" y="408"/>
                </a:cubicBezTo>
                <a:cubicBezTo>
                  <a:pt x="165" y="415"/>
                  <a:pt x="173" y="423"/>
                  <a:pt x="168" y="428"/>
                </a:cubicBezTo>
                <a:cubicBezTo>
                  <a:pt x="164" y="432"/>
                  <a:pt x="142" y="421"/>
                  <a:pt x="136" y="420"/>
                </a:cubicBezTo>
                <a:cubicBezTo>
                  <a:pt x="120" y="418"/>
                  <a:pt x="104" y="417"/>
                  <a:pt x="88" y="416"/>
                </a:cubicBezTo>
                <a:cubicBezTo>
                  <a:pt x="76" y="412"/>
                  <a:pt x="63" y="406"/>
                  <a:pt x="52" y="400"/>
                </a:cubicBezTo>
                <a:cubicBezTo>
                  <a:pt x="44" y="395"/>
                  <a:pt x="36" y="389"/>
                  <a:pt x="28" y="384"/>
                </a:cubicBezTo>
                <a:cubicBezTo>
                  <a:pt x="24" y="381"/>
                  <a:pt x="16" y="376"/>
                  <a:pt x="16" y="376"/>
                </a:cubicBezTo>
                <a:cubicBezTo>
                  <a:pt x="0" y="352"/>
                  <a:pt x="14" y="347"/>
                  <a:pt x="36" y="332"/>
                </a:cubicBezTo>
                <a:cubicBezTo>
                  <a:pt x="44" y="327"/>
                  <a:pt x="60" y="316"/>
                  <a:pt x="60" y="316"/>
                </a:cubicBezTo>
                <a:cubicBezTo>
                  <a:pt x="68" y="304"/>
                  <a:pt x="92" y="288"/>
                  <a:pt x="92" y="288"/>
                </a:cubicBezTo>
                <a:cubicBezTo>
                  <a:pt x="102" y="272"/>
                  <a:pt x="102" y="266"/>
                  <a:pt x="84" y="260"/>
                </a:cubicBezTo>
                <a:cubicBezTo>
                  <a:pt x="65" y="266"/>
                  <a:pt x="67" y="281"/>
                  <a:pt x="48" y="268"/>
                </a:cubicBezTo>
                <a:cubicBezTo>
                  <a:pt x="43" y="253"/>
                  <a:pt x="33" y="249"/>
                  <a:pt x="24" y="236"/>
                </a:cubicBezTo>
                <a:cubicBezTo>
                  <a:pt x="25" y="229"/>
                  <a:pt x="36" y="162"/>
                  <a:pt x="44" y="156"/>
                </a:cubicBezTo>
                <a:cubicBezTo>
                  <a:pt x="56" y="148"/>
                  <a:pt x="68" y="140"/>
                  <a:pt x="80" y="132"/>
                </a:cubicBezTo>
                <a:cubicBezTo>
                  <a:pt x="84" y="129"/>
                  <a:pt x="92" y="124"/>
                  <a:pt x="92" y="124"/>
                </a:cubicBezTo>
                <a:cubicBezTo>
                  <a:pt x="105" y="84"/>
                  <a:pt x="115" y="98"/>
                  <a:pt x="148" y="76"/>
                </a:cubicBezTo>
                <a:cubicBezTo>
                  <a:pt x="159" y="42"/>
                  <a:pt x="164" y="52"/>
                  <a:pt x="208" y="48"/>
                </a:cubicBezTo>
                <a:cubicBezTo>
                  <a:pt x="228" y="35"/>
                  <a:pt x="232" y="7"/>
                  <a:pt x="252" y="0"/>
                </a:cubicBezTo>
                <a:cubicBezTo>
                  <a:pt x="257" y="16"/>
                  <a:pt x="260" y="23"/>
                  <a:pt x="276" y="28"/>
                </a:cubicBezTo>
                <a:cubicBezTo>
                  <a:pt x="292" y="24"/>
                  <a:pt x="308" y="19"/>
                  <a:pt x="324" y="16"/>
                </a:cubicBezTo>
                <a:cubicBezTo>
                  <a:pt x="339" y="20"/>
                  <a:pt x="349" y="27"/>
                  <a:pt x="364" y="32"/>
                </a:cubicBezTo>
                <a:cubicBezTo>
                  <a:pt x="380" y="79"/>
                  <a:pt x="346" y="84"/>
                  <a:pt x="400" y="92"/>
                </a:cubicBezTo>
                <a:cubicBezTo>
                  <a:pt x="415" y="115"/>
                  <a:pt x="422" y="113"/>
                  <a:pt x="448" y="104"/>
                </a:cubicBezTo>
                <a:cubicBezTo>
                  <a:pt x="456" y="101"/>
                  <a:pt x="472" y="96"/>
                  <a:pt x="472" y="96"/>
                </a:cubicBezTo>
                <a:cubicBezTo>
                  <a:pt x="477" y="71"/>
                  <a:pt x="483" y="60"/>
                  <a:pt x="508" y="52"/>
                </a:cubicBezTo>
                <a:cubicBezTo>
                  <a:pt x="518" y="37"/>
                  <a:pt x="525" y="36"/>
                  <a:pt x="540" y="28"/>
                </a:cubicBezTo>
                <a:cubicBezTo>
                  <a:pt x="548" y="23"/>
                  <a:pt x="564" y="12"/>
                  <a:pt x="564" y="12"/>
                </a:cubicBezTo>
                <a:cubicBezTo>
                  <a:pt x="578" y="33"/>
                  <a:pt x="593" y="28"/>
                  <a:pt x="616" y="24"/>
                </a:cubicBezTo>
                <a:cubicBezTo>
                  <a:pt x="622" y="43"/>
                  <a:pt x="630" y="41"/>
                  <a:pt x="648" y="36"/>
                </a:cubicBezTo>
                <a:cubicBezTo>
                  <a:pt x="661" y="27"/>
                  <a:pt x="673" y="25"/>
                  <a:pt x="688" y="20"/>
                </a:cubicBezTo>
                <a:cubicBezTo>
                  <a:pt x="696" y="21"/>
                  <a:pt x="705" y="20"/>
                  <a:pt x="712" y="24"/>
                </a:cubicBezTo>
                <a:cubicBezTo>
                  <a:pt x="716" y="26"/>
                  <a:pt x="713" y="33"/>
                  <a:pt x="716" y="36"/>
                </a:cubicBezTo>
                <a:cubicBezTo>
                  <a:pt x="722" y="42"/>
                  <a:pt x="733" y="43"/>
                  <a:pt x="740" y="48"/>
                </a:cubicBezTo>
                <a:cubicBezTo>
                  <a:pt x="735" y="72"/>
                  <a:pt x="731" y="73"/>
                  <a:pt x="744" y="60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round/>
          </a:ln>
          <a:effectLst/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271" name="Freeform 23"/>
          <p:cNvSpPr/>
          <p:nvPr/>
        </p:nvSpPr>
        <p:spPr bwMode="auto">
          <a:xfrm>
            <a:off x="4887403" y="2445071"/>
            <a:ext cx="1200216" cy="985838"/>
          </a:xfrm>
          <a:custGeom>
            <a:avLst/>
            <a:gdLst/>
            <a:ahLst/>
            <a:cxnLst>
              <a:cxn ang="0">
                <a:pos x="444" y="484"/>
              </a:cxn>
              <a:cxn ang="0">
                <a:pos x="424" y="448"/>
              </a:cxn>
              <a:cxn ang="0">
                <a:pos x="416" y="436"/>
              </a:cxn>
              <a:cxn ang="0">
                <a:pos x="456" y="368"/>
              </a:cxn>
              <a:cxn ang="0">
                <a:pos x="492" y="384"/>
              </a:cxn>
              <a:cxn ang="0">
                <a:pos x="544" y="364"/>
              </a:cxn>
              <a:cxn ang="0">
                <a:pos x="560" y="312"/>
              </a:cxn>
              <a:cxn ang="0">
                <a:pos x="600" y="268"/>
              </a:cxn>
              <a:cxn ang="0">
                <a:pos x="608" y="244"/>
              </a:cxn>
              <a:cxn ang="0">
                <a:pos x="584" y="212"/>
              </a:cxn>
              <a:cxn ang="0">
                <a:pos x="544" y="196"/>
              </a:cxn>
              <a:cxn ang="0">
                <a:pos x="524" y="144"/>
              </a:cxn>
              <a:cxn ang="0">
                <a:pos x="496" y="116"/>
              </a:cxn>
              <a:cxn ang="0">
                <a:pos x="468" y="128"/>
              </a:cxn>
              <a:cxn ang="0">
                <a:pos x="436" y="120"/>
              </a:cxn>
              <a:cxn ang="0">
                <a:pos x="404" y="36"/>
              </a:cxn>
              <a:cxn ang="0">
                <a:pos x="368" y="8"/>
              </a:cxn>
              <a:cxn ang="0">
                <a:pos x="344" y="0"/>
              </a:cxn>
              <a:cxn ang="0">
                <a:pos x="284" y="48"/>
              </a:cxn>
              <a:cxn ang="0">
                <a:pos x="216" y="88"/>
              </a:cxn>
              <a:cxn ang="0">
                <a:pos x="192" y="108"/>
              </a:cxn>
              <a:cxn ang="0">
                <a:pos x="160" y="116"/>
              </a:cxn>
              <a:cxn ang="0">
                <a:pos x="144" y="140"/>
              </a:cxn>
              <a:cxn ang="0">
                <a:pos x="108" y="100"/>
              </a:cxn>
              <a:cxn ang="0">
                <a:pos x="72" y="84"/>
              </a:cxn>
              <a:cxn ang="0">
                <a:pos x="40" y="148"/>
              </a:cxn>
              <a:cxn ang="0">
                <a:pos x="12" y="180"/>
              </a:cxn>
              <a:cxn ang="0">
                <a:pos x="0" y="188"/>
              </a:cxn>
              <a:cxn ang="0">
                <a:pos x="52" y="252"/>
              </a:cxn>
              <a:cxn ang="0">
                <a:pos x="72" y="288"/>
              </a:cxn>
              <a:cxn ang="0">
                <a:pos x="76" y="312"/>
              </a:cxn>
              <a:cxn ang="0">
                <a:pos x="184" y="300"/>
              </a:cxn>
              <a:cxn ang="0">
                <a:pos x="196" y="340"/>
              </a:cxn>
              <a:cxn ang="0">
                <a:pos x="232" y="352"/>
              </a:cxn>
              <a:cxn ang="0">
                <a:pos x="244" y="356"/>
              </a:cxn>
              <a:cxn ang="0">
                <a:pos x="292" y="364"/>
              </a:cxn>
              <a:cxn ang="0">
                <a:pos x="280" y="416"/>
              </a:cxn>
              <a:cxn ang="0">
                <a:pos x="276" y="428"/>
              </a:cxn>
              <a:cxn ang="0">
                <a:pos x="268" y="532"/>
              </a:cxn>
              <a:cxn ang="0">
                <a:pos x="260" y="556"/>
              </a:cxn>
              <a:cxn ang="0">
                <a:pos x="296" y="612"/>
              </a:cxn>
              <a:cxn ang="0">
                <a:pos x="308" y="604"/>
              </a:cxn>
              <a:cxn ang="0">
                <a:pos x="316" y="580"/>
              </a:cxn>
              <a:cxn ang="0">
                <a:pos x="340" y="576"/>
              </a:cxn>
              <a:cxn ang="0">
                <a:pos x="404" y="536"/>
              </a:cxn>
              <a:cxn ang="0">
                <a:pos x="432" y="508"/>
              </a:cxn>
              <a:cxn ang="0">
                <a:pos x="440" y="496"/>
              </a:cxn>
              <a:cxn ang="0">
                <a:pos x="444" y="484"/>
              </a:cxn>
            </a:cxnLst>
            <a:rect l="0" t="0" r="r" b="b"/>
            <a:pathLst>
              <a:path w="630" h="621">
                <a:moveTo>
                  <a:pt x="444" y="484"/>
                </a:moveTo>
                <a:cubicBezTo>
                  <a:pt x="437" y="463"/>
                  <a:pt x="442" y="476"/>
                  <a:pt x="424" y="448"/>
                </a:cubicBezTo>
                <a:cubicBezTo>
                  <a:pt x="421" y="444"/>
                  <a:pt x="416" y="436"/>
                  <a:pt x="416" y="436"/>
                </a:cubicBezTo>
                <a:cubicBezTo>
                  <a:pt x="425" y="409"/>
                  <a:pt x="431" y="385"/>
                  <a:pt x="456" y="368"/>
                </a:cubicBezTo>
                <a:cubicBezTo>
                  <a:pt x="467" y="375"/>
                  <a:pt x="492" y="384"/>
                  <a:pt x="492" y="384"/>
                </a:cubicBezTo>
                <a:cubicBezTo>
                  <a:pt x="511" y="379"/>
                  <a:pt x="526" y="370"/>
                  <a:pt x="544" y="364"/>
                </a:cubicBezTo>
                <a:cubicBezTo>
                  <a:pt x="557" y="344"/>
                  <a:pt x="551" y="335"/>
                  <a:pt x="560" y="312"/>
                </a:cubicBezTo>
                <a:cubicBezTo>
                  <a:pt x="564" y="301"/>
                  <a:pt x="588" y="276"/>
                  <a:pt x="600" y="268"/>
                </a:cubicBezTo>
                <a:cubicBezTo>
                  <a:pt x="614" y="247"/>
                  <a:pt x="630" y="259"/>
                  <a:pt x="608" y="244"/>
                </a:cubicBezTo>
                <a:cubicBezTo>
                  <a:pt x="603" y="228"/>
                  <a:pt x="598" y="221"/>
                  <a:pt x="584" y="212"/>
                </a:cubicBezTo>
                <a:cubicBezTo>
                  <a:pt x="565" y="184"/>
                  <a:pt x="592" y="217"/>
                  <a:pt x="544" y="196"/>
                </a:cubicBezTo>
                <a:cubicBezTo>
                  <a:pt x="539" y="194"/>
                  <a:pt x="527" y="150"/>
                  <a:pt x="524" y="144"/>
                </a:cubicBezTo>
                <a:cubicBezTo>
                  <a:pt x="517" y="129"/>
                  <a:pt x="509" y="126"/>
                  <a:pt x="496" y="116"/>
                </a:cubicBezTo>
                <a:cubicBezTo>
                  <a:pt x="486" y="118"/>
                  <a:pt x="478" y="126"/>
                  <a:pt x="468" y="128"/>
                </a:cubicBezTo>
                <a:cubicBezTo>
                  <a:pt x="457" y="130"/>
                  <a:pt x="447" y="122"/>
                  <a:pt x="436" y="120"/>
                </a:cubicBezTo>
                <a:cubicBezTo>
                  <a:pt x="419" y="94"/>
                  <a:pt x="424" y="60"/>
                  <a:pt x="404" y="36"/>
                </a:cubicBezTo>
                <a:cubicBezTo>
                  <a:pt x="396" y="26"/>
                  <a:pt x="378" y="11"/>
                  <a:pt x="368" y="8"/>
                </a:cubicBezTo>
                <a:cubicBezTo>
                  <a:pt x="360" y="5"/>
                  <a:pt x="344" y="0"/>
                  <a:pt x="344" y="0"/>
                </a:cubicBezTo>
                <a:cubicBezTo>
                  <a:pt x="317" y="7"/>
                  <a:pt x="299" y="25"/>
                  <a:pt x="284" y="48"/>
                </a:cubicBezTo>
                <a:cubicBezTo>
                  <a:pt x="298" y="91"/>
                  <a:pt x="244" y="85"/>
                  <a:pt x="216" y="88"/>
                </a:cubicBezTo>
                <a:cubicBezTo>
                  <a:pt x="206" y="103"/>
                  <a:pt x="211" y="114"/>
                  <a:pt x="192" y="108"/>
                </a:cubicBezTo>
                <a:cubicBezTo>
                  <a:pt x="181" y="110"/>
                  <a:pt x="167" y="107"/>
                  <a:pt x="160" y="116"/>
                </a:cubicBezTo>
                <a:cubicBezTo>
                  <a:pt x="130" y="153"/>
                  <a:pt x="182" y="115"/>
                  <a:pt x="144" y="140"/>
                </a:cubicBezTo>
                <a:cubicBezTo>
                  <a:pt x="115" y="134"/>
                  <a:pt x="117" y="128"/>
                  <a:pt x="108" y="100"/>
                </a:cubicBezTo>
                <a:cubicBezTo>
                  <a:pt x="104" y="88"/>
                  <a:pt x="72" y="84"/>
                  <a:pt x="72" y="84"/>
                </a:cubicBezTo>
                <a:cubicBezTo>
                  <a:pt x="47" y="92"/>
                  <a:pt x="54" y="127"/>
                  <a:pt x="40" y="148"/>
                </a:cubicBezTo>
                <a:cubicBezTo>
                  <a:pt x="34" y="173"/>
                  <a:pt x="41" y="161"/>
                  <a:pt x="12" y="180"/>
                </a:cubicBezTo>
                <a:cubicBezTo>
                  <a:pt x="8" y="183"/>
                  <a:pt x="0" y="188"/>
                  <a:pt x="0" y="188"/>
                </a:cubicBezTo>
                <a:cubicBezTo>
                  <a:pt x="25" y="213"/>
                  <a:pt x="19" y="241"/>
                  <a:pt x="52" y="252"/>
                </a:cubicBezTo>
                <a:cubicBezTo>
                  <a:pt x="60" y="264"/>
                  <a:pt x="64" y="276"/>
                  <a:pt x="72" y="288"/>
                </a:cubicBezTo>
                <a:cubicBezTo>
                  <a:pt x="68" y="303"/>
                  <a:pt x="54" y="319"/>
                  <a:pt x="76" y="312"/>
                </a:cubicBezTo>
                <a:cubicBezTo>
                  <a:pt x="108" y="280"/>
                  <a:pt x="128" y="297"/>
                  <a:pt x="184" y="300"/>
                </a:cubicBezTo>
                <a:cubicBezTo>
                  <a:pt x="190" y="324"/>
                  <a:pt x="186" y="311"/>
                  <a:pt x="196" y="340"/>
                </a:cubicBezTo>
                <a:cubicBezTo>
                  <a:pt x="200" y="352"/>
                  <a:pt x="220" y="348"/>
                  <a:pt x="232" y="352"/>
                </a:cubicBezTo>
                <a:cubicBezTo>
                  <a:pt x="236" y="353"/>
                  <a:pt x="244" y="356"/>
                  <a:pt x="244" y="356"/>
                </a:cubicBezTo>
                <a:cubicBezTo>
                  <a:pt x="251" y="355"/>
                  <a:pt x="288" y="342"/>
                  <a:pt x="292" y="364"/>
                </a:cubicBezTo>
                <a:cubicBezTo>
                  <a:pt x="295" y="377"/>
                  <a:pt x="284" y="404"/>
                  <a:pt x="280" y="416"/>
                </a:cubicBezTo>
                <a:cubicBezTo>
                  <a:pt x="279" y="420"/>
                  <a:pt x="276" y="428"/>
                  <a:pt x="276" y="428"/>
                </a:cubicBezTo>
                <a:cubicBezTo>
                  <a:pt x="276" y="432"/>
                  <a:pt x="269" y="524"/>
                  <a:pt x="268" y="532"/>
                </a:cubicBezTo>
                <a:cubicBezTo>
                  <a:pt x="267" y="540"/>
                  <a:pt x="260" y="556"/>
                  <a:pt x="260" y="556"/>
                </a:cubicBezTo>
                <a:cubicBezTo>
                  <a:pt x="264" y="610"/>
                  <a:pt x="251" y="621"/>
                  <a:pt x="296" y="612"/>
                </a:cubicBezTo>
                <a:cubicBezTo>
                  <a:pt x="300" y="609"/>
                  <a:pt x="305" y="608"/>
                  <a:pt x="308" y="604"/>
                </a:cubicBezTo>
                <a:cubicBezTo>
                  <a:pt x="312" y="597"/>
                  <a:pt x="308" y="581"/>
                  <a:pt x="316" y="580"/>
                </a:cubicBezTo>
                <a:cubicBezTo>
                  <a:pt x="324" y="579"/>
                  <a:pt x="332" y="577"/>
                  <a:pt x="340" y="576"/>
                </a:cubicBezTo>
                <a:cubicBezTo>
                  <a:pt x="369" y="533"/>
                  <a:pt x="336" y="543"/>
                  <a:pt x="404" y="536"/>
                </a:cubicBezTo>
                <a:cubicBezTo>
                  <a:pt x="425" y="529"/>
                  <a:pt x="414" y="536"/>
                  <a:pt x="432" y="508"/>
                </a:cubicBezTo>
                <a:cubicBezTo>
                  <a:pt x="435" y="504"/>
                  <a:pt x="440" y="496"/>
                  <a:pt x="440" y="496"/>
                </a:cubicBezTo>
                <a:cubicBezTo>
                  <a:pt x="435" y="481"/>
                  <a:pt x="432" y="484"/>
                  <a:pt x="444" y="484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round/>
          </a:ln>
          <a:effectLst/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272" name="Freeform 24"/>
          <p:cNvSpPr/>
          <p:nvPr/>
        </p:nvSpPr>
        <p:spPr bwMode="auto">
          <a:xfrm>
            <a:off x="5789980" y="346397"/>
            <a:ext cx="2438534" cy="1635125"/>
          </a:xfrm>
          <a:custGeom>
            <a:avLst/>
            <a:gdLst/>
            <a:ahLst/>
            <a:cxnLst>
              <a:cxn ang="0">
                <a:pos x="32" y="86"/>
              </a:cxn>
              <a:cxn ang="0">
                <a:pos x="0" y="126"/>
              </a:cxn>
              <a:cxn ang="0">
                <a:pos x="72" y="142"/>
              </a:cxn>
              <a:cxn ang="0">
                <a:pos x="144" y="194"/>
              </a:cxn>
              <a:cxn ang="0">
                <a:pos x="188" y="258"/>
              </a:cxn>
              <a:cxn ang="0">
                <a:pos x="252" y="242"/>
              </a:cxn>
              <a:cxn ang="0">
                <a:pos x="332" y="206"/>
              </a:cxn>
              <a:cxn ang="0">
                <a:pos x="384" y="218"/>
              </a:cxn>
              <a:cxn ang="0">
                <a:pos x="412" y="274"/>
              </a:cxn>
              <a:cxn ang="0">
                <a:pos x="412" y="466"/>
              </a:cxn>
              <a:cxn ang="0">
                <a:pos x="396" y="490"/>
              </a:cxn>
              <a:cxn ang="0">
                <a:pos x="336" y="582"/>
              </a:cxn>
              <a:cxn ang="0">
                <a:pos x="236" y="690"/>
              </a:cxn>
              <a:cxn ang="0">
                <a:pos x="264" y="734"/>
              </a:cxn>
              <a:cxn ang="0">
                <a:pos x="300" y="810"/>
              </a:cxn>
              <a:cxn ang="0">
                <a:pos x="336" y="822"/>
              </a:cxn>
              <a:cxn ang="0">
                <a:pos x="424" y="858"/>
              </a:cxn>
              <a:cxn ang="0">
                <a:pos x="456" y="898"/>
              </a:cxn>
              <a:cxn ang="0">
                <a:pos x="600" y="914"/>
              </a:cxn>
              <a:cxn ang="0">
                <a:pos x="692" y="918"/>
              </a:cxn>
              <a:cxn ang="0">
                <a:pos x="752" y="942"/>
              </a:cxn>
              <a:cxn ang="0">
                <a:pos x="796" y="994"/>
              </a:cxn>
              <a:cxn ang="0">
                <a:pos x="836" y="942"/>
              </a:cxn>
              <a:cxn ang="0">
                <a:pos x="892" y="1002"/>
              </a:cxn>
              <a:cxn ang="0">
                <a:pos x="952" y="1014"/>
              </a:cxn>
              <a:cxn ang="0">
                <a:pos x="972" y="974"/>
              </a:cxn>
              <a:cxn ang="0">
                <a:pos x="1008" y="962"/>
              </a:cxn>
              <a:cxn ang="0">
                <a:pos x="1108" y="1002"/>
              </a:cxn>
              <a:cxn ang="0">
                <a:pos x="1132" y="970"/>
              </a:cxn>
              <a:cxn ang="0">
                <a:pos x="1116" y="934"/>
              </a:cxn>
              <a:cxn ang="0">
                <a:pos x="1072" y="842"/>
              </a:cxn>
              <a:cxn ang="0">
                <a:pos x="1136" y="766"/>
              </a:cxn>
              <a:cxn ang="0">
                <a:pos x="1256" y="738"/>
              </a:cxn>
              <a:cxn ang="0">
                <a:pos x="1272" y="646"/>
              </a:cxn>
              <a:cxn ang="0">
                <a:pos x="1280" y="466"/>
              </a:cxn>
              <a:cxn ang="0">
                <a:pos x="1200" y="402"/>
              </a:cxn>
              <a:cxn ang="0">
                <a:pos x="1104" y="470"/>
              </a:cxn>
              <a:cxn ang="0">
                <a:pos x="1004" y="522"/>
              </a:cxn>
              <a:cxn ang="0">
                <a:pos x="936" y="518"/>
              </a:cxn>
              <a:cxn ang="0">
                <a:pos x="900" y="446"/>
              </a:cxn>
              <a:cxn ang="0">
                <a:pos x="760" y="382"/>
              </a:cxn>
              <a:cxn ang="0">
                <a:pos x="568" y="330"/>
              </a:cxn>
              <a:cxn ang="0">
                <a:pos x="536" y="286"/>
              </a:cxn>
              <a:cxn ang="0">
                <a:pos x="448" y="162"/>
              </a:cxn>
              <a:cxn ang="0">
                <a:pos x="368" y="70"/>
              </a:cxn>
              <a:cxn ang="0">
                <a:pos x="196" y="18"/>
              </a:cxn>
              <a:cxn ang="0">
                <a:pos x="16" y="50"/>
              </a:cxn>
            </a:cxnLst>
            <a:rect l="0" t="0" r="r" b="b"/>
            <a:pathLst>
              <a:path w="1280" h="1030">
                <a:moveTo>
                  <a:pt x="4" y="42"/>
                </a:moveTo>
                <a:cubicBezTo>
                  <a:pt x="31" y="49"/>
                  <a:pt x="28" y="58"/>
                  <a:pt x="32" y="86"/>
                </a:cubicBezTo>
                <a:cubicBezTo>
                  <a:pt x="21" y="118"/>
                  <a:pt x="37" y="81"/>
                  <a:pt x="16" y="102"/>
                </a:cubicBezTo>
                <a:cubicBezTo>
                  <a:pt x="9" y="109"/>
                  <a:pt x="0" y="126"/>
                  <a:pt x="0" y="126"/>
                </a:cubicBezTo>
                <a:cubicBezTo>
                  <a:pt x="5" y="149"/>
                  <a:pt x="7" y="151"/>
                  <a:pt x="28" y="158"/>
                </a:cubicBezTo>
                <a:cubicBezTo>
                  <a:pt x="46" y="154"/>
                  <a:pt x="55" y="148"/>
                  <a:pt x="72" y="142"/>
                </a:cubicBezTo>
                <a:cubicBezTo>
                  <a:pt x="78" y="143"/>
                  <a:pt x="112" y="141"/>
                  <a:pt x="120" y="154"/>
                </a:cubicBezTo>
                <a:cubicBezTo>
                  <a:pt x="134" y="176"/>
                  <a:pt x="121" y="186"/>
                  <a:pt x="144" y="194"/>
                </a:cubicBezTo>
                <a:cubicBezTo>
                  <a:pt x="150" y="211"/>
                  <a:pt x="143" y="231"/>
                  <a:pt x="152" y="246"/>
                </a:cubicBezTo>
                <a:cubicBezTo>
                  <a:pt x="158" y="257"/>
                  <a:pt x="188" y="258"/>
                  <a:pt x="188" y="258"/>
                </a:cubicBezTo>
                <a:cubicBezTo>
                  <a:pt x="208" y="257"/>
                  <a:pt x="229" y="259"/>
                  <a:pt x="248" y="254"/>
                </a:cubicBezTo>
                <a:cubicBezTo>
                  <a:pt x="252" y="253"/>
                  <a:pt x="249" y="245"/>
                  <a:pt x="252" y="242"/>
                </a:cubicBezTo>
                <a:cubicBezTo>
                  <a:pt x="264" y="230"/>
                  <a:pt x="287" y="236"/>
                  <a:pt x="304" y="234"/>
                </a:cubicBezTo>
                <a:cubicBezTo>
                  <a:pt x="317" y="230"/>
                  <a:pt x="332" y="206"/>
                  <a:pt x="332" y="206"/>
                </a:cubicBezTo>
                <a:cubicBezTo>
                  <a:pt x="338" y="183"/>
                  <a:pt x="333" y="180"/>
                  <a:pt x="372" y="194"/>
                </a:cubicBezTo>
                <a:cubicBezTo>
                  <a:pt x="384" y="198"/>
                  <a:pt x="377" y="211"/>
                  <a:pt x="384" y="218"/>
                </a:cubicBezTo>
                <a:cubicBezTo>
                  <a:pt x="386" y="220"/>
                  <a:pt x="412" y="226"/>
                  <a:pt x="412" y="226"/>
                </a:cubicBezTo>
                <a:cubicBezTo>
                  <a:pt x="423" y="243"/>
                  <a:pt x="418" y="255"/>
                  <a:pt x="412" y="274"/>
                </a:cubicBezTo>
                <a:cubicBezTo>
                  <a:pt x="408" y="307"/>
                  <a:pt x="406" y="347"/>
                  <a:pt x="396" y="378"/>
                </a:cubicBezTo>
                <a:cubicBezTo>
                  <a:pt x="400" y="447"/>
                  <a:pt x="398" y="425"/>
                  <a:pt x="412" y="466"/>
                </a:cubicBezTo>
                <a:cubicBezTo>
                  <a:pt x="411" y="473"/>
                  <a:pt x="412" y="480"/>
                  <a:pt x="408" y="486"/>
                </a:cubicBezTo>
                <a:cubicBezTo>
                  <a:pt x="406" y="490"/>
                  <a:pt x="399" y="487"/>
                  <a:pt x="396" y="490"/>
                </a:cubicBezTo>
                <a:cubicBezTo>
                  <a:pt x="389" y="497"/>
                  <a:pt x="380" y="514"/>
                  <a:pt x="380" y="514"/>
                </a:cubicBezTo>
                <a:cubicBezTo>
                  <a:pt x="400" y="573"/>
                  <a:pt x="381" y="576"/>
                  <a:pt x="336" y="582"/>
                </a:cubicBezTo>
                <a:cubicBezTo>
                  <a:pt x="318" y="588"/>
                  <a:pt x="305" y="607"/>
                  <a:pt x="288" y="618"/>
                </a:cubicBezTo>
                <a:cubicBezTo>
                  <a:pt x="278" y="648"/>
                  <a:pt x="263" y="672"/>
                  <a:pt x="236" y="690"/>
                </a:cubicBezTo>
                <a:cubicBezTo>
                  <a:pt x="237" y="702"/>
                  <a:pt x="234" y="716"/>
                  <a:pt x="240" y="726"/>
                </a:cubicBezTo>
                <a:cubicBezTo>
                  <a:pt x="245" y="733"/>
                  <a:pt x="264" y="734"/>
                  <a:pt x="264" y="734"/>
                </a:cubicBezTo>
                <a:cubicBezTo>
                  <a:pt x="296" y="783"/>
                  <a:pt x="257" y="771"/>
                  <a:pt x="332" y="778"/>
                </a:cubicBezTo>
                <a:cubicBezTo>
                  <a:pt x="323" y="792"/>
                  <a:pt x="312" y="798"/>
                  <a:pt x="300" y="810"/>
                </a:cubicBezTo>
                <a:cubicBezTo>
                  <a:pt x="294" y="827"/>
                  <a:pt x="295" y="832"/>
                  <a:pt x="312" y="838"/>
                </a:cubicBezTo>
                <a:cubicBezTo>
                  <a:pt x="341" y="828"/>
                  <a:pt x="306" y="842"/>
                  <a:pt x="336" y="822"/>
                </a:cubicBezTo>
                <a:cubicBezTo>
                  <a:pt x="339" y="820"/>
                  <a:pt x="362" y="815"/>
                  <a:pt x="364" y="814"/>
                </a:cubicBezTo>
                <a:cubicBezTo>
                  <a:pt x="388" y="820"/>
                  <a:pt x="403" y="844"/>
                  <a:pt x="424" y="858"/>
                </a:cubicBezTo>
                <a:cubicBezTo>
                  <a:pt x="426" y="869"/>
                  <a:pt x="423" y="884"/>
                  <a:pt x="432" y="890"/>
                </a:cubicBezTo>
                <a:cubicBezTo>
                  <a:pt x="439" y="895"/>
                  <a:pt x="456" y="898"/>
                  <a:pt x="456" y="898"/>
                </a:cubicBezTo>
                <a:cubicBezTo>
                  <a:pt x="491" y="895"/>
                  <a:pt x="503" y="899"/>
                  <a:pt x="528" y="882"/>
                </a:cubicBezTo>
                <a:cubicBezTo>
                  <a:pt x="577" y="887"/>
                  <a:pt x="565" y="891"/>
                  <a:pt x="600" y="914"/>
                </a:cubicBezTo>
                <a:cubicBezTo>
                  <a:pt x="626" y="910"/>
                  <a:pt x="650" y="903"/>
                  <a:pt x="676" y="898"/>
                </a:cubicBezTo>
                <a:cubicBezTo>
                  <a:pt x="710" y="921"/>
                  <a:pt x="670" y="890"/>
                  <a:pt x="692" y="918"/>
                </a:cubicBezTo>
                <a:cubicBezTo>
                  <a:pt x="699" y="927"/>
                  <a:pt x="721" y="932"/>
                  <a:pt x="728" y="934"/>
                </a:cubicBezTo>
                <a:cubicBezTo>
                  <a:pt x="736" y="937"/>
                  <a:pt x="744" y="939"/>
                  <a:pt x="752" y="942"/>
                </a:cubicBezTo>
                <a:cubicBezTo>
                  <a:pt x="756" y="943"/>
                  <a:pt x="764" y="946"/>
                  <a:pt x="764" y="946"/>
                </a:cubicBezTo>
                <a:cubicBezTo>
                  <a:pt x="777" y="965"/>
                  <a:pt x="772" y="986"/>
                  <a:pt x="796" y="994"/>
                </a:cubicBezTo>
                <a:cubicBezTo>
                  <a:pt x="802" y="990"/>
                  <a:pt x="817" y="981"/>
                  <a:pt x="820" y="974"/>
                </a:cubicBezTo>
                <a:cubicBezTo>
                  <a:pt x="834" y="939"/>
                  <a:pt x="811" y="950"/>
                  <a:pt x="836" y="942"/>
                </a:cubicBezTo>
                <a:cubicBezTo>
                  <a:pt x="875" y="952"/>
                  <a:pt x="850" y="967"/>
                  <a:pt x="868" y="990"/>
                </a:cubicBezTo>
                <a:cubicBezTo>
                  <a:pt x="874" y="997"/>
                  <a:pt x="884" y="999"/>
                  <a:pt x="892" y="1002"/>
                </a:cubicBezTo>
                <a:cubicBezTo>
                  <a:pt x="903" y="1013"/>
                  <a:pt x="928" y="1030"/>
                  <a:pt x="928" y="1030"/>
                </a:cubicBezTo>
                <a:cubicBezTo>
                  <a:pt x="936" y="1025"/>
                  <a:pt x="944" y="1019"/>
                  <a:pt x="952" y="1014"/>
                </a:cubicBezTo>
                <a:cubicBezTo>
                  <a:pt x="956" y="1011"/>
                  <a:pt x="964" y="1006"/>
                  <a:pt x="964" y="1006"/>
                </a:cubicBezTo>
                <a:cubicBezTo>
                  <a:pt x="967" y="996"/>
                  <a:pt x="964" y="982"/>
                  <a:pt x="972" y="974"/>
                </a:cubicBezTo>
                <a:cubicBezTo>
                  <a:pt x="978" y="968"/>
                  <a:pt x="988" y="969"/>
                  <a:pt x="996" y="966"/>
                </a:cubicBezTo>
                <a:cubicBezTo>
                  <a:pt x="1000" y="965"/>
                  <a:pt x="1008" y="962"/>
                  <a:pt x="1008" y="962"/>
                </a:cubicBezTo>
                <a:cubicBezTo>
                  <a:pt x="1026" y="967"/>
                  <a:pt x="1037" y="974"/>
                  <a:pt x="1056" y="978"/>
                </a:cubicBezTo>
                <a:cubicBezTo>
                  <a:pt x="1069" y="997"/>
                  <a:pt x="1087" y="995"/>
                  <a:pt x="1108" y="1002"/>
                </a:cubicBezTo>
                <a:cubicBezTo>
                  <a:pt x="1136" y="993"/>
                  <a:pt x="1129" y="1002"/>
                  <a:pt x="1136" y="982"/>
                </a:cubicBezTo>
                <a:cubicBezTo>
                  <a:pt x="1135" y="978"/>
                  <a:pt x="1134" y="974"/>
                  <a:pt x="1132" y="970"/>
                </a:cubicBezTo>
                <a:cubicBezTo>
                  <a:pt x="1130" y="966"/>
                  <a:pt x="1126" y="962"/>
                  <a:pt x="1124" y="958"/>
                </a:cubicBezTo>
                <a:cubicBezTo>
                  <a:pt x="1121" y="950"/>
                  <a:pt x="1116" y="934"/>
                  <a:pt x="1116" y="934"/>
                </a:cubicBezTo>
                <a:cubicBezTo>
                  <a:pt x="1113" y="905"/>
                  <a:pt x="1116" y="890"/>
                  <a:pt x="1096" y="870"/>
                </a:cubicBezTo>
                <a:cubicBezTo>
                  <a:pt x="1090" y="853"/>
                  <a:pt x="1082" y="857"/>
                  <a:pt x="1072" y="842"/>
                </a:cubicBezTo>
                <a:cubicBezTo>
                  <a:pt x="1077" y="819"/>
                  <a:pt x="1079" y="817"/>
                  <a:pt x="1100" y="810"/>
                </a:cubicBezTo>
                <a:cubicBezTo>
                  <a:pt x="1113" y="791"/>
                  <a:pt x="1117" y="776"/>
                  <a:pt x="1136" y="766"/>
                </a:cubicBezTo>
                <a:cubicBezTo>
                  <a:pt x="1162" y="775"/>
                  <a:pt x="1189" y="776"/>
                  <a:pt x="1216" y="778"/>
                </a:cubicBezTo>
                <a:cubicBezTo>
                  <a:pt x="1242" y="771"/>
                  <a:pt x="1243" y="758"/>
                  <a:pt x="1256" y="738"/>
                </a:cubicBezTo>
                <a:cubicBezTo>
                  <a:pt x="1259" y="704"/>
                  <a:pt x="1256" y="695"/>
                  <a:pt x="1264" y="670"/>
                </a:cubicBezTo>
                <a:cubicBezTo>
                  <a:pt x="1266" y="662"/>
                  <a:pt x="1272" y="646"/>
                  <a:pt x="1272" y="646"/>
                </a:cubicBezTo>
                <a:cubicBezTo>
                  <a:pt x="1265" y="580"/>
                  <a:pt x="1264" y="588"/>
                  <a:pt x="1272" y="490"/>
                </a:cubicBezTo>
                <a:cubicBezTo>
                  <a:pt x="1273" y="482"/>
                  <a:pt x="1280" y="466"/>
                  <a:pt x="1280" y="466"/>
                </a:cubicBezTo>
                <a:cubicBezTo>
                  <a:pt x="1276" y="443"/>
                  <a:pt x="1278" y="434"/>
                  <a:pt x="1260" y="422"/>
                </a:cubicBezTo>
                <a:cubicBezTo>
                  <a:pt x="1248" y="387"/>
                  <a:pt x="1246" y="398"/>
                  <a:pt x="1200" y="402"/>
                </a:cubicBezTo>
                <a:cubicBezTo>
                  <a:pt x="1171" y="412"/>
                  <a:pt x="1183" y="405"/>
                  <a:pt x="1164" y="418"/>
                </a:cubicBezTo>
                <a:cubicBezTo>
                  <a:pt x="1154" y="449"/>
                  <a:pt x="1126" y="448"/>
                  <a:pt x="1104" y="470"/>
                </a:cubicBezTo>
                <a:cubicBezTo>
                  <a:pt x="1092" y="482"/>
                  <a:pt x="1084" y="489"/>
                  <a:pt x="1068" y="494"/>
                </a:cubicBezTo>
                <a:cubicBezTo>
                  <a:pt x="1051" y="519"/>
                  <a:pt x="1033" y="518"/>
                  <a:pt x="1004" y="522"/>
                </a:cubicBezTo>
                <a:cubicBezTo>
                  <a:pt x="978" y="531"/>
                  <a:pt x="985" y="533"/>
                  <a:pt x="960" y="526"/>
                </a:cubicBezTo>
                <a:cubicBezTo>
                  <a:pt x="952" y="524"/>
                  <a:pt x="944" y="521"/>
                  <a:pt x="936" y="518"/>
                </a:cubicBezTo>
                <a:cubicBezTo>
                  <a:pt x="932" y="517"/>
                  <a:pt x="924" y="514"/>
                  <a:pt x="924" y="514"/>
                </a:cubicBezTo>
                <a:cubicBezTo>
                  <a:pt x="921" y="475"/>
                  <a:pt x="928" y="465"/>
                  <a:pt x="900" y="446"/>
                </a:cubicBezTo>
                <a:cubicBezTo>
                  <a:pt x="885" y="424"/>
                  <a:pt x="884" y="418"/>
                  <a:pt x="860" y="410"/>
                </a:cubicBezTo>
                <a:cubicBezTo>
                  <a:pt x="815" y="418"/>
                  <a:pt x="801" y="392"/>
                  <a:pt x="760" y="382"/>
                </a:cubicBezTo>
                <a:cubicBezTo>
                  <a:pt x="705" y="390"/>
                  <a:pt x="642" y="388"/>
                  <a:pt x="588" y="370"/>
                </a:cubicBezTo>
                <a:cubicBezTo>
                  <a:pt x="582" y="352"/>
                  <a:pt x="584" y="341"/>
                  <a:pt x="568" y="330"/>
                </a:cubicBezTo>
                <a:cubicBezTo>
                  <a:pt x="547" y="298"/>
                  <a:pt x="575" y="337"/>
                  <a:pt x="548" y="310"/>
                </a:cubicBezTo>
                <a:cubicBezTo>
                  <a:pt x="537" y="299"/>
                  <a:pt x="543" y="299"/>
                  <a:pt x="536" y="286"/>
                </a:cubicBezTo>
                <a:cubicBezTo>
                  <a:pt x="529" y="272"/>
                  <a:pt x="517" y="263"/>
                  <a:pt x="504" y="254"/>
                </a:cubicBezTo>
                <a:cubicBezTo>
                  <a:pt x="484" y="224"/>
                  <a:pt x="480" y="183"/>
                  <a:pt x="448" y="162"/>
                </a:cubicBezTo>
                <a:cubicBezTo>
                  <a:pt x="436" y="144"/>
                  <a:pt x="427" y="129"/>
                  <a:pt x="412" y="114"/>
                </a:cubicBezTo>
                <a:cubicBezTo>
                  <a:pt x="402" y="84"/>
                  <a:pt x="399" y="78"/>
                  <a:pt x="368" y="70"/>
                </a:cubicBezTo>
                <a:cubicBezTo>
                  <a:pt x="344" y="34"/>
                  <a:pt x="329" y="34"/>
                  <a:pt x="284" y="30"/>
                </a:cubicBezTo>
                <a:cubicBezTo>
                  <a:pt x="228" y="19"/>
                  <a:pt x="258" y="23"/>
                  <a:pt x="196" y="18"/>
                </a:cubicBezTo>
                <a:cubicBezTo>
                  <a:pt x="141" y="0"/>
                  <a:pt x="56" y="7"/>
                  <a:pt x="4" y="42"/>
                </a:cubicBezTo>
                <a:cubicBezTo>
                  <a:pt x="8" y="45"/>
                  <a:pt x="16" y="50"/>
                  <a:pt x="16" y="50"/>
                </a:cubicBezTo>
                <a:cubicBezTo>
                  <a:pt x="16" y="50"/>
                  <a:pt x="8" y="45"/>
                  <a:pt x="4" y="42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round/>
          </a:ln>
          <a:effectLst/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273" name="Freeform 25"/>
          <p:cNvSpPr/>
          <p:nvPr/>
        </p:nvSpPr>
        <p:spPr bwMode="auto">
          <a:xfrm>
            <a:off x="6146678" y="1644971"/>
            <a:ext cx="1817470" cy="927100"/>
          </a:xfrm>
          <a:custGeom>
            <a:avLst/>
            <a:gdLst/>
            <a:ahLst/>
            <a:cxnLst>
              <a:cxn ang="0">
                <a:pos x="99" y="20"/>
              </a:cxn>
              <a:cxn ang="0">
                <a:pos x="83" y="92"/>
              </a:cxn>
              <a:cxn ang="0">
                <a:pos x="43" y="80"/>
              </a:cxn>
              <a:cxn ang="0">
                <a:pos x="31" y="76"/>
              </a:cxn>
              <a:cxn ang="0">
                <a:pos x="11" y="80"/>
              </a:cxn>
              <a:cxn ang="0">
                <a:pos x="39" y="124"/>
              </a:cxn>
              <a:cxn ang="0">
                <a:pos x="71" y="216"/>
              </a:cxn>
              <a:cxn ang="0">
                <a:pos x="95" y="264"/>
              </a:cxn>
              <a:cxn ang="0">
                <a:pos x="127" y="252"/>
              </a:cxn>
              <a:cxn ang="0">
                <a:pos x="147" y="220"/>
              </a:cxn>
              <a:cxn ang="0">
                <a:pos x="171" y="224"/>
              </a:cxn>
              <a:cxn ang="0">
                <a:pos x="187" y="248"/>
              </a:cxn>
              <a:cxn ang="0">
                <a:pos x="199" y="252"/>
              </a:cxn>
              <a:cxn ang="0">
                <a:pos x="215" y="280"/>
              </a:cxn>
              <a:cxn ang="0">
                <a:pos x="223" y="324"/>
              </a:cxn>
              <a:cxn ang="0">
                <a:pos x="247" y="332"/>
              </a:cxn>
              <a:cxn ang="0">
                <a:pos x="319" y="344"/>
              </a:cxn>
              <a:cxn ang="0">
                <a:pos x="343" y="360"/>
              </a:cxn>
              <a:cxn ang="0">
                <a:pos x="367" y="352"/>
              </a:cxn>
              <a:cxn ang="0">
                <a:pos x="399" y="412"/>
              </a:cxn>
              <a:cxn ang="0">
                <a:pos x="435" y="432"/>
              </a:cxn>
              <a:cxn ang="0">
                <a:pos x="447" y="480"/>
              </a:cxn>
              <a:cxn ang="0">
                <a:pos x="451" y="500"/>
              </a:cxn>
              <a:cxn ang="0">
                <a:pos x="487" y="516"/>
              </a:cxn>
              <a:cxn ang="0">
                <a:pos x="487" y="556"/>
              </a:cxn>
              <a:cxn ang="0">
                <a:pos x="511" y="584"/>
              </a:cxn>
              <a:cxn ang="0">
                <a:pos x="567" y="508"/>
              </a:cxn>
              <a:cxn ang="0">
                <a:pos x="587" y="460"/>
              </a:cxn>
              <a:cxn ang="0">
                <a:pos x="671" y="488"/>
              </a:cxn>
              <a:cxn ang="0">
                <a:pos x="723" y="468"/>
              </a:cxn>
              <a:cxn ang="0">
                <a:pos x="723" y="396"/>
              </a:cxn>
              <a:cxn ang="0">
                <a:pos x="779" y="380"/>
              </a:cxn>
              <a:cxn ang="0">
                <a:pos x="831" y="316"/>
              </a:cxn>
              <a:cxn ang="0">
                <a:pos x="835" y="276"/>
              </a:cxn>
              <a:cxn ang="0">
                <a:pos x="887" y="280"/>
              </a:cxn>
              <a:cxn ang="0">
                <a:pos x="923" y="304"/>
              </a:cxn>
              <a:cxn ang="0">
                <a:pos x="939" y="244"/>
              </a:cxn>
              <a:cxn ang="0">
                <a:pos x="951" y="208"/>
              </a:cxn>
              <a:cxn ang="0">
                <a:pos x="923" y="180"/>
              </a:cxn>
              <a:cxn ang="0">
                <a:pos x="819" y="152"/>
              </a:cxn>
              <a:cxn ang="0">
                <a:pos x="767" y="160"/>
              </a:cxn>
              <a:cxn ang="0">
                <a:pos x="739" y="204"/>
              </a:cxn>
              <a:cxn ang="0">
                <a:pos x="659" y="176"/>
              </a:cxn>
              <a:cxn ang="0">
                <a:pos x="651" y="148"/>
              </a:cxn>
              <a:cxn ang="0">
                <a:pos x="627" y="140"/>
              </a:cxn>
              <a:cxn ang="0">
                <a:pos x="607" y="176"/>
              </a:cxn>
              <a:cxn ang="0">
                <a:pos x="571" y="152"/>
              </a:cxn>
              <a:cxn ang="0">
                <a:pos x="491" y="104"/>
              </a:cxn>
              <a:cxn ang="0">
                <a:pos x="423" y="96"/>
              </a:cxn>
              <a:cxn ang="0">
                <a:pos x="343" y="68"/>
              </a:cxn>
              <a:cxn ang="0">
                <a:pos x="283" y="72"/>
              </a:cxn>
              <a:cxn ang="0">
                <a:pos x="271" y="76"/>
              </a:cxn>
              <a:cxn ang="0">
                <a:pos x="235" y="64"/>
              </a:cxn>
              <a:cxn ang="0">
                <a:pos x="227" y="36"/>
              </a:cxn>
              <a:cxn ang="0">
                <a:pos x="167" y="0"/>
              </a:cxn>
              <a:cxn ang="0">
                <a:pos x="99" y="16"/>
              </a:cxn>
              <a:cxn ang="0">
                <a:pos x="99" y="20"/>
              </a:cxn>
            </a:cxnLst>
            <a:rect l="0" t="0" r="r" b="b"/>
            <a:pathLst>
              <a:path w="954" h="584">
                <a:moveTo>
                  <a:pt x="99" y="20"/>
                </a:moveTo>
                <a:cubicBezTo>
                  <a:pt x="97" y="45"/>
                  <a:pt x="107" y="89"/>
                  <a:pt x="83" y="92"/>
                </a:cubicBezTo>
                <a:cubicBezTo>
                  <a:pt x="69" y="94"/>
                  <a:pt x="56" y="84"/>
                  <a:pt x="43" y="80"/>
                </a:cubicBezTo>
                <a:cubicBezTo>
                  <a:pt x="39" y="79"/>
                  <a:pt x="31" y="76"/>
                  <a:pt x="31" y="76"/>
                </a:cubicBezTo>
                <a:cubicBezTo>
                  <a:pt x="24" y="77"/>
                  <a:pt x="14" y="74"/>
                  <a:pt x="11" y="80"/>
                </a:cubicBezTo>
                <a:cubicBezTo>
                  <a:pt x="0" y="99"/>
                  <a:pt x="29" y="114"/>
                  <a:pt x="39" y="124"/>
                </a:cubicBezTo>
                <a:cubicBezTo>
                  <a:pt x="42" y="153"/>
                  <a:pt x="37" y="205"/>
                  <a:pt x="71" y="216"/>
                </a:cubicBezTo>
                <a:cubicBezTo>
                  <a:pt x="81" y="231"/>
                  <a:pt x="85" y="249"/>
                  <a:pt x="95" y="264"/>
                </a:cubicBezTo>
                <a:cubicBezTo>
                  <a:pt x="103" y="262"/>
                  <a:pt x="121" y="261"/>
                  <a:pt x="127" y="252"/>
                </a:cubicBezTo>
                <a:cubicBezTo>
                  <a:pt x="151" y="214"/>
                  <a:pt x="120" y="238"/>
                  <a:pt x="147" y="220"/>
                </a:cubicBezTo>
                <a:cubicBezTo>
                  <a:pt x="155" y="221"/>
                  <a:pt x="164" y="219"/>
                  <a:pt x="171" y="224"/>
                </a:cubicBezTo>
                <a:cubicBezTo>
                  <a:pt x="179" y="230"/>
                  <a:pt x="178" y="245"/>
                  <a:pt x="187" y="248"/>
                </a:cubicBezTo>
                <a:cubicBezTo>
                  <a:pt x="191" y="249"/>
                  <a:pt x="195" y="251"/>
                  <a:pt x="199" y="252"/>
                </a:cubicBezTo>
                <a:cubicBezTo>
                  <a:pt x="212" y="271"/>
                  <a:pt x="222" y="259"/>
                  <a:pt x="215" y="280"/>
                </a:cubicBezTo>
                <a:cubicBezTo>
                  <a:pt x="217" y="295"/>
                  <a:pt x="211" y="315"/>
                  <a:pt x="223" y="324"/>
                </a:cubicBezTo>
                <a:cubicBezTo>
                  <a:pt x="230" y="329"/>
                  <a:pt x="247" y="332"/>
                  <a:pt x="247" y="332"/>
                </a:cubicBezTo>
                <a:cubicBezTo>
                  <a:pt x="276" y="322"/>
                  <a:pt x="294" y="336"/>
                  <a:pt x="319" y="344"/>
                </a:cubicBezTo>
                <a:cubicBezTo>
                  <a:pt x="325" y="350"/>
                  <a:pt x="333" y="361"/>
                  <a:pt x="343" y="360"/>
                </a:cubicBezTo>
                <a:cubicBezTo>
                  <a:pt x="351" y="359"/>
                  <a:pt x="367" y="352"/>
                  <a:pt x="367" y="352"/>
                </a:cubicBezTo>
                <a:cubicBezTo>
                  <a:pt x="378" y="369"/>
                  <a:pt x="387" y="400"/>
                  <a:pt x="399" y="412"/>
                </a:cubicBezTo>
                <a:cubicBezTo>
                  <a:pt x="409" y="422"/>
                  <a:pt x="424" y="425"/>
                  <a:pt x="435" y="432"/>
                </a:cubicBezTo>
                <a:cubicBezTo>
                  <a:pt x="429" y="451"/>
                  <a:pt x="443" y="459"/>
                  <a:pt x="447" y="480"/>
                </a:cubicBezTo>
                <a:cubicBezTo>
                  <a:pt x="448" y="487"/>
                  <a:pt x="446" y="495"/>
                  <a:pt x="451" y="500"/>
                </a:cubicBezTo>
                <a:cubicBezTo>
                  <a:pt x="460" y="509"/>
                  <a:pt x="476" y="509"/>
                  <a:pt x="487" y="516"/>
                </a:cubicBezTo>
                <a:cubicBezTo>
                  <a:pt x="498" y="532"/>
                  <a:pt x="493" y="539"/>
                  <a:pt x="487" y="556"/>
                </a:cubicBezTo>
                <a:cubicBezTo>
                  <a:pt x="496" y="570"/>
                  <a:pt x="495" y="579"/>
                  <a:pt x="511" y="584"/>
                </a:cubicBezTo>
                <a:cubicBezTo>
                  <a:pt x="548" y="560"/>
                  <a:pt x="544" y="542"/>
                  <a:pt x="567" y="508"/>
                </a:cubicBezTo>
                <a:cubicBezTo>
                  <a:pt x="570" y="484"/>
                  <a:pt x="567" y="473"/>
                  <a:pt x="587" y="460"/>
                </a:cubicBezTo>
                <a:cubicBezTo>
                  <a:pt x="621" y="467"/>
                  <a:pt x="634" y="483"/>
                  <a:pt x="671" y="488"/>
                </a:cubicBezTo>
                <a:cubicBezTo>
                  <a:pt x="694" y="485"/>
                  <a:pt x="710" y="488"/>
                  <a:pt x="723" y="468"/>
                </a:cubicBezTo>
                <a:cubicBezTo>
                  <a:pt x="719" y="446"/>
                  <a:pt x="712" y="417"/>
                  <a:pt x="723" y="396"/>
                </a:cubicBezTo>
                <a:cubicBezTo>
                  <a:pt x="727" y="389"/>
                  <a:pt x="772" y="382"/>
                  <a:pt x="779" y="380"/>
                </a:cubicBezTo>
                <a:cubicBezTo>
                  <a:pt x="791" y="344"/>
                  <a:pt x="789" y="323"/>
                  <a:pt x="831" y="316"/>
                </a:cubicBezTo>
                <a:cubicBezTo>
                  <a:pt x="847" y="300"/>
                  <a:pt x="842" y="296"/>
                  <a:pt x="835" y="276"/>
                </a:cubicBezTo>
                <a:cubicBezTo>
                  <a:pt x="844" y="249"/>
                  <a:pt x="869" y="274"/>
                  <a:pt x="887" y="280"/>
                </a:cubicBezTo>
                <a:cubicBezTo>
                  <a:pt x="899" y="292"/>
                  <a:pt x="907" y="299"/>
                  <a:pt x="923" y="304"/>
                </a:cubicBezTo>
                <a:cubicBezTo>
                  <a:pt x="954" y="294"/>
                  <a:pt x="930" y="306"/>
                  <a:pt x="939" y="244"/>
                </a:cubicBezTo>
                <a:cubicBezTo>
                  <a:pt x="941" y="231"/>
                  <a:pt x="951" y="208"/>
                  <a:pt x="951" y="208"/>
                </a:cubicBezTo>
                <a:cubicBezTo>
                  <a:pt x="933" y="180"/>
                  <a:pt x="944" y="187"/>
                  <a:pt x="923" y="180"/>
                </a:cubicBezTo>
                <a:cubicBezTo>
                  <a:pt x="882" y="194"/>
                  <a:pt x="855" y="164"/>
                  <a:pt x="819" y="152"/>
                </a:cubicBezTo>
                <a:cubicBezTo>
                  <a:pt x="802" y="154"/>
                  <a:pt x="779" y="148"/>
                  <a:pt x="767" y="160"/>
                </a:cubicBezTo>
                <a:cubicBezTo>
                  <a:pt x="754" y="173"/>
                  <a:pt x="757" y="192"/>
                  <a:pt x="739" y="204"/>
                </a:cubicBezTo>
                <a:cubicBezTo>
                  <a:pt x="696" y="199"/>
                  <a:pt x="695" y="188"/>
                  <a:pt x="659" y="176"/>
                </a:cubicBezTo>
                <a:cubicBezTo>
                  <a:pt x="656" y="167"/>
                  <a:pt x="658" y="154"/>
                  <a:pt x="651" y="148"/>
                </a:cubicBezTo>
                <a:cubicBezTo>
                  <a:pt x="645" y="143"/>
                  <a:pt x="627" y="140"/>
                  <a:pt x="627" y="140"/>
                </a:cubicBezTo>
                <a:cubicBezTo>
                  <a:pt x="622" y="158"/>
                  <a:pt x="623" y="165"/>
                  <a:pt x="607" y="176"/>
                </a:cubicBezTo>
                <a:cubicBezTo>
                  <a:pt x="574" y="169"/>
                  <a:pt x="595" y="168"/>
                  <a:pt x="571" y="152"/>
                </a:cubicBezTo>
                <a:cubicBezTo>
                  <a:pt x="560" y="119"/>
                  <a:pt x="519" y="113"/>
                  <a:pt x="491" y="104"/>
                </a:cubicBezTo>
                <a:cubicBezTo>
                  <a:pt x="474" y="79"/>
                  <a:pt x="450" y="89"/>
                  <a:pt x="423" y="96"/>
                </a:cubicBezTo>
                <a:cubicBezTo>
                  <a:pt x="392" y="92"/>
                  <a:pt x="369" y="85"/>
                  <a:pt x="343" y="68"/>
                </a:cubicBezTo>
                <a:cubicBezTo>
                  <a:pt x="323" y="69"/>
                  <a:pt x="303" y="70"/>
                  <a:pt x="283" y="72"/>
                </a:cubicBezTo>
                <a:cubicBezTo>
                  <a:pt x="279" y="72"/>
                  <a:pt x="275" y="76"/>
                  <a:pt x="271" y="76"/>
                </a:cubicBezTo>
                <a:cubicBezTo>
                  <a:pt x="258" y="75"/>
                  <a:pt x="235" y="64"/>
                  <a:pt x="235" y="64"/>
                </a:cubicBezTo>
                <a:cubicBezTo>
                  <a:pt x="232" y="55"/>
                  <a:pt x="233" y="43"/>
                  <a:pt x="227" y="36"/>
                </a:cubicBezTo>
                <a:cubicBezTo>
                  <a:pt x="215" y="22"/>
                  <a:pt x="186" y="6"/>
                  <a:pt x="167" y="0"/>
                </a:cubicBezTo>
                <a:cubicBezTo>
                  <a:pt x="144" y="4"/>
                  <a:pt x="121" y="9"/>
                  <a:pt x="99" y="16"/>
                </a:cubicBezTo>
                <a:cubicBezTo>
                  <a:pt x="94" y="31"/>
                  <a:pt x="93" y="32"/>
                  <a:pt x="99" y="20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round/>
          </a:ln>
          <a:effectLst/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274" name="Freeform 26"/>
          <p:cNvSpPr/>
          <p:nvPr/>
        </p:nvSpPr>
        <p:spPr bwMode="auto">
          <a:xfrm>
            <a:off x="5878059" y="2165671"/>
            <a:ext cx="1221171" cy="915988"/>
          </a:xfrm>
          <a:custGeom>
            <a:avLst/>
            <a:gdLst/>
            <a:ahLst/>
            <a:cxnLst>
              <a:cxn ang="0">
                <a:pos x="384" y="4"/>
              </a:cxn>
              <a:cxn ang="0">
                <a:pos x="376" y="52"/>
              </a:cxn>
              <a:cxn ang="0">
                <a:pos x="352" y="68"/>
              </a:cxn>
              <a:cxn ang="0">
                <a:pos x="276" y="88"/>
              </a:cxn>
              <a:cxn ang="0">
                <a:pos x="244" y="120"/>
              </a:cxn>
              <a:cxn ang="0">
                <a:pos x="176" y="140"/>
              </a:cxn>
              <a:cxn ang="0">
                <a:pos x="148" y="164"/>
              </a:cxn>
              <a:cxn ang="0">
                <a:pos x="132" y="184"/>
              </a:cxn>
              <a:cxn ang="0">
                <a:pos x="120" y="208"/>
              </a:cxn>
              <a:cxn ang="0">
                <a:pos x="84" y="228"/>
              </a:cxn>
              <a:cxn ang="0">
                <a:pos x="48" y="188"/>
              </a:cxn>
              <a:cxn ang="0">
                <a:pos x="40" y="176"/>
              </a:cxn>
              <a:cxn ang="0">
                <a:pos x="16" y="168"/>
              </a:cxn>
              <a:cxn ang="0">
                <a:pos x="8" y="228"/>
              </a:cxn>
              <a:cxn ang="0">
                <a:pos x="16" y="252"/>
              </a:cxn>
              <a:cxn ang="0">
                <a:pos x="0" y="308"/>
              </a:cxn>
              <a:cxn ang="0">
                <a:pos x="24" y="360"/>
              </a:cxn>
              <a:cxn ang="0">
                <a:pos x="28" y="372"/>
              </a:cxn>
              <a:cxn ang="0">
                <a:pos x="56" y="376"/>
              </a:cxn>
              <a:cxn ang="0">
                <a:pos x="88" y="400"/>
              </a:cxn>
              <a:cxn ang="0">
                <a:pos x="108" y="432"/>
              </a:cxn>
              <a:cxn ang="0">
                <a:pos x="144" y="424"/>
              </a:cxn>
              <a:cxn ang="0">
                <a:pos x="160" y="388"/>
              </a:cxn>
              <a:cxn ang="0">
                <a:pos x="184" y="368"/>
              </a:cxn>
              <a:cxn ang="0">
                <a:pos x="272" y="324"/>
              </a:cxn>
              <a:cxn ang="0">
                <a:pos x="308" y="368"/>
              </a:cxn>
              <a:cxn ang="0">
                <a:pos x="288" y="404"/>
              </a:cxn>
              <a:cxn ang="0">
                <a:pos x="264" y="452"/>
              </a:cxn>
              <a:cxn ang="0">
                <a:pos x="260" y="464"/>
              </a:cxn>
              <a:cxn ang="0">
                <a:pos x="288" y="512"/>
              </a:cxn>
              <a:cxn ang="0">
                <a:pos x="248" y="572"/>
              </a:cxn>
              <a:cxn ang="0">
                <a:pos x="264" y="568"/>
              </a:cxn>
              <a:cxn ang="0">
                <a:pos x="288" y="560"/>
              </a:cxn>
              <a:cxn ang="0">
                <a:pos x="300" y="556"/>
              </a:cxn>
              <a:cxn ang="0">
                <a:pos x="360" y="496"/>
              </a:cxn>
              <a:cxn ang="0">
                <a:pos x="372" y="444"/>
              </a:cxn>
              <a:cxn ang="0">
                <a:pos x="396" y="432"/>
              </a:cxn>
              <a:cxn ang="0">
                <a:pos x="456" y="392"/>
              </a:cxn>
              <a:cxn ang="0">
                <a:pos x="520" y="388"/>
              </a:cxn>
              <a:cxn ang="0">
                <a:pos x="556" y="328"/>
              </a:cxn>
              <a:cxn ang="0">
                <a:pos x="636" y="268"/>
              </a:cxn>
              <a:cxn ang="0">
                <a:pos x="640" y="256"/>
              </a:cxn>
              <a:cxn ang="0">
                <a:pos x="628" y="232"/>
              </a:cxn>
              <a:cxn ang="0">
                <a:pos x="620" y="196"/>
              </a:cxn>
              <a:cxn ang="0">
                <a:pos x="596" y="180"/>
              </a:cxn>
              <a:cxn ang="0">
                <a:pos x="548" y="104"/>
              </a:cxn>
              <a:cxn ang="0">
                <a:pos x="532" y="80"/>
              </a:cxn>
              <a:cxn ang="0">
                <a:pos x="500" y="28"/>
              </a:cxn>
              <a:cxn ang="0">
                <a:pos x="444" y="8"/>
              </a:cxn>
              <a:cxn ang="0">
                <a:pos x="420" y="0"/>
              </a:cxn>
              <a:cxn ang="0">
                <a:pos x="384" y="4"/>
              </a:cxn>
            </a:cxnLst>
            <a:rect l="0" t="0" r="r" b="b"/>
            <a:pathLst>
              <a:path w="641" h="577">
                <a:moveTo>
                  <a:pt x="384" y="4"/>
                </a:moveTo>
                <a:cubicBezTo>
                  <a:pt x="382" y="20"/>
                  <a:pt x="386" y="39"/>
                  <a:pt x="376" y="52"/>
                </a:cubicBezTo>
                <a:cubicBezTo>
                  <a:pt x="370" y="60"/>
                  <a:pt x="352" y="68"/>
                  <a:pt x="352" y="68"/>
                </a:cubicBezTo>
                <a:cubicBezTo>
                  <a:pt x="334" y="95"/>
                  <a:pt x="311" y="86"/>
                  <a:pt x="276" y="88"/>
                </a:cubicBezTo>
                <a:cubicBezTo>
                  <a:pt x="262" y="97"/>
                  <a:pt x="255" y="109"/>
                  <a:pt x="244" y="120"/>
                </a:cubicBezTo>
                <a:cubicBezTo>
                  <a:pt x="227" y="137"/>
                  <a:pt x="198" y="137"/>
                  <a:pt x="176" y="140"/>
                </a:cubicBezTo>
                <a:cubicBezTo>
                  <a:pt x="171" y="156"/>
                  <a:pt x="162" y="155"/>
                  <a:pt x="148" y="164"/>
                </a:cubicBezTo>
                <a:cubicBezTo>
                  <a:pt x="140" y="187"/>
                  <a:pt x="150" y="166"/>
                  <a:pt x="132" y="184"/>
                </a:cubicBezTo>
                <a:cubicBezTo>
                  <a:pt x="126" y="190"/>
                  <a:pt x="126" y="202"/>
                  <a:pt x="120" y="208"/>
                </a:cubicBezTo>
                <a:cubicBezTo>
                  <a:pt x="106" y="222"/>
                  <a:pt x="99" y="223"/>
                  <a:pt x="84" y="228"/>
                </a:cubicBezTo>
                <a:cubicBezTo>
                  <a:pt x="66" y="216"/>
                  <a:pt x="65" y="199"/>
                  <a:pt x="48" y="188"/>
                </a:cubicBezTo>
                <a:cubicBezTo>
                  <a:pt x="45" y="184"/>
                  <a:pt x="44" y="179"/>
                  <a:pt x="40" y="176"/>
                </a:cubicBezTo>
                <a:cubicBezTo>
                  <a:pt x="33" y="172"/>
                  <a:pt x="16" y="168"/>
                  <a:pt x="16" y="168"/>
                </a:cubicBezTo>
                <a:cubicBezTo>
                  <a:pt x="1" y="190"/>
                  <a:pt x="2" y="198"/>
                  <a:pt x="8" y="228"/>
                </a:cubicBezTo>
                <a:cubicBezTo>
                  <a:pt x="10" y="236"/>
                  <a:pt x="16" y="252"/>
                  <a:pt x="16" y="252"/>
                </a:cubicBezTo>
                <a:cubicBezTo>
                  <a:pt x="13" y="278"/>
                  <a:pt x="13" y="288"/>
                  <a:pt x="0" y="308"/>
                </a:cubicBezTo>
                <a:cubicBezTo>
                  <a:pt x="6" y="331"/>
                  <a:pt x="10" y="339"/>
                  <a:pt x="24" y="360"/>
                </a:cubicBezTo>
                <a:cubicBezTo>
                  <a:pt x="26" y="364"/>
                  <a:pt x="24" y="370"/>
                  <a:pt x="28" y="372"/>
                </a:cubicBezTo>
                <a:cubicBezTo>
                  <a:pt x="36" y="376"/>
                  <a:pt x="47" y="375"/>
                  <a:pt x="56" y="376"/>
                </a:cubicBezTo>
                <a:cubicBezTo>
                  <a:pt x="71" y="381"/>
                  <a:pt x="75" y="391"/>
                  <a:pt x="88" y="400"/>
                </a:cubicBezTo>
                <a:cubicBezTo>
                  <a:pt x="92" y="418"/>
                  <a:pt x="90" y="426"/>
                  <a:pt x="108" y="432"/>
                </a:cubicBezTo>
                <a:cubicBezTo>
                  <a:pt x="108" y="432"/>
                  <a:pt x="139" y="428"/>
                  <a:pt x="144" y="424"/>
                </a:cubicBezTo>
                <a:cubicBezTo>
                  <a:pt x="153" y="417"/>
                  <a:pt x="158" y="395"/>
                  <a:pt x="160" y="388"/>
                </a:cubicBezTo>
                <a:cubicBezTo>
                  <a:pt x="162" y="381"/>
                  <a:pt x="179" y="372"/>
                  <a:pt x="184" y="368"/>
                </a:cubicBezTo>
                <a:cubicBezTo>
                  <a:pt x="211" y="327"/>
                  <a:pt x="217" y="329"/>
                  <a:pt x="272" y="324"/>
                </a:cubicBezTo>
                <a:cubicBezTo>
                  <a:pt x="290" y="336"/>
                  <a:pt x="301" y="348"/>
                  <a:pt x="308" y="368"/>
                </a:cubicBezTo>
                <a:cubicBezTo>
                  <a:pt x="303" y="386"/>
                  <a:pt x="304" y="393"/>
                  <a:pt x="288" y="404"/>
                </a:cubicBezTo>
                <a:cubicBezTo>
                  <a:pt x="267" y="435"/>
                  <a:pt x="275" y="419"/>
                  <a:pt x="264" y="452"/>
                </a:cubicBezTo>
                <a:cubicBezTo>
                  <a:pt x="263" y="456"/>
                  <a:pt x="260" y="464"/>
                  <a:pt x="260" y="464"/>
                </a:cubicBezTo>
                <a:cubicBezTo>
                  <a:pt x="271" y="481"/>
                  <a:pt x="282" y="494"/>
                  <a:pt x="288" y="512"/>
                </a:cubicBezTo>
                <a:cubicBezTo>
                  <a:pt x="271" y="529"/>
                  <a:pt x="261" y="552"/>
                  <a:pt x="248" y="572"/>
                </a:cubicBezTo>
                <a:cubicBezTo>
                  <a:pt x="245" y="577"/>
                  <a:pt x="259" y="570"/>
                  <a:pt x="264" y="568"/>
                </a:cubicBezTo>
                <a:cubicBezTo>
                  <a:pt x="272" y="566"/>
                  <a:pt x="280" y="563"/>
                  <a:pt x="288" y="560"/>
                </a:cubicBezTo>
                <a:cubicBezTo>
                  <a:pt x="292" y="559"/>
                  <a:pt x="300" y="556"/>
                  <a:pt x="300" y="556"/>
                </a:cubicBezTo>
                <a:cubicBezTo>
                  <a:pt x="320" y="536"/>
                  <a:pt x="344" y="520"/>
                  <a:pt x="360" y="496"/>
                </a:cubicBezTo>
                <a:cubicBezTo>
                  <a:pt x="362" y="479"/>
                  <a:pt x="360" y="458"/>
                  <a:pt x="372" y="444"/>
                </a:cubicBezTo>
                <a:cubicBezTo>
                  <a:pt x="381" y="433"/>
                  <a:pt x="385" y="438"/>
                  <a:pt x="396" y="432"/>
                </a:cubicBezTo>
                <a:cubicBezTo>
                  <a:pt x="416" y="421"/>
                  <a:pt x="435" y="399"/>
                  <a:pt x="456" y="392"/>
                </a:cubicBezTo>
                <a:cubicBezTo>
                  <a:pt x="481" y="396"/>
                  <a:pt x="496" y="396"/>
                  <a:pt x="520" y="388"/>
                </a:cubicBezTo>
                <a:cubicBezTo>
                  <a:pt x="540" y="368"/>
                  <a:pt x="531" y="345"/>
                  <a:pt x="556" y="328"/>
                </a:cubicBezTo>
                <a:cubicBezTo>
                  <a:pt x="573" y="302"/>
                  <a:pt x="613" y="291"/>
                  <a:pt x="636" y="268"/>
                </a:cubicBezTo>
                <a:cubicBezTo>
                  <a:pt x="637" y="264"/>
                  <a:pt x="641" y="260"/>
                  <a:pt x="640" y="256"/>
                </a:cubicBezTo>
                <a:cubicBezTo>
                  <a:pt x="639" y="247"/>
                  <a:pt x="630" y="241"/>
                  <a:pt x="628" y="232"/>
                </a:cubicBezTo>
                <a:cubicBezTo>
                  <a:pt x="625" y="220"/>
                  <a:pt x="629" y="205"/>
                  <a:pt x="620" y="196"/>
                </a:cubicBezTo>
                <a:cubicBezTo>
                  <a:pt x="613" y="189"/>
                  <a:pt x="596" y="180"/>
                  <a:pt x="596" y="180"/>
                </a:cubicBezTo>
                <a:cubicBezTo>
                  <a:pt x="580" y="156"/>
                  <a:pt x="576" y="113"/>
                  <a:pt x="548" y="104"/>
                </a:cubicBezTo>
                <a:cubicBezTo>
                  <a:pt x="535" y="64"/>
                  <a:pt x="557" y="125"/>
                  <a:pt x="532" y="80"/>
                </a:cubicBezTo>
                <a:cubicBezTo>
                  <a:pt x="521" y="61"/>
                  <a:pt x="523" y="36"/>
                  <a:pt x="500" y="28"/>
                </a:cubicBezTo>
                <a:cubicBezTo>
                  <a:pt x="458" y="39"/>
                  <a:pt x="472" y="20"/>
                  <a:pt x="444" y="8"/>
                </a:cubicBezTo>
                <a:cubicBezTo>
                  <a:pt x="436" y="5"/>
                  <a:pt x="420" y="0"/>
                  <a:pt x="420" y="0"/>
                </a:cubicBezTo>
                <a:cubicBezTo>
                  <a:pt x="408" y="1"/>
                  <a:pt x="384" y="4"/>
                  <a:pt x="384" y="4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round/>
          </a:ln>
          <a:effectLst/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275" name="Freeform 27"/>
          <p:cNvSpPr/>
          <p:nvPr/>
        </p:nvSpPr>
        <p:spPr bwMode="auto">
          <a:xfrm>
            <a:off x="5024570" y="419421"/>
            <a:ext cx="1569807" cy="2228850"/>
          </a:xfrm>
          <a:custGeom>
            <a:avLst/>
            <a:gdLst/>
            <a:ahLst/>
            <a:cxnLst>
              <a:cxn ang="0">
                <a:pos x="204" y="1324"/>
              </a:cxn>
              <a:cxn ang="0">
                <a:pos x="208" y="1180"/>
              </a:cxn>
              <a:cxn ang="0">
                <a:pos x="296" y="924"/>
              </a:cxn>
              <a:cxn ang="0">
                <a:pos x="292" y="832"/>
              </a:cxn>
              <a:cxn ang="0">
                <a:pos x="368" y="720"/>
              </a:cxn>
              <a:cxn ang="0">
                <a:pos x="228" y="660"/>
              </a:cxn>
              <a:cxn ang="0">
                <a:pos x="212" y="680"/>
              </a:cxn>
              <a:cxn ang="0">
                <a:pos x="88" y="688"/>
              </a:cxn>
              <a:cxn ang="0">
                <a:pos x="32" y="704"/>
              </a:cxn>
              <a:cxn ang="0">
                <a:pos x="24" y="636"/>
              </a:cxn>
              <a:cxn ang="0">
                <a:pos x="40" y="568"/>
              </a:cxn>
              <a:cxn ang="0">
                <a:pos x="56" y="488"/>
              </a:cxn>
              <a:cxn ang="0">
                <a:pos x="172" y="484"/>
              </a:cxn>
              <a:cxn ang="0">
                <a:pos x="216" y="452"/>
              </a:cxn>
              <a:cxn ang="0">
                <a:pos x="284" y="392"/>
              </a:cxn>
              <a:cxn ang="0">
                <a:pos x="308" y="280"/>
              </a:cxn>
              <a:cxn ang="0">
                <a:pos x="352" y="164"/>
              </a:cxn>
              <a:cxn ang="0">
                <a:pos x="336" y="120"/>
              </a:cxn>
              <a:cxn ang="0">
                <a:pos x="288" y="100"/>
              </a:cxn>
              <a:cxn ang="0">
                <a:pos x="392" y="0"/>
              </a:cxn>
              <a:cxn ang="0">
                <a:pos x="400" y="64"/>
              </a:cxn>
              <a:cxn ang="0">
                <a:pos x="428" y="108"/>
              </a:cxn>
              <a:cxn ang="0">
                <a:pos x="528" y="128"/>
              </a:cxn>
              <a:cxn ang="0">
                <a:pos x="576" y="208"/>
              </a:cxn>
              <a:cxn ang="0">
                <a:pos x="708" y="180"/>
              </a:cxn>
              <a:cxn ang="0">
                <a:pos x="748" y="148"/>
              </a:cxn>
              <a:cxn ang="0">
                <a:pos x="792" y="312"/>
              </a:cxn>
              <a:cxn ang="0">
                <a:pos x="784" y="460"/>
              </a:cxn>
              <a:cxn ang="0">
                <a:pos x="764" y="524"/>
              </a:cxn>
              <a:cxn ang="0">
                <a:pos x="704" y="548"/>
              </a:cxn>
              <a:cxn ang="0">
                <a:pos x="644" y="628"/>
              </a:cxn>
              <a:cxn ang="0">
                <a:pos x="652" y="700"/>
              </a:cxn>
              <a:cxn ang="0">
                <a:pos x="692" y="732"/>
              </a:cxn>
              <a:cxn ang="0">
                <a:pos x="712" y="748"/>
              </a:cxn>
              <a:cxn ang="0">
                <a:pos x="688" y="780"/>
              </a:cxn>
              <a:cxn ang="0">
                <a:pos x="608" y="848"/>
              </a:cxn>
              <a:cxn ang="0">
                <a:pos x="620" y="908"/>
              </a:cxn>
              <a:cxn ang="0">
                <a:pos x="660" y="1000"/>
              </a:cxn>
              <a:cxn ang="0">
                <a:pos x="720" y="1012"/>
              </a:cxn>
              <a:cxn ang="0">
                <a:pos x="800" y="1036"/>
              </a:cxn>
              <a:cxn ang="0">
                <a:pos x="824" y="1120"/>
              </a:cxn>
              <a:cxn ang="0">
                <a:pos x="768" y="1192"/>
              </a:cxn>
              <a:cxn ang="0">
                <a:pos x="676" y="1228"/>
              </a:cxn>
              <a:cxn ang="0">
                <a:pos x="568" y="1300"/>
              </a:cxn>
              <a:cxn ang="0">
                <a:pos x="532" y="1324"/>
              </a:cxn>
              <a:cxn ang="0">
                <a:pos x="460" y="1268"/>
              </a:cxn>
              <a:cxn ang="0">
                <a:pos x="432" y="1404"/>
              </a:cxn>
              <a:cxn ang="0">
                <a:pos x="380" y="1404"/>
              </a:cxn>
              <a:cxn ang="0">
                <a:pos x="276" y="1276"/>
              </a:cxn>
              <a:cxn ang="0">
                <a:pos x="184" y="1360"/>
              </a:cxn>
            </a:cxnLst>
            <a:rect l="0" t="0" r="r" b="b"/>
            <a:pathLst>
              <a:path w="824" h="1404">
                <a:moveTo>
                  <a:pt x="176" y="1356"/>
                </a:moveTo>
                <a:cubicBezTo>
                  <a:pt x="188" y="1348"/>
                  <a:pt x="204" y="1324"/>
                  <a:pt x="204" y="1324"/>
                </a:cubicBezTo>
                <a:cubicBezTo>
                  <a:pt x="194" y="1295"/>
                  <a:pt x="198" y="1308"/>
                  <a:pt x="192" y="1284"/>
                </a:cubicBezTo>
                <a:cubicBezTo>
                  <a:pt x="196" y="1249"/>
                  <a:pt x="199" y="1214"/>
                  <a:pt x="208" y="1180"/>
                </a:cubicBezTo>
                <a:cubicBezTo>
                  <a:pt x="212" y="1129"/>
                  <a:pt x="208" y="1068"/>
                  <a:pt x="232" y="1020"/>
                </a:cubicBezTo>
                <a:cubicBezTo>
                  <a:pt x="249" y="987"/>
                  <a:pt x="284" y="959"/>
                  <a:pt x="296" y="924"/>
                </a:cubicBezTo>
                <a:cubicBezTo>
                  <a:pt x="302" y="907"/>
                  <a:pt x="306" y="889"/>
                  <a:pt x="312" y="872"/>
                </a:cubicBezTo>
                <a:cubicBezTo>
                  <a:pt x="308" y="858"/>
                  <a:pt x="292" y="832"/>
                  <a:pt x="292" y="832"/>
                </a:cubicBezTo>
                <a:cubicBezTo>
                  <a:pt x="299" y="787"/>
                  <a:pt x="322" y="797"/>
                  <a:pt x="364" y="792"/>
                </a:cubicBezTo>
                <a:cubicBezTo>
                  <a:pt x="389" y="784"/>
                  <a:pt x="389" y="736"/>
                  <a:pt x="368" y="720"/>
                </a:cubicBezTo>
                <a:cubicBezTo>
                  <a:pt x="359" y="713"/>
                  <a:pt x="342" y="709"/>
                  <a:pt x="332" y="704"/>
                </a:cubicBezTo>
                <a:cubicBezTo>
                  <a:pt x="298" y="687"/>
                  <a:pt x="264" y="672"/>
                  <a:pt x="228" y="660"/>
                </a:cubicBezTo>
                <a:cubicBezTo>
                  <a:pt x="224" y="663"/>
                  <a:pt x="219" y="664"/>
                  <a:pt x="216" y="668"/>
                </a:cubicBezTo>
                <a:cubicBezTo>
                  <a:pt x="213" y="671"/>
                  <a:pt x="215" y="677"/>
                  <a:pt x="212" y="680"/>
                </a:cubicBezTo>
                <a:cubicBezTo>
                  <a:pt x="200" y="692"/>
                  <a:pt x="164" y="699"/>
                  <a:pt x="148" y="704"/>
                </a:cubicBezTo>
                <a:cubicBezTo>
                  <a:pt x="121" y="701"/>
                  <a:pt x="112" y="694"/>
                  <a:pt x="88" y="688"/>
                </a:cubicBezTo>
                <a:cubicBezTo>
                  <a:pt x="60" y="694"/>
                  <a:pt x="74" y="690"/>
                  <a:pt x="44" y="700"/>
                </a:cubicBezTo>
                <a:cubicBezTo>
                  <a:pt x="40" y="701"/>
                  <a:pt x="32" y="704"/>
                  <a:pt x="32" y="704"/>
                </a:cubicBezTo>
                <a:cubicBezTo>
                  <a:pt x="14" y="700"/>
                  <a:pt x="6" y="702"/>
                  <a:pt x="0" y="684"/>
                </a:cubicBezTo>
                <a:cubicBezTo>
                  <a:pt x="6" y="667"/>
                  <a:pt x="14" y="650"/>
                  <a:pt x="24" y="636"/>
                </a:cubicBezTo>
                <a:cubicBezTo>
                  <a:pt x="25" y="616"/>
                  <a:pt x="23" y="596"/>
                  <a:pt x="28" y="576"/>
                </a:cubicBezTo>
                <a:cubicBezTo>
                  <a:pt x="29" y="571"/>
                  <a:pt x="37" y="572"/>
                  <a:pt x="40" y="568"/>
                </a:cubicBezTo>
                <a:cubicBezTo>
                  <a:pt x="47" y="557"/>
                  <a:pt x="52" y="532"/>
                  <a:pt x="52" y="532"/>
                </a:cubicBezTo>
                <a:cubicBezTo>
                  <a:pt x="53" y="517"/>
                  <a:pt x="49" y="501"/>
                  <a:pt x="56" y="488"/>
                </a:cubicBezTo>
                <a:cubicBezTo>
                  <a:pt x="60" y="481"/>
                  <a:pt x="80" y="480"/>
                  <a:pt x="80" y="480"/>
                </a:cubicBezTo>
                <a:cubicBezTo>
                  <a:pt x="120" y="488"/>
                  <a:pt x="118" y="488"/>
                  <a:pt x="172" y="484"/>
                </a:cubicBezTo>
                <a:cubicBezTo>
                  <a:pt x="200" y="466"/>
                  <a:pt x="187" y="471"/>
                  <a:pt x="208" y="464"/>
                </a:cubicBezTo>
                <a:cubicBezTo>
                  <a:pt x="211" y="460"/>
                  <a:pt x="212" y="455"/>
                  <a:pt x="216" y="452"/>
                </a:cubicBezTo>
                <a:cubicBezTo>
                  <a:pt x="228" y="445"/>
                  <a:pt x="261" y="433"/>
                  <a:pt x="276" y="428"/>
                </a:cubicBezTo>
                <a:cubicBezTo>
                  <a:pt x="286" y="414"/>
                  <a:pt x="290" y="409"/>
                  <a:pt x="284" y="392"/>
                </a:cubicBezTo>
                <a:cubicBezTo>
                  <a:pt x="285" y="367"/>
                  <a:pt x="286" y="341"/>
                  <a:pt x="288" y="316"/>
                </a:cubicBezTo>
                <a:cubicBezTo>
                  <a:pt x="289" y="302"/>
                  <a:pt x="308" y="280"/>
                  <a:pt x="308" y="280"/>
                </a:cubicBezTo>
                <a:cubicBezTo>
                  <a:pt x="311" y="244"/>
                  <a:pt x="306" y="220"/>
                  <a:pt x="336" y="200"/>
                </a:cubicBezTo>
                <a:cubicBezTo>
                  <a:pt x="343" y="189"/>
                  <a:pt x="352" y="164"/>
                  <a:pt x="352" y="164"/>
                </a:cubicBezTo>
                <a:cubicBezTo>
                  <a:pt x="351" y="151"/>
                  <a:pt x="353" y="137"/>
                  <a:pt x="348" y="124"/>
                </a:cubicBezTo>
                <a:cubicBezTo>
                  <a:pt x="347" y="120"/>
                  <a:pt x="340" y="122"/>
                  <a:pt x="336" y="120"/>
                </a:cubicBezTo>
                <a:cubicBezTo>
                  <a:pt x="298" y="101"/>
                  <a:pt x="362" y="125"/>
                  <a:pt x="300" y="104"/>
                </a:cubicBezTo>
                <a:cubicBezTo>
                  <a:pt x="296" y="103"/>
                  <a:pt x="288" y="100"/>
                  <a:pt x="288" y="100"/>
                </a:cubicBezTo>
                <a:cubicBezTo>
                  <a:pt x="273" y="54"/>
                  <a:pt x="321" y="32"/>
                  <a:pt x="356" y="20"/>
                </a:cubicBezTo>
                <a:cubicBezTo>
                  <a:pt x="369" y="16"/>
                  <a:pt x="392" y="0"/>
                  <a:pt x="392" y="0"/>
                </a:cubicBezTo>
                <a:cubicBezTo>
                  <a:pt x="412" y="5"/>
                  <a:pt x="414" y="9"/>
                  <a:pt x="420" y="28"/>
                </a:cubicBezTo>
                <a:cubicBezTo>
                  <a:pt x="415" y="46"/>
                  <a:pt x="416" y="53"/>
                  <a:pt x="400" y="64"/>
                </a:cubicBezTo>
                <a:cubicBezTo>
                  <a:pt x="401" y="76"/>
                  <a:pt x="398" y="90"/>
                  <a:pt x="404" y="100"/>
                </a:cubicBezTo>
                <a:cubicBezTo>
                  <a:pt x="409" y="107"/>
                  <a:pt x="428" y="108"/>
                  <a:pt x="428" y="108"/>
                </a:cubicBezTo>
                <a:cubicBezTo>
                  <a:pt x="457" y="98"/>
                  <a:pt x="471" y="101"/>
                  <a:pt x="504" y="104"/>
                </a:cubicBezTo>
                <a:cubicBezTo>
                  <a:pt x="512" y="112"/>
                  <a:pt x="520" y="120"/>
                  <a:pt x="528" y="128"/>
                </a:cubicBezTo>
                <a:cubicBezTo>
                  <a:pt x="533" y="133"/>
                  <a:pt x="530" y="141"/>
                  <a:pt x="532" y="148"/>
                </a:cubicBezTo>
                <a:cubicBezTo>
                  <a:pt x="540" y="177"/>
                  <a:pt x="546" y="198"/>
                  <a:pt x="576" y="208"/>
                </a:cubicBezTo>
                <a:cubicBezTo>
                  <a:pt x="631" y="204"/>
                  <a:pt x="637" y="195"/>
                  <a:pt x="684" y="188"/>
                </a:cubicBezTo>
                <a:cubicBezTo>
                  <a:pt x="692" y="185"/>
                  <a:pt x="700" y="183"/>
                  <a:pt x="708" y="180"/>
                </a:cubicBezTo>
                <a:cubicBezTo>
                  <a:pt x="712" y="179"/>
                  <a:pt x="720" y="176"/>
                  <a:pt x="720" y="176"/>
                </a:cubicBezTo>
                <a:cubicBezTo>
                  <a:pt x="738" y="148"/>
                  <a:pt x="727" y="155"/>
                  <a:pt x="748" y="148"/>
                </a:cubicBezTo>
                <a:cubicBezTo>
                  <a:pt x="769" y="162"/>
                  <a:pt x="772" y="188"/>
                  <a:pt x="796" y="196"/>
                </a:cubicBezTo>
                <a:cubicBezTo>
                  <a:pt x="809" y="236"/>
                  <a:pt x="802" y="272"/>
                  <a:pt x="792" y="312"/>
                </a:cubicBezTo>
                <a:cubicBezTo>
                  <a:pt x="792" y="312"/>
                  <a:pt x="805" y="427"/>
                  <a:pt x="796" y="452"/>
                </a:cubicBezTo>
                <a:cubicBezTo>
                  <a:pt x="794" y="457"/>
                  <a:pt x="788" y="457"/>
                  <a:pt x="784" y="460"/>
                </a:cubicBezTo>
                <a:cubicBezTo>
                  <a:pt x="776" y="468"/>
                  <a:pt x="760" y="484"/>
                  <a:pt x="760" y="484"/>
                </a:cubicBezTo>
                <a:cubicBezTo>
                  <a:pt x="765" y="498"/>
                  <a:pt x="773" y="510"/>
                  <a:pt x="764" y="524"/>
                </a:cubicBezTo>
                <a:cubicBezTo>
                  <a:pt x="759" y="532"/>
                  <a:pt x="733" y="538"/>
                  <a:pt x="728" y="540"/>
                </a:cubicBezTo>
                <a:cubicBezTo>
                  <a:pt x="720" y="543"/>
                  <a:pt x="704" y="548"/>
                  <a:pt x="704" y="548"/>
                </a:cubicBezTo>
                <a:cubicBezTo>
                  <a:pt x="675" y="591"/>
                  <a:pt x="720" y="526"/>
                  <a:pt x="684" y="572"/>
                </a:cubicBezTo>
                <a:cubicBezTo>
                  <a:pt x="669" y="592"/>
                  <a:pt x="665" y="614"/>
                  <a:pt x="644" y="628"/>
                </a:cubicBezTo>
                <a:cubicBezTo>
                  <a:pt x="631" y="647"/>
                  <a:pt x="611" y="654"/>
                  <a:pt x="628" y="684"/>
                </a:cubicBezTo>
                <a:cubicBezTo>
                  <a:pt x="633" y="692"/>
                  <a:pt x="652" y="700"/>
                  <a:pt x="652" y="700"/>
                </a:cubicBezTo>
                <a:cubicBezTo>
                  <a:pt x="657" y="708"/>
                  <a:pt x="659" y="721"/>
                  <a:pt x="668" y="724"/>
                </a:cubicBezTo>
                <a:cubicBezTo>
                  <a:pt x="676" y="727"/>
                  <a:pt x="684" y="729"/>
                  <a:pt x="692" y="732"/>
                </a:cubicBezTo>
                <a:cubicBezTo>
                  <a:pt x="696" y="733"/>
                  <a:pt x="704" y="736"/>
                  <a:pt x="704" y="736"/>
                </a:cubicBezTo>
                <a:cubicBezTo>
                  <a:pt x="707" y="740"/>
                  <a:pt x="713" y="743"/>
                  <a:pt x="712" y="748"/>
                </a:cubicBezTo>
                <a:cubicBezTo>
                  <a:pt x="711" y="753"/>
                  <a:pt x="703" y="753"/>
                  <a:pt x="700" y="756"/>
                </a:cubicBezTo>
                <a:cubicBezTo>
                  <a:pt x="692" y="764"/>
                  <a:pt x="691" y="770"/>
                  <a:pt x="688" y="780"/>
                </a:cubicBezTo>
                <a:cubicBezTo>
                  <a:pt x="686" y="805"/>
                  <a:pt x="690" y="854"/>
                  <a:pt x="660" y="864"/>
                </a:cubicBezTo>
                <a:cubicBezTo>
                  <a:pt x="636" y="861"/>
                  <a:pt x="629" y="855"/>
                  <a:pt x="608" y="848"/>
                </a:cubicBezTo>
                <a:cubicBezTo>
                  <a:pt x="589" y="861"/>
                  <a:pt x="595" y="872"/>
                  <a:pt x="612" y="884"/>
                </a:cubicBezTo>
                <a:cubicBezTo>
                  <a:pt x="615" y="892"/>
                  <a:pt x="617" y="900"/>
                  <a:pt x="620" y="908"/>
                </a:cubicBezTo>
                <a:cubicBezTo>
                  <a:pt x="621" y="912"/>
                  <a:pt x="624" y="920"/>
                  <a:pt x="624" y="920"/>
                </a:cubicBezTo>
                <a:cubicBezTo>
                  <a:pt x="627" y="964"/>
                  <a:pt x="619" y="986"/>
                  <a:pt x="660" y="1000"/>
                </a:cubicBezTo>
                <a:cubicBezTo>
                  <a:pt x="672" y="1019"/>
                  <a:pt x="673" y="1028"/>
                  <a:pt x="696" y="1036"/>
                </a:cubicBezTo>
                <a:cubicBezTo>
                  <a:pt x="714" y="1032"/>
                  <a:pt x="727" y="1032"/>
                  <a:pt x="720" y="1012"/>
                </a:cubicBezTo>
                <a:cubicBezTo>
                  <a:pt x="734" y="1002"/>
                  <a:pt x="739" y="998"/>
                  <a:pt x="756" y="1004"/>
                </a:cubicBezTo>
                <a:cubicBezTo>
                  <a:pt x="768" y="1022"/>
                  <a:pt x="783" y="1025"/>
                  <a:pt x="800" y="1036"/>
                </a:cubicBezTo>
                <a:cubicBezTo>
                  <a:pt x="800" y="1036"/>
                  <a:pt x="807" y="1093"/>
                  <a:pt x="808" y="1096"/>
                </a:cubicBezTo>
                <a:cubicBezTo>
                  <a:pt x="811" y="1105"/>
                  <a:pt x="824" y="1120"/>
                  <a:pt x="824" y="1120"/>
                </a:cubicBezTo>
                <a:cubicBezTo>
                  <a:pt x="820" y="1144"/>
                  <a:pt x="820" y="1151"/>
                  <a:pt x="800" y="1164"/>
                </a:cubicBezTo>
                <a:cubicBezTo>
                  <a:pt x="792" y="1176"/>
                  <a:pt x="768" y="1192"/>
                  <a:pt x="768" y="1192"/>
                </a:cubicBezTo>
                <a:cubicBezTo>
                  <a:pt x="743" y="1186"/>
                  <a:pt x="740" y="1184"/>
                  <a:pt x="712" y="1188"/>
                </a:cubicBezTo>
                <a:cubicBezTo>
                  <a:pt x="695" y="1199"/>
                  <a:pt x="694" y="1220"/>
                  <a:pt x="676" y="1228"/>
                </a:cubicBezTo>
                <a:cubicBezTo>
                  <a:pt x="646" y="1241"/>
                  <a:pt x="614" y="1236"/>
                  <a:pt x="592" y="1264"/>
                </a:cubicBezTo>
                <a:cubicBezTo>
                  <a:pt x="583" y="1275"/>
                  <a:pt x="580" y="1292"/>
                  <a:pt x="568" y="1300"/>
                </a:cubicBezTo>
                <a:cubicBezTo>
                  <a:pt x="560" y="1305"/>
                  <a:pt x="552" y="1311"/>
                  <a:pt x="544" y="1316"/>
                </a:cubicBezTo>
                <a:cubicBezTo>
                  <a:pt x="540" y="1319"/>
                  <a:pt x="532" y="1324"/>
                  <a:pt x="532" y="1324"/>
                </a:cubicBezTo>
                <a:cubicBezTo>
                  <a:pt x="501" y="1314"/>
                  <a:pt x="515" y="1304"/>
                  <a:pt x="496" y="1288"/>
                </a:cubicBezTo>
                <a:cubicBezTo>
                  <a:pt x="479" y="1273"/>
                  <a:pt x="476" y="1273"/>
                  <a:pt x="460" y="1268"/>
                </a:cubicBezTo>
                <a:cubicBezTo>
                  <a:pt x="442" y="1295"/>
                  <a:pt x="449" y="1301"/>
                  <a:pt x="452" y="1340"/>
                </a:cubicBezTo>
                <a:cubicBezTo>
                  <a:pt x="450" y="1366"/>
                  <a:pt x="458" y="1395"/>
                  <a:pt x="432" y="1404"/>
                </a:cubicBezTo>
                <a:cubicBezTo>
                  <a:pt x="423" y="1402"/>
                  <a:pt x="414" y="1395"/>
                  <a:pt x="404" y="1396"/>
                </a:cubicBezTo>
                <a:cubicBezTo>
                  <a:pt x="396" y="1397"/>
                  <a:pt x="380" y="1404"/>
                  <a:pt x="380" y="1404"/>
                </a:cubicBezTo>
                <a:cubicBezTo>
                  <a:pt x="350" y="1394"/>
                  <a:pt x="345" y="1355"/>
                  <a:pt x="336" y="1328"/>
                </a:cubicBezTo>
                <a:cubicBezTo>
                  <a:pt x="327" y="1301"/>
                  <a:pt x="302" y="1285"/>
                  <a:pt x="276" y="1276"/>
                </a:cubicBezTo>
                <a:cubicBezTo>
                  <a:pt x="241" y="1281"/>
                  <a:pt x="252" y="1284"/>
                  <a:pt x="228" y="1300"/>
                </a:cubicBezTo>
                <a:cubicBezTo>
                  <a:pt x="209" y="1328"/>
                  <a:pt x="218" y="1349"/>
                  <a:pt x="184" y="1360"/>
                </a:cubicBezTo>
                <a:cubicBezTo>
                  <a:pt x="179" y="1345"/>
                  <a:pt x="182" y="1344"/>
                  <a:pt x="176" y="1356"/>
                </a:cubicBez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round/>
          </a:ln>
          <a:effectLst/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276" name="Oval 28"/>
          <p:cNvSpPr>
            <a:spLocks noChangeArrowheads="1"/>
          </p:cNvSpPr>
          <p:nvPr/>
        </p:nvSpPr>
        <p:spPr bwMode="auto">
          <a:xfrm>
            <a:off x="6493406" y="4596135"/>
            <a:ext cx="85730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lIns="101890" tIns="50944" rIns="101890" bIns="50944" anchor="ctr"/>
          <a:lstStyle/>
          <a:p>
            <a:endParaRPr lang="zh-CN" altLang="en-US" sz="1715"/>
          </a:p>
        </p:txBody>
      </p:sp>
      <p:sp>
        <p:nvSpPr>
          <p:cNvPr id="53277" name="Oval 29"/>
          <p:cNvSpPr>
            <a:spLocks noChangeArrowheads="1"/>
          </p:cNvSpPr>
          <p:nvPr/>
        </p:nvSpPr>
        <p:spPr bwMode="auto">
          <a:xfrm>
            <a:off x="6320042" y="4235771"/>
            <a:ext cx="85730" cy="714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lIns="101890" tIns="50944" rIns="101890" bIns="50944" anchor="ctr"/>
          <a:lstStyle/>
          <a:p>
            <a:endParaRPr lang="zh-CN" altLang="en-US" sz="1715"/>
          </a:p>
        </p:txBody>
      </p:sp>
      <p:grpSp>
        <p:nvGrpSpPr>
          <p:cNvPr id="7" name="Group 30"/>
          <p:cNvGrpSpPr/>
          <p:nvPr/>
        </p:nvGrpSpPr>
        <p:grpSpPr bwMode="auto">
          <a:xfrm>
            <a:off x="3849120" y="2651447"/>
            <a:ext cx="4061684" cy="3495676"/>
            <a:chOff x="2109" y="1424"/>
            <a:chExt cx="2177" cy="2202"/>
          </a:xfrm>
        </p:grpSpPr>
        <p:sp>
          <p:nvSpPr>
            <p:cNvPr id="53279" name="Oval 31"/>
            <p:cNvSpPr>
              <a:spLocks noChangeArrowheads="1"/>
            </p:cNvSpPr>
            <p:nvPr/>
          </p:nvSpPr>
          <p:spPr bwMode="auto">
            <a:xfrm>
              <a:off x="2853" y="3539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 sz="1715"/>
            </a:p>
          </p:txBody>
        </p:sp>
        <p:sp>
          <p:nvSpPr>
            <p:cNvPr id="53280" name="Oval 32"/>
            <p:cNvSpPr>
              <a:spLocks noChangeArrowheads="1"/>
            </p:cNvSpPr>
            <p:nvPr/>
          </p:nvSpPr>
          <p:spPr bwMode="auto">
            <a:xfrm>
              <a:off x="2699" y="2976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 sz="1715"/>
            </a:p>
          </p:txBody>
        </p:sp>
        <p:sp>
          <p:nvSpPr>
            <p:cNvPr id="53281" name="Oval 33"/>
            <p:cNvSpPr>
              <a:spLocks noChangeArrowheads="1"/>
            </p:cNvSpPr>
            <p:nvPr/>
          </p:nvSpPr>
          <p:spPr bwMode="auto">
            <a:xfrm>
              <a:off x="2744" y="2659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 sz="1715"/>
            </a:p>
          </p:txBody>
        </p:sp>
        <p:sp>
          <p:nvSpPr>
            <p:cNvPr id="53282" name="Oval 34"/>
            <p:cNvSpPr>
              <a:spLocks noChangeArrowheads="1"/>
            </p:cNvSpPr>
            <p:nvPr/>
          </p:nvSpPr>
          <p:spPr bwMode="auto">
            <a:xfrm>
              <a:off x="3424" y="3158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 sz="1715"/>
            </a:p>
          </p:txBody>
        </p:sp>
        <p:sp>
          <p:nvSpPr>
            <p:cNvPr id="53283" name="Oval 35"/>
            <p:cNvSpPr>
              <a:spLocks noChangeArrowheads="1"/>
            </p:cNvSpPr>
            <p:nvPr/>
          </p:nvSpPr>
          <p:spPr bwMode="auto">
            <a:xfrm>
              <a:off x="2926" y="1570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 sz="1715"/>
            </a:p>
          </p:txBody>
        </p:sp>
        <p:sp>
          <p:nvSpPr>
            <p:cNvPr id="53284" name="Oval 36"/>
            <p:cNvSpPr>
              <a:spLocks noChangeArrowheads="1"/>
            </p:cNvSpPr>
            <p:nvPr/>
          </p:nvSpPr>
          <p:spPr bwMode="auto">
            <a:xfrm>
              <a:off x="3044" y="1679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 sz="1715"/>
            </a:p>
          </p:txBody>
        </p:sp>
        <p:sp>
          <p:nvSpPr>
            <p:cNvPr id="53285" name="Oval 37"/>
            <p:cNvSpPr>
              <a:spLocks noChangeArrowheads="1"/>
            </p:cNvSpPr>
            <p:nvPr/>
          </p:nvSpPr>
          <p:spPr bwMode="auto">
            <a:xfrm>
              <a:off x="2762" y="2233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 sz="1715"/>
            </a:p>
          </p:txBody>
        </p:sp>
        <p:sp>
          <p:nvSpPr>
            <p:cNvPr id="53286" name="Oval 38"/>
            <p:cNvSpPr>
              <a:spLocks noChangeArrowheads="1"/>
            </p:cNvSpPr>
            <p:nvPr/>
          </p:nvSpPr>
          <p:spPr bwMode="auto">
            <a:xfrm>
              <a:off x="3061" y="2976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 sz="1715"/>
            </a:p>
          </p:txBody>
        </p:sp>
        <p:sp>
          <p:nvSpPr>
            <p:cNvPr id="53287" name="Oval 39"/>
            <p:cNvSpPr>
              <a:spLocks noChangeArrowheads="1"/>
            </p:cNvSpPr>
            <p:nvPr/>
          </p:nvSpPr>
          <p:spPr bwMode="auto">
            <a:xfrm>
              <a:off x="2354" y="3376"/>
              <a:ext cx="45" cy="4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</a:ln>
            <a:effectLst/>
          </p:spPr>
          <p:txBody>
            <a:bodyPr wrap="none" anchor="ctr"/>
            <a:lstStyle/>
            <a:p>
              <a:endParaRPr lang="zh-CN" altLang="en-US" sz="1715"/>
            </a:p>
          </p:txBody>
        </p:sp>
        <p:grpSp>
          <p:nvGrpSpPr>
            <p:cNvPr id="8" name="Group 40"/>
            <p:cNvGrpSpPr/>
            <p:nvPr/>
          </p:nvGrpSpPr>
          <p:grpSpPr bwMode="auto">
            <a:xfrm>
              <a:off x="2109" y="1424"/>
              <a:ext cx="2177" cy="2202"/>
              <a:chOff x="2109" y="1424"/>
              <a:chExt cx="2177" cy="2202"/>
            </a:xfrm>
          </p:grpSpPr>
          <p:sp>
            <p:nvSpPr>
              <p:cNvPr id="53289" name="Text Box 41"/>
              <p:cNvSpPr txBox="1">
                <a:spLocks noChangeArrowheads="1"/>
              </p:cNvSpPr>
              <p:nvPr/>
            </p:nvSpPr>
            <p:spPr bwMode="auto">
              <a:xfrm>
                <a:off x="2672" y="3376"/>
                <a:ext cx="590" cy="20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endParaRPr lang="zh-CN" altLang="zh-CN" sz="1525" dirty="0">
                  <a:solidFill>
                    <a:srgbClr val="FF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290" name="Text Box 42"/>
              <p:cNvSpPr txBox="1">
                <a:spLocks noChangeArrowheads="1"/>
              </p:cNvSpPr>
              <p:nvPr/>
            </p:nvSpPr>
            <p:spPr bwMode="auto">
              <a:xfrm>
                <a:off x="3370" y="2666"/>
                <a:ext cx="590" cy="20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zh-CN" altLang="en-US" sz="1525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浙江</a:t>
                </a:r>
                <a:endParaRPr lang="zh-CN" altLang="en-US" sz="1525" dirty="0">
                  <a:solidFill>
                    <a:srgbClr val="FF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291" name="Text Box 43"/>
              <p:cNvSpPr txBox="1">
                <a:spLocks noChangeArrowheads="1"/>
              </p:cNvSpPr>
              <p:nvPr/>
            </p:nvSpPr>
            <p:spPr bwMode="auto">
              <a:xfrm>
                <a:off x="3198" y="2987"/>
                <a:ext cx="590" cy="20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zh-CN" altLang="en-US" sz="1525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福建</a:t>
                </a:r>
                <a:endParaRPr lang="zh-CN" altLang="en-US" sz="1525" dirty="0">
                  <a:solidFill>
                    <a:srgbClr val="FF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292" name="Text Box 44"/>
              <p:cNvSpPr txBox="1">
                <a:spLocks noChangeArrowheads="1"/>
              </p:cNvSpPr>
              <p:nvPr/>
            </p:nvSpPr>
            <p:spPr bwMode="auto">
              <a:xfrm>
                <a:off x="2399" y="2877"/>
                <a:ext cx="590" cy="20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endParaRPr lang="zh-CN" altLang="zh-CN" sz="1525" dirty="0">
                  <a:solidFill>
                    <a:srgbClr val="FF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293" name="Text Box 45"/>
              <p:cNvSpPr txBox="1">
                <a:spLocks noChangeArrowheads="1"/>
              </p:cNvSpPr>
              <p:nvPr/>
            </p:nvSpPr>
            <p:spPr bwMode="auto">
              <a:xfrm>
                <a:off x="2426" y="2568"/>
                <a:ext cx="590" cy="31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endParaRPr lang="zh-CN" altLang="zh-CN" sz="2665" dirty="0">
                  <a:solidFill>
                    <a:srgbClr val="FF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294" name="Text Box 46"/>
              <p:cNvSpPr txBox="1">
                <a:spLocks noChangeArrowheads="1"/>
              </p:cNvSpPr>
              <p:nvPr/>
            </p:nvSpPr>
            <p:spPr bwMode="auto">
              <a:xfrm>
                <a:off x="2607" y="2231"/>
                <a:ext cx="590" cy="20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zh-CN" altLang="en-US" sz="1525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河南</a:t>
                </a:r>
                <a:endParaRPr lang="zh-CN" altLang="en-US" sz="1525" dirty="0">
                  <a:solidFill>
                    <a:srgbClr val="FF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295" name="Text Box 47"/>
              <p:cNvSpPr txBox="1">
                <a:spLocks noChangeArrowheads="1"/>
              </p:cNvSpPr>
              <p:nvPr/>
            </p:nvSpPr>
            <p:spPr bwMode="auto">
              <a:xfrm>
                <a:off x="3696" y="2331"/>
                <a:ext cx="590" cy="20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zh-CN" altLang="en-US" sz="1525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上海</a:t>
                </a:r>
                <a:endParaRPr lang="zh-CN" altLang="en-US" sz="1525" dirty="0">
                  <a:solidFill>
                    <a:srgbClr val="FF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296" name="Text Box 48"/>
              <p:cNvSpPr txBox="1">
                <a:spLocks noChangeArrowheads="1"/>
              </p:cNvSpPr>
              <p:nvPr/>
            </p:nvSpPr>
            <p:spPr bwMode="auto">
              <a:xfrm>
                <a:off x="2653" y="1424"/>
                <a:ext cx="590" cy="20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zh-CN" altLang="en-US" sz="1525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北京</a:t>
                </a:r>
                <a:endParaRPr lang="zh-CN" altLang="en-US" sz="1525" dirty="0">
                  <a:solidFill>
                    <a:srgbClr val="FF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297" name="Text Box 49"/>
              <p:cNvSpPr txBox="1">
                <a:spLocks noChangeArrowheads="1"/>
              </p:cNvSpPr>
              <p:nvPr/>
            </p:nvSpPr>
            <p:spPr bwMode="auto">
              <a:xfrm>
                <a:off x="2908" y="2822"/>
                <a:ext cx="589" cy="42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zh-CN" altLang="en-US" sz="1525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江</a:t>
                </a:r>
                <a:endParaRPr lang="zh-CN" altLang="en-US" sz="1525" dirty="0">
                  <a:solidFill>
                    <a:srgbClr val="FF0000"/>
                  </a:solidFill>
                  <a:ea typeface="宋体" panose="02010600030101010101" pitchFamily="2" charset="-122"/>
                </a:endParaRPr>
              </a:p>
              <a:p>
                <a:pPr algn="l">
                  <a:spcBef>
                    <a:spcPct val="50000"/>
                  </a:spcBef>
                </a:pPr>
                <a:r>
                  <a:rPr lang="zh-CN" altLang="en-US" sz="1525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西</a:t>
                </a:r>
                <a:endParaRPr lang="zh-CN" altLang="en-US" sz="1525" dirty="0">
                  <a:solidFill>
                    <a:srgbClr val="FF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298" name="Text Box 50"/>
              <p:cNvSpPr txBox="1">
                <a:spLocks noChangeArrowheads="1"/>
              </p:cNvSpPr>
              <p:nvPr/>
            </p:nvSpPr>
            <p:spPr bwMode="auto">
              <a:xfrm>
                <a:off x="2154" y="3420"/>
                <a:ext cx="590" cy="20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endParaRPr lang="zh-CN" altLang="zh-CN" sz="1525" dirty="0">
                  <a:solidFill>
                    <a:srgbClr val="FF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299" name="Text Box 51"/>
              <p:cNvSpPr txBox="1">
                <a:spLocks noChangeArrowheads="1"/>
              </p:cNvSpPr>
              <p:nvPr/>
            </p:nvSpPr>
            <p:spPr bwMode="auto">
              <a:xfrm>
                <a:off x="3288" y="2240"/>
                <a:ext cx="590" cy="20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ffectLst/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zh-CN" altLang="en-US" sz="1525" dirty="0">
                    <a:solidFill>
                      <a:srgbClr val="FF0000"/>
                    </a:solidFill>
                    <a:ea typeface="宋体" panose="02010600030101010101" pitchFamily="2" charset="-122"/>
                  </a:rPr>
                  <a:t>江苏</a:t>
                </a:r>
                <a:endParaRPr lang="zh-CN" altLang="en-US" sz="1525" dirty="0">
                  <a:solidFill>
                    <a:srgbClr val="FF0000"/>
                  </a:solidFill>
                  <a:ea typeface="宋体" panose="02010600030101010101" pitchFamily="2" charset="-122"/>
                </a:endParaRPr>
              </a:p>
            </p:txBody>
          </p:sp>
          <p:sp>
            <p:nvSpPr>
              <p:cNvPr id="53300" name="Oval 52"/>
              <p:cNvSpPr>
                <a:spLocks noChangeArrowheads="1"/>
              </p:cNvSpPr>
              <p:nvPr/>
            </p:nvSpPr>
            <p:spPr bwMode="auto">
              <a:xfrm>
                <a:off x="2109" y="1661"/>
                <a:ext cx="45" cy="4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</a:ln>
              <a:effectLst/>
            </p:spPr>
            <p:txBody>
              <a:bodyPr wrap="none" anchor="ctr"/>
              <a:lstStyle/>
              <a:p>
                <a:endParaRPr lang="zh-CN" altLang="en-US" sz="1715"/>
              </a:p>
            </p:txBody>
          </p:sp>
        </p:grpSp>
      </p:grpSp>
      <p:sp>
        <p:nvSpPr>
          <p:cNvPr id="53301" name="Oval 53"/>
          <p:cNvSpPr>
            <a:spLocks noChangeArrowheads="1"/>
          </p:cNvSpPr>
          <p:nvPr/>
        </p:nvSpPr>
        <p:spPr bwMode="auto">
          <a:xfrm>
            <a:off x="5474176" y="5964559"/>
            <a:ext cx="173364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lIns="101890" tIns="50944" rIns="101890" bIns="50944" anchor="ctr"/>
          <a:lstStyle/>
          <a:p>
            <a:endParaRPr lang="zh-CN" altLang="en-US" sz="1715"/>
          </a:p>
        </p:txBody>
      </p:sp>
      <p:sp>
        <p:nvSpPr>
          <p:cNvPr id="53302" name="Oval 54"/>
          <p:cNvSpPr>
            <a:spLocks noChangeArrowheads="1"/>
          </p:cNvSpPr>
          <p:nvPr/>
        </p:nvSpPr>
        <p:spPr bwMode="auto">
          <a:xfrm>
            <a:off x="5163643" y="6094734"/>
            <a:ext cx="102875" cy="1000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lIns="101890" tIns="50944" rIns="101890" bIns="50944" anchor="ctr"/>
          <a:lstStyle/>
          <a:p>
            <a:endParaRPr lang="zh-CN" altLang="en-US" sz="1715"/>
          </a:p>
        </p:txBody>
      </p:sp>
      <p:sp>
        <p:nvSpPr>
          <p:cNvPr id="53303" name="Oval 55"/>
          <p:cNvSpPr>
            <a:spLocks noChangeArrowheads="1"/>
          </p:cNvSpPr>
          <p:nvPr/>
        </p:nvSpPr>
        <p:spPr bwMode="auto">
          <a:xfrm>
            <a:off x="5508468" y="5978847"/>
            <a:ext cx="102875" cy="1000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lIns="101890" tIns="50944" rIns="101890" bIns="50944" anchor="ctr"/>
          <a:lstStyle/>
          <a:p>
            <a:endParaRPr lang="zh-CN" altLang="en-US" sz="1715"/>
          </a:p>
        </p:txBody>
      </p:sp>
      <p:sp>
        <p:nvSpPr>
          <p:cNvPr id="53304" name="Oval 56"/>
          <p:cNvSpPr>
            <a:spLocks noChangeArrowheads="1"/>
          </p:cNvSpPr>
          <p:nvPr/>
        </p:nvSpPr>
        <p:spPr bwMode="auto">
          <a:xfrm>
            <a:off x="5249373" y="5964560"/>
            <a:ext cx="85730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lIns="101890" tIns="50944" rIns="101890" bIns="50944" anchor="ctr"/>
          <a:lstStyle/>
          <a:p>
            <a:endParaRPr lang="zh-CN" altLang="en-US" sz="1715"/>
          </a:p>
        </p:txBody>
      </p:sp>
      <p:sp>
        <p:nvSpPr>
          <p:cNvPr id="53305" name="Oval 57"/>
          <p:cNvSpPr>
            <a:spLocks noChangeArrowheads="1"/>
          </p:cNvSpPr>
          <p:nvPr/>
        </p:nvSpPr>
        <p:spPr bwMode="auto">
          <a:xfrm>
            <a:off x="5266519" y="5964560"/>
            <a:ext cx="85730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lIns="101890" tIns="50944" rIns="101890" bIns="50944" anchor="ctr"/>
          <a:lstStyle/>
          <a:p>
            <a:endParaRPr lang="zh-CN" altLang="en-US" sz="1715"/>
          </a:p>
        </p:txBody>
      </p:sp>
      <p:sp>
        <p:nvSpPr>
          <p:cNvPr id="53306" name="Text Box 58"/>
          <p:cNvSpPr txBox="1">
            <a:spLocks noChangeArrowheads="1"/>
          </p:cNvSpPr>
          <p:nvPr/>
        </p:nvSpPr>
        <p:spPr bwMode="auto">
          <a:xfrm>
            <a:off x="5041717" y="2722885"/>
            <a:ext cx="948742" cy="7747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101890" tIns="50944" rIns="101890" bIns="50944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zh-CN" sz="1715" dirty="0">
                <a:solidFill>
                  <a:srgbClr val="FF0000"/>
                </a:solidFill>
                <a:ea typeface="宋体" panose="02010600030101010101" pitchFamily="2" charset="-122"/>
              </a:rPr>
              <a:t>    </a:t>
            </a:r>
            <a:r>
              <a:rPr lang="zh-CN" altLang="en-US" sz="2190" dirty="0">
                <a:solidFill>
                  <a:srgbClr val="FF0000"/>
                </a:solidFill>
                <a:ea typeface="宋体" panose="02010600030101010101" pitchFamily="2" charset="-122"/>
              </a:rPr>
              <a:t>直隶</a:t>
            </a:r>
            <a:endParaRPr lang="zh-CN" altLang="en-US" sz="219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53307" name="Text Box 59"/>
          <p:cNvSpPr txBox="1">
            <a:spLocks noChangeArrowheads="1"/>
          </p:cNvSpPr>
          <p:nvPr/>
        </p:nvSpPr>
        <p:spPr bwMode="auto">
          <a:xfrm>
            <a:off x="4917885" y="5723259"/>
            <a:ext cx="948742" cy="3657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101890" tIns="50944" rIns="101890" bIns="50944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715">
                <a:solidFill>
                  <a:srgbClr val="FF0000"/>
                </a:solidFill>
                <a:ea typeface="宋体" panose="02010600030101010101" pitchFamily="2" charset="-122"/>
              </a:rPr>
              <a:t>广东</a:t>
            </a:r>
            <a:endParaRPr lang="zh-CN" altLang="en-US" sz="1715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53308" name="Text Box 60"/>
          <p:cNvSpPr txBox="1">
            <a:spLocks noChangeArrowheads="1"/>
          </p:cNvSpPr>
          <p:nvPr/>
        </p:nvSpPr>
        <p:spPr bwMode="auto">
          <a:xfrm>
            <a:off x="3911990" y="5785171"/>
            <a:ext cx="948742" cy="3657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101890" tIns="50944" rIns="101890" bIns="50944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715">
                <a:solidFill>
                  <a:srgbClr val="FF0000"/>
                </a:solidFill>
                <a:ea typeface="宋体" panose="02010600030101010101" pitchFamily="2" charset="-122"/>
              </a:rPr>
              <a:t>广西</a:t>
            </a:r>
            <a:endParaRPr lang="zh-CN" altLang="en-US" sz="1715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53309" name="Oval 61"/>
          <p:cNvSpPr>
            <a:spLocks noChangeArrowheads="1"/>
          </p:cNvSpPr>
          <p:nvPr/>
        </p:nvSpPr>
        <p:spPr bwMode="auto">
          <a:xfrm>
            <a:off x="4298725" y="5748660"/>
            <a:ext cx="85730" cy="7143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</a:ln>
          <a:effectLst/>
        </p:spPr>
        <p:txBody>
          <a:bodyPr wrap="none" lIns="101890" tIns="50944" rIns="101890" bIns="50944" anchor="ctr"/>
          <a:lstStyle/>
          <a:p>
            <a:endParaRPr lang="zh-CN" altLang="en-US" sz="1715"/>
          </a:p>
        </p:txBody>
      </p:sp>
      <p:sp>
        <p:nvSpPr>
          <p:cNvPr id="53310" name="Text Box 62"/>
          <p:cNvSpPr txBox="1">
            <a:spLocks noChangeArrowheads="1"/>
          </p:cNvSpPr>
          <p:nvPr/>
        </p:nvSpPr>
        <p:spPr bwMode="auto">
          <a:xfrm>
            <a:off x="4487332" y="4854897"/>
            <a:ext cx="948742" cy="7620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101890" tIns="50944" rIns="101890" bIns="50944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715">
                <a:solidFill>
                  <a:srgbClr val="FFFF00"/>
                </a:solidFill>
                <a:ea typeface="宋体" panose="02010600030101010101" pitchFamily="2" charset="-122"/>
              </a:rPr>
              <a:t>湖</a:t>
            </a:r>
            <a:endParaRPr lang="zh-CN" altLang="en-US" sz="1715">
              <a:solidFill>
                <a:srgbClr val="FFFF00"/>
              </a:solidFill>
              <a:ea typeface="宋体" panose="02010600030101010101" pitchFamily="2" charset="-122"/>
            </a:endParaRPr>
          </a:p>
          <a:p>
            <a:pPr algn="l">
              <a:spcBef>
                <a:spcPct val="50000"/>
              </a:spcBef>
            </a:pPr>
            <a:r>
              <a:rPr lang="zh-CN" altLang="en-US" sz="1715">
                <a:solidFill>
                  <a:srgbClr val="FFFF00"/>
                </a:solidFill>
                <a:ea typeface="宋体" panose="02010600030101010101" pitchFamily="2" charset="-122"/>
              </a:rPr>
              <a:t>   南</a:t>
            </a:r>
            <a:endParaRPr lang="zh-CN" altLang="en-US" sz="1715">
              <a:solidFill>
                <a:srgbClr val="FFFF00"/>
              </a:solidFill>
              <a:ea typeface="宋体" panose="02010600030101010101" pitchFamily="2" charset="-122"/>
            </a:endParaRPr>
          </a:p>
        </p:txBody>
      </p:sp>
      <p:sp>
        <p:nvSpPr>
          <p:cNvPr id="53311" name="Text Box 63"/>
          <p:cNvSpPr txBox="1">
            <a:spLocks noChangeArrowheads="1"/>
          </p:cNvSpPr>
          <p:nvPr/>
        </p:nvSpPr>
        <p:spPr bwMode="auto">
          <a:xfrm>
            <a:off x="5628489" y="4021460"/>
            <a:ext cx="1209742" cy="6889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101890" tIns="50944" rIns="101890" bIns="50944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525" dirty="0">
                <a:solidFill>
                  <a:srgbClr val="FF0000"/>
                </a:solidFill>
                <a:ea typeface="宋体" panose="02010600030101010101" pitchFamily="2" charset="-122"/>
              </a:rPr>
              <a:t>安</a:t>
            </a:r>
            <a:endParaRPr lang="zh-CN" altLang="en-US" sz="1525" dirty="0">
              <a:solidFill>
                <a:srgbClr val="FF0000"/>
              </a:solidFill>
              <a:ea typeface="宋体" panose="02010600030101010101" pitchFamily="2" charset="-122"/>
            </a:endParaRPr>
          </a:p>
          <a:p>
            <a:pPr algn="l">
              <a:spcBef>
                <a:spcPct val="50000"/>
              </a:spcBef>
            </a:pPr>
            <a:r>
              <a:rPr lang="zh-CN" altLang="en-US" sz="1525" dirty="0">
                <a:solidFill>
                  <a:srgbClr val="FF0000"/>
                </a:solidFill>
                <a:ea typeface="宋体" panose="02010600030101010101" pitchFamily="2" charset="-122"/>
              </a:rPr>
              <a:t>徽</a:t>
            </a:r>
            <a:endParaRPr lang="zh-CN" altLang="en-US" sz="1525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53312" name="Text Box 64"/>
          <p:cNvSpPr txBox="1">
            <a:spLocks noChangeArrowheads="1"/>
          </p:cNvSpPr>
          <p:nvPr/>
        </p:nvSpPr>
        <p:spPr bwMode="auto">
          <a:xfrm>
            <a:off x="5437979" y="3372171"/>
            <a:ext cx="1209742" cy="37973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101890" tIns="50944" rIns="101890" bIns="50944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810" dirty="0">
                <a:solidFill>
                  <a:srgbClr val="FF0000"/>
                </a:solidFill>
                <a:ea typeface="宋体" panose="02010600030101010101" pitchFamily="2" charset="-122"/>
              </a:rPr>
              <a:t>山东</a:t>
            </a:r>
            <a:endParaRPr lang="zh-CN" altLang="en-US" sz="1810" dirty="0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53313" name="Text Box 65"/>
          <p:cNvSpPr txBox="1">
            <a:spLocks noChangeArrowheads="1"/>
          </p:cNvSpPr>
          <p:nvPr/>
        </p:nvSpPr>
        <p:spPr bwMode="auto">
          <a:xfrm>
            <a:off x="6579137" y="1140147"/>
            <a:ext cx="1124012" cy="3657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101890" tIns="50944" rIns="101890" bIns="50944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715">
                <a:solidFill>
                  <a:srgbClr val="FF0000"/>
                </a:solidFill>
                <a:ea typeface="宋体" panose="02010600030101010101" pitchFamily="2" charset="-122"/>
              </a:rPr>
              <a:t>黑</a:t>
            </a:r>
            <a:endParaRPr lang="zh-CN" altLang="en-US" sz="1715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53314" name="Text Box 66"/>
          <p:cNvSpPr txBox="1">
            <a:spLocks noChangeArrowheads="1"/>
          </p:cNvSpPr>
          <p:nvPr/>
        </p:nvSpPr>
        <p:spPr bwMode="auto">
          <a:xfrm>
            <a:off x="6664865" y="1859284"/>
            <a:ext cx="1124012" cy="3657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101890" tIns="50944" rIns="101890" bIns="50944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715">
                <a:solidFill>
                  <a:srgbClr val="FF0000"/>
                </a:solidFill>
                <a:ea typeface="宋体" panose="02010600030101010101" pitchFamily="2" charset="-122"/>
              </a:rPr>
              <a:t>吉</a:t>
            </a:r>
            <a:endParaRPr lang="zh-CN" altLang="en-US" sz="1715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53315" name="Text Box 67"/>
          <p:cNvSpPr txBox="1">
            <a:spLocks noChangeArrowheads="1"/>
          </p:cNvSpPr>
          <p:nvPr/>
        </p:nvSpPr>
        <p:spPr bwMode="auto">
          <a:xfrm>
            <a:off x="6320042" y="2284734"/>
            <a:ext cx="1124012" cy="3657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101890" tIns="50944" rIns="101890" bIns="50944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715">
                <a:solidFill>
                  <a:srgbClr val="FF0000"/>
                </a:solidFill>
                <a:ea typeface="宋体" panose="02010600030101010101" pitchFamily="2" charset="-122"/>
              </a:rPr>
              <a:t>辽</a:t>
            </a:r>
            <a:endParaRPr lang="zh-CN" altLang="en-US" sz="1715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pic>
        <p:nvPicPr>
          <p:cNvPr id="53316" name="Picture 68"/>
          <p:cNvPicPr>
            <a:picLocks noChangeAspect="1" noChangeArrowheads="1"/>
          </p:cNvPicPr>
          <p:nvPr/>
        </p:nvPicPr>
        <p:blipFill>
          <a:blip r:embed="rId2"/>
          <a:srcRect b="10866"/>
          <a:stretch>
            <a:fillRect/>
          </a:stretch>
        </p:blipFill>
        <p:spPr bwMode="auto">
          <a:xfrm>
            <a:off x="877157" y="4451671"/>
            <a:ext cx="1657441" cy="1560513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3317" name="Picture 69" descr="sunchuanfang"/>
          <p:cNvPicPr>
            <a:picLocks noChangeAspect="1" noChangeArrowheads="1"/>
          </p:cNvPicPr>
          <p:nvPr/>
        </p:nvPicPr>
        <p:blipFill>
          <a:blip r:embed="rId3"/>
          <a:srcRect l="8099" r="2740" b="1779"/>
          <a:stretch>
            <a:fillRect/>
          </a:stretch>
        </p:blipFill>
        <p:spPr bwMode="auto">
          <a:xfrm>
            <a:off x="8273158" y="4653651"/>
            <a:ext cx="1459310" cy="164194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3318" name="Picture 70" descr="I009.JPG (17833 bytes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49911" y="1595228"/>
            <a:ext cx="1482171" cy="157003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3319" name="Text Box 71"/>
          <p:cNvSpPr txBox="1">
            <a:spLocks noChangeArrowheads="1"/>
          </p:cNvSpPr>
          <p:nvPr/>
        </p:nvSpPr>
        <p:spPr bwMode="auto">
          <a:xfrm>
            <a:off x="2323766" y="1575840"/>
            <a:ext cx="605824" cy="11112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101890" tIns="50944" rIns="101890" bIns="50944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190" b="1" dirty="0">
                <a:solidFill>
                  <a:srgbClr val="6633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张作霖</a:t>
            </a:r>
            <a:endParaRPr lang="zh-CN" altLang="en-US" sz="2190" b="1" dirty="0">
              <a:solidFill>
                <a:srgbClr val="6633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3320" name="Text Box 72"/>
          <p:cNvSpPr txBox="1">
            <a:spLocks noChangeArrowheads="1"/>
          </p:cNvSpPr>
          <p:nvPr/>
        </p:nvSpPr>
        <p:spPr bwMode="auto">
          <a:xfrm>
            <a:off x="1136251" y="5999485"/>
            <a:ext cx="2246119" cy="4381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101890" tIns="50944" rIns="101890" bIns="50944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190" b="1" dirty="0">
                <a:solidFill>
                  <a:srgbClr val="6633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吴佩孚</a:t>
            </a:r>
            <a:endParaRPr lang="zh-CN" altLang="en-US" sz="2190" b="1" dirty="0">
              <a:solidFill>
                <a:srgbClr val="6633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3321" name="Text Box 73"/>
          <p:cNvSpPr txBox="1">
            <a:spLocks noChangeArrowheads="1"/>
          </p:cNvSpPr>
          <p:nvPr/>
        </p:nvSpPr>
        <p:spPr bwMode="auto">
          <a:xfrm>
            <a:off x="9769954" y="4857760"/>
            <a:ext cx="518189" cy="8940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101890" tIns="50944" rIns="101890" bIns="50944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715" b="1" dirty="0">
                <a:solidFill>
                  <a:srgbClr val="6633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孙传芳</a:t>
            </a:r>
            <a:endParaRPr lang="zh-CN" altLang="en-US" sz="1715" b="1" dirty="0">
              <a:solidFill>
                <a:srgbClr val="6633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3322" name="Line 74"/>
          <p:cNvSpPr>
            <a:spLocks noChangeShapeType="1"/>
          </p:cNvSpPr>
          <p:nvPr/>
        </p:nvSpPr>
        <p:spPr bwMode="auto">
          <a:xfrm flipV="1">
            <a:off x="2778451" y="4380235"/>
            <a:ext cx="1381202" cy="719137"/>
          </a:xfrm>
          <a:prstGeom prst="line">
            <a:avLst/>
          </a:prstGeom>
          <a:noFill/>
          <a:ln w="123825">
            <a:solidFill>
              <a:srgbClr val="0000FF"/>
            </a:solidFill>
            <a:round/>
            <a:tailEnd type="triangle" w="med" len="med"/>
          </a:ln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323" name="Line 75"/>
          <p:cNvSpPr>
            <a:spLocks noChangeShapeType="1"/>
          </p:cNvSpPr>
          <p:nvPr/>
        </p:nvSpPr>
        <p:spPr bwMode="auto">
          <a:xfrm>
            <a:off x="4643550" y="2350878"/>
            <a:ext cx="994286" cy="0"/>
          </a:xfrm>
          <a:prstGeom prst="line">
            <a:avLst/>
          </a:prstGeom>
          <a:noFill/>
          <a:ln w="111125">
            <a:solidFill>
              <a:srgbClr val="FF0000"/>
            </a:solidFill>
            <a:round/>
            <a:tailEnd type="triangle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324" name="Line 76"/>
          <p:cNvSpPr>
            <a:spLocks noChangeShapeType="1"/>
          </p:cNvSpPr>
          <p:nvPr/>
        </p:nvSpPr>
        <p:spPr bwMode="auto">
          <a:xfrm flipH="1" flipV="1">
            <a:off x="6838231" y="4883472"/>
            <a:ext cx="1211647" cy="576263"/>
          </a:xfrm>
          <a:prstGeom prst="line">
            <a:avLst/>
          </a:prstGeom>
          <a:noFill/>
          <a:ln w="111125">
            <a:solidFill>
              <a:srgbClr val="33CCCC"/>
            </a:solidFill>
            <a:round/>
            <a:tailEnd type="triangle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lIns="101890" tIns="50944" rIns="101890" bIns="50944"/>
          <a:lstStyle/>
          <a:p>
            <a:endParaRPr lang="zh-CN" altLang="en-US" sz="1715"/>
          </a:p>
        </p:txBody>
      </p:sp>
      <p:sp>
        <p:nvSpPr>
          <p:cNvPr id="53325" name="Text Box 77"/>
          <p:cNvSpPr txBox="1">
            <a:spLocks noChangeArrowheads="1"/>
          </p:cNvSpPr>
          <p:nvPr/>
        </p:nvSpPr>
        <p:spPr bwMode="auto">
          <a:xfrm>
            <a:off x="4334922" y="4294510"/>
            <a:ext cx="1122107" cy="4381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101890" tIns="50944" rIns="101890" bIns="50944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190" dirty="0">
                <a:solidFill>
                  <a:srgbClr val="FF3300"/>
                </a:solidFill>
                <a:ea typeface="宋体" panose="02010600030101010101" pitchFamily="2" charset="-122"/>
              </a:rPr>
              <a:t>湖北</a:t>
            </a:r>
            <a:endParaRPr lang="zh-CN" altLang="en-US" sz="2190" dirty="0">
              <a:solidFill>
                <a:srgbClr val="FF3300"/>
              </a:solidFill>
              <a:ea typeface="宋体" panose="02010600030101010101" pitchFamily="2" charset="-122"/>
            </a:endParaRPr>
          </a:p>
        </p:txBody>
      </p:sp>
      <p:sp>
        <p:nvSpPr>
          <p:cNvPr id="53326" name="Text Box 78"/>
          <p:cNvSpPr txBox="1">
            <a:spLocks noChangeArrowheads="1"/>
          </p:cNvSpPr>
          <p:nvPr/>
        </p:nvSpPr>
        <p:spPr bwMode="auto">
          <a:xfrm>
            <a:off x="962886" y="6322800"/>
            <a:ext cx="1813660" cy="4381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101890" tIns="50944" rIns="101890" bIns="50944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190" b="1" dirty="0">
                <a:solidFill>
                  <a:srgbClr val="6633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兵力</a:t>
            </a:r>
            <a:r>
              <a:rPr lang="en-US" altLang="zh-CN" sz="2190" b="1" dirty="0">
                <a:solidFill>
                  <a:srgbClr val="6633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20</a:t>
            </a:r>
            <a:r>
              <a:rPr lang="zh-CN" altLang="en-US" sz="2190" b="1" dirty="0">
                <a:solidFill>
                  <a:srgbClr val="6633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万</a:t>
            </a:r>
            <a:endParaRPr lang="zh-CN" altLang="en-US" sz="2190" b="1" dirty="0">
              <a:solidFill>
                <a:srgbClr val="6633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3327" name="Text Box 79"/>
          <p:cNvSpPr txBox="1">
            <a:spLocks noChangeArrowheads="1"/>
          </p:cNvSpPr>
          <p:nvPr/>
        </p:nvSpPr>
        <p:spPr bwMode="auto">
          <a:xfrm>
            <a:off x="2064673" y="2583902"/>
            <a:ext cx="969698" cy="7747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101890" tIns="50944" rIns="101890" bIns="50944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2190" b="1" dirty="0">
                <a:solidFill>
                  <a:srgbClr val="6633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兵力</a:t>
            </a:r>
            <a:r>
              <a:rPr lang="en-US" altLang="zh-CN" sz="2190" b="1" dirty="0">
                <a:solidFill>
                  <a:srgbClr val="6633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35</a:t>
            </a:r>
            <a:r>
              <a:rPr lang="zh-CN" altLang="en-US" sz="2190" b="1" dirty="0">
                <a:solidFill>
                  <a:srgbClr val="6633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万</a:t>
            </a:r>
            <a:endParaRPr lang="zh-CN" altLang="en-US" sz="2190" b="1" dirty="0">
              <a:solidFill>
                <a:srgbClr val="6633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3328" name="Text Box 80"/>
          <p:cNvSpPr txBox="1">
            <a:spLocks noChangeArrowheads="1"/>
          </p:cNvSpPr>
          <p:nvPr/>
        </p:nvSpPr>
        <p:spPr bwMode="auto">
          <a:xfrm>
            <a:off x="9701918" y="5810267"/>
            <a:ext cx="884470" cy="6299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101890" tIns="50944" rIns="101890" bIns="50944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715" b="1" dirty="0">
                <a:solidFill>
                  <a:srgbClr val="6633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兵力</a:t>
            </a:r>
            <a:r>
              <a:rPr lang="en-US" altLang="zh-CN" sz="1715" b="1" dirty="0">
                <a:solidFill>
                  <a:srgbClr val="6633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20</a:t>
            </a:r>
            <a:r>
              <a:rPr lang="zh-CN" altLang="en-US" sz="1715" b="1" dirty="0">
                <a:solidFill>
                  <a:srgbClr val="6633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万</a:t>
            </a:r>
            <a:endParaRPr lang="zh-CN" altLang="en-US" sz="1715" b="1" dirty="0">
              <a:solidFill>
                <a:srgbClr val="6633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53329" name="Text Box 81"/>
          <p:cNvSpPr txBox="1">
            <a:spLocks noChangeArrowheads="1"/>
          </p:cNvSpPr>
          <p:nvPr/>
        </p:nvSpPr>
        <p:spPr bwMode="auto">
          <a:xfrm>
            <a:off x="4917885" y="5723259"/>
            <a:ext cx="948742" cy="3657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101890" tIns="50944" rIns="101890" bIns="50944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715">
                <a:solidFill>
                  <a:srgbClr val="FFFF00"/>
                </a:solidFill>
                <a:ea typeface="宋体" panose="02010600030101010101" pitchFamily="2" charset="-122"/>
              </a:rPr>
              <a:t>广东</a:t>
            </a:r>
            <a:endParaRPr lang="zh-CN" altLang="en-US" sz="1715">
              <a:solidFill>
                <a:srgbClr val="FFFF00"/>
              </a:solidFill>
              <a:ea typeface="宋体" panose="02010600030101010101" pitchFamily="2" charset="-122"/>
            </a:endParaRPr>
          </a:p>
        </p:txBody>
      </p:sp>
      <p:sp>
        <p:nvSpPr>
          <p:cNvPr id="53330" name="Text Box 82"/>
          <p:cNvSpPr txBox="1">
            <a:spLocks noChangeArrowheads="1"/>
          </p:cNvSpPr>
          <p:nvPr/>
        </p:nvSpPr>
        <p:spPr bwMode="auto">
          <a:xfrm>
            <a:off x="3911990" y="5785171"/>
            <a:ext cx="948742" cy="3657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101890" tIns="50944" rIns="101890" bIns="50944">
            <a:spAutoFit/>
          </a:bodyPr>
          <a:lstStyle/>
          <a:p>
            <a:pPr algn="l">
              <a:spcBef>
                <a:spcPct val="50000"/>
              </a:spcBef>
            </a:pPr>
            <a:r>
              <a:rPr lang="zh-CN" altLang="en-US" sz="1715">
                <a:solidFill>
                  <a:srgbClr val="FFFF00"/>
                </a:solidFill>
                <a:ea typeface="宋体" panose="02010600030101010101" pitchFamily="2" charset="-122"/>
              </a:rPr>
              <a:t>广西</a:t>
            </a:r>
            <a:endParaRPr lang="zh-CN" altLang="en-US" sz="1715">
              <a:solidFill>
                <a:srgbClr val="FFFF00"/>
              </a:solidFill>
              <a:ea typeface="宋体" panose="02010600030101010101" pitchFamily="2" charset="-122"/>
            </a:endParaRPr>
          </a:p>
        </p:txBody>
      </p:sp>
      <p:sp>
        <p:nvSpPr>
          <p:cNvPr id="53331" name="Text Box 83"/>
          <p:cNvSpPr txBox="1">
            <a:spLocks noChangeArrowheads="1"/>
          </p:cNvSpPr>
          <p:nvPr/>
        </p:nvSpPr>
        <p:spPr bwMode="auto">
          <a:xfrm>
            <a:off x="5267450" y="6056125"/>
            <a:ext cx="2937671" cy="111125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lIns="102598" tIns="51299" rIns="102598" bIns="51299">
            <a:spAutoFit/>
          </a:bodyPr>
          <a:lstStyle/>
          <a:p>
            <a:pPr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kumimoji="1" lang="en-US" altLang="zh-CN" sz="2190" b="1" dirty="0">
                <a:solidFill>
                  <a:srgbClr val="99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 </a:t>
            </a:r>
            <a:r>
              <a:rPr kumimoji="1" lang="zh-CN" altLang="en-US" sz="2190" b="1" dirty="0">
                <a:solidFill>
                  <a:srgbClr val="99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国民政府</a:t>
            </a:r>
            <a:endParaRPr kumimoji="1" lang="zh-CN" altLang="en-US" sz="2190" b="1" dirty="0">
              <a:solidFill>
                <a:srgbClr val="99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l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r>
              <a:rPr kumimoji="1" lang="zh-CN" altLang="en-US" sz="2190" b="1" dirty="0">
                <a:solidFill>
                  <a:srgbClr val="99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 兵力约</a:t>
            </a:r>
            <a:r>
              <a:rPr kumimoji="1" lang="en-US" altLang="zh-CN" sz="2190" b="1" dirty="0">
                <a:solidFill>
                  <a:srgbClr val="99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10</a:t>
            </a:r>
            <a:r>
              <a:rPr kumimoji="1" lang="zh-CN" altLang="en-US" sz="2190" b="1" dirty="0">
                <a:solidFill>
                  <a:srgbClr val="99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万</a:t>
            </a:r>
            <a:endParaRPr kumimoji="1" lang="zh-CN" altLang="en-US" sz="2190" b="1" dirty="0">
              <a:solidFill>
                <a:srgbClr val="99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 algn="l">
              <a:spcBef>
                <a:spcPct val="20000"/>
              </a:spcBef>
              <a:buClr>
                <a:schemeClr val="tx2"/>
              </a:buClr>
              <a:buSzPct val="95000"/>
              <a:buFont typeface="Wingdings" panose="05000000000000000000" pitchFamily="2" charset="2"/>
              <a:buNone/>
            </a:pPr>
            <a:endParaRPr kumimoji="1" lang="en-US" altLang="zh-CN" sz="2190" b="1" dirty="0">
              <a:solidFill>
                <a:srgbClr val="99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graphicFrame>
        <p:nvGraphicFramePr>
          <p:cNvPr id="53402" name="Group 154"/>
          <p:cNvGraphicFramePr>
            <a:graphicFrameLocks noGrp="1"/>
          </p:cNvGraphicFramePr>
          <p:nvPr>
            <p:ph/>
          </p:nvPr>
        </p:nvGraphicFramePr>
        <p:xfrm>
          <a:off x="8137085" y="1353280"/>
          <a:ext cx="3251835" cy="2692400"/>
        </p:xfrm>
        <a:graphic>
          <a:graphicData uri="http://schemas.openxmlformats.org/drawingml/2006/table">
            <a:tbl>
              <a:tblPr/>
              <a:tblGrid>
                <a:gridCol w="1071245"/>
                <a:gridCol w="2180590"/>
              </a:tblGrid>
              <a:tr h="38227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905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华文新魏" panose="02010800040101010101" pitchFamily="2" charset="-122"/>
                          <a:ea typeface="华文新魏" panose="02010800040101010101" pitchFamily="2" charset="-122"/>
                          <a:cs typeface="宋体" panose="02010600030101010101" pitchFamily="2" charset="-122"/>
                        </a:rPr>
                        <a:t>军阀</a:t>
                      </a:r>
                      <a:endParaRPr kumimoji="0" lang="zh-CN" altLang="en-US" sz="1905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华文新魏" panose="02010800040101010101" pitchFamily="2" charset="-122"/>
                        <a:ea typeface="华文新魏" panose="020108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09734" marR="1097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905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华文新魏" panose="02010800040101010101" pitchFamily="2" charset="-122"/>
                          <a:ea typeface="华文新魏" panose="02010800040101010101" pitchFamily="2" charset="-122"/>
                          <a:cs typeface="宋体" panose="02010600030101010101" pitchFamily="2" charset="-122"/>
                        </a:rPr>
                        <a:t>控制地区</a:t>
                      </a:r>
                      <a:endParaRPr kumimoji="0" lang="zh-CN" altLang="en-US" sz="1905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华文新魏" panose="02010800040101010101" pitchFamily="2" charset="-122"/>
                        <a:ea typeface="华文新魏" panose="020108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09734" marR="1097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905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华文新魏" panose="02010800040101010101" pitchFamily="2" charset="-122"/>
                          <a:ea typeface="华文新魏" panose="02010800040101010101" pitchFamily="2" charset="-122"/>
                          <a:cs typeface="宋体" panose="02010600030101010101" pitchFamily="2" charset="-122"/>
                        </a:rPr>
                        <a:t>吴佩孚</a:t>
                      </a:r>
                      <a:endParaRPr kumimoji="0" lang="zh-CN" altLang="en-US" sz="1905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华文新魏" panose="02010800040101010101" pitchFamily="2" charset="-122"/>
                        <a:ea typeface="华文新魏" panose="020108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09734" marR="1097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905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华文新魏" panose="02010800040101010101" pitchFamily="2" charset="-122"/>
                          <a:ea typeface="华文新魏" panose="02010800040101010101" pitchFamily="2" charset="-122"/>
                          <a:cs typeface="宋体" panose="02010600030101010101" pitchFamily="2" charset="-122"/>
                        </a:rPr>
                        <a:t>湖南、湖北、河南和直隶的一部</a:t>
                      </a:r>
                      <a:endParaRPr kumimoji="0" lang="zh-CN" altLang="en-US" sz="1905" b="1" i="0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华文新魏" panose="02010800040101010101" pitchFamily="2" charset="-122"/>
                        <a:ea typeface="华文新魏" panose="020108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09734" marR="1097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</a:tr>
              <a:tr h="673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905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华文新魏" panose="02010800040101010101" pitchFamily="2" charset="-122"/>
                          <a:ea typeface="华文新魏" panose="02010800040101010101" pitchFamily="2" charset="-122"/>
                          <a:cs typeface="宋体" panose="02010600030101010101" pitchFamily="2" charset="-122"/>
                        </a:rPr>
                        <a:t>孙传芳</a:t>
                      </a:r>
                      <a:endParaRPr kumimoji="0" lang="zh-CN" altLang="en-US" sz="1905" b="1" i="0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华文新魏" panose="02010800040101010101" pitchFamily="2" charset="-122"/>
                        <a:ea typeface="华文新魏" panose="020108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09734" marR="1097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905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华文新魏" panose="02010800040101010101" pitchFamily="2" charset="-122"/>
                          <a:ea typeface="华文新魏" panose="02010800040101010101" pitchFamily="2" charset="-122"/>
                          <a:cs typeface="宋体" panose="02010600030101010101" pitchFamily="2" charset="-122"/>
                        </a:rPr>
                        <a:t>江苏、江西、安徽、浙江、福建</a:t>
                      </a:r>
                      <a:endParaRPr kumimoji="0" lang="zh-CN" altLang="en-US" sz="1905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华文新魏" panose="02010800040101010101" pitchFamily="2" charset="-122"/>
                        <a:ea typeface="华文新魏" panose="020108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09734" marR="1097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</a:tr>
              <a:tr h="96393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905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华文新魏" panose="02010800040101010101" pitchFamily="2" charset="-122"/>
                          <a:ea typeface="华文新魏" panose="02010800040101010101" pitchFamily="2" charset="-122"/>
                          <a:cs typeface="宋体" panose="02010600030101010101" pitchFamily="2" charset="-122"/>
                        </a:rPr>
                        <a:t>张作霖</a:t>
                      </a:r>
                      <a:endParaRPr kumimoji="0" lang="zh-CN" altLang="en-US" sz="1905" b="1" i="0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华文新魏" panose="02010800040101010101" pitchFamily="2" charset="-122"/>
                        <a:ea typeface="华文新魏" panose="020108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09734" marR="1097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1905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华文新魏" panose="02010800040101010101" pitchFamily="2" charset="-122"/>
                          <a:ea typeface="华文新魏" panose="02010800040101010101" pitchFamily="2" charset="-122"/>
                          <a:cs typeface="宋体" panose="02010600030101010101" pitchFamily="2" charset="-122"/>
                        </a:rPr>
                        <a:t>黑龙江、吉林、辽宁、热河、山东、察哈尔和直隶</a:t>
                      </a:r>
                      <a:endParaRPr kumimoji="0" lang="zh-CN" altLang="en-US" sz="1905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华文新魏" panose="02010800040101010101" pitchFamily="2" charset="-122"/>
                        <a:ea typeface="华文新魏" panose="0201080004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109734" marR="10973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 dpi="0" rotWithShape="0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</a:tr>
            </a:tbl>
          </a:graphicData>
        </a:graphic>
      </p:graphicFrame>
      <p:pic>
        <p:nvPicPr>
          <p:cNvPr id="97" name="图片 96" descr="t018d16e110143ea110.jpg"/>
          <p:cNvPicPr>
            <a:picLocks noChangeAspect="1"/>
          </p:cNvPicPr>
          <p:nvPr/>
        </p:nvPicPr>
        <p:blipFill>
          <a:blip r:embed="rId6">
            <a:clrChange>
              <a:clrFrom>
                <a:srgbClr val="F2F2F2"/>
              </a:clrFrom>
              <a:clrTo>
                <a:srgbClr val="F2F2F2">
                  <a:alpha val="0"/>
                </a:srgbClr>
              </a:clrTo>
            </a:clrChange>
          </a:blip>
          <a:srcRect t="54831" b="25094"/>
          <a:stretch>
            <a:fillRect/>
          </a:stretch>
        </p:blipFill>
        <p:spPr>
          <a:xfrm>
            <a:off x="585068" y="6762773"/>
            <a:ext cx="10973405" cy="136072"/>
          </a:xfrm>
          <a:prstGeom prst="rect">
            <a:avLst/>
          </a:prstGeom>
        </p:spPr>
      </p:pic>
      <p:sp>
        <p:nvSpPr>
          <p:cNvPr id="98" name="矩形 97"/>
          <p:cNvSpPr/>
          <p:nvPr/>
        </p:nvSpPr>
        <p:spPr bwMode="auto">
          <a:xfrm flipV="1">
            <a:off x="609298" y="6855304"/>
            <a:ext cx="10973405" cy="43542"/>
          </a:xfrm>
          <a:prstGeom prst="rect">
            <a:avLst/>
          </a:prstGeom>
          <a:solidFill>
            <a:srgbClr val="6633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2">
                <a:lumMod val="60000"/>
                <a:lumOff val="40000"/>
                <a:alpha val="40000"/>
              </a:schemeClr>
            </a:glow>
          </a:effectLst>
        </p:spPr>
        <p:txBody>
          <a:bodyPr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endParaRPr lang="zh-CN" altLang="en-US" sz="1715" dirty="0">
              <a:ln>
                <a:solidFill>
                  <a:srgbClr val="660033"/>
                </a:solidFill>
              </a:ln>
            </a:endParaRPr>
          </a:p>
        </p:txBody>
      </p:sp>
      <p:cxnSp>
        <p:nvCxnSpPr>
          <p:cNvPr id="106" name="直接连接符 105"/>
          <p:cNvCxnSpPr/>
          <p:nvPr/>
        </p:nvCxnSpPr>
        <p:spPr>
          <a:xfrm>
            <a:off x="1470447" y="238938"/>
            <a:ext cx="0" cy="249464"/>
          </a:xfrm>
          <a:prstGeom prst="line">
            <a:avLst/>
          </a:prstGeom>
          <a:ln w="28575" cmpd="sng">
            <a:solidFill>
              <a:schemeClr val="bg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5" name="Picture 26" descr="9">
            <a:hlinkClick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926569" y="6150448"/>
            <a:ext cx="625929" cy="589643"/>
          </a:xfrm>
          <a:prstGeom prst="rect">
            <a:avLst/>
          </a:prstGeom>
          <a:noFill/>
        </p:spPr>
      </p:pic>
      <p:sp>
        <p:nvSpPr>
          <p:cNvPr id="31" name="TextBox 4"/>
          <p:cNvSpPr txBox="1"/>
          <p:nvPr>
            <p:custDataLst>
              <p:tags r:id="rId9"/>
            </p:custDataLst>
          </p:nvPr>
        </p:nvSpPr>
        <p:spPr>
          <a:xfrm>
            <a:off x="65405" y="305435"/>
            <a:ext cx="634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二、北伐战争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47107" name="TextBox 17"/>
          <p:cNvSpPr/>
          <p:nvPr>
            <p:custDataLst>
              <p:tags r:id="rId10"/>
            </p:custDataLst>
          </p:nvPr>
        </p:nvSpPr>
        <p:spPr>
          <a:xfrm>
            <a:off x="212090" y="930593"/>
            <a:ext cx="999490" cy="583565"/>
          </a:xfrm>
          <a:prstGeom prst="rect">
            <a:avLst/>
          </a:prstGeom>
          <a:noFill/>
          <a:ln w="34925" cmpd="sng">
            <a:solidFill>
              <a:srgbClr val="FF0000"/>
            </a:solidFill>
            <a:prstDash val="sysDash"/>
          </a:ln>
        </p:spPr>
        <p:txBody>
          <a:bodyPr wrap="none" anchor="t" anchorCtr="0">
            <a:spAutoFit/>
          </a:bodyPr>
          <a:p>
            <a:r>
              <a:rPr lang="zh-CN" altLang="en-US" sz="3200" b="1">
                <a:effectLst>
                  <a:outerShdw blurRad="38100" dist="38100" dir="2700000">
                    <a:srgbClr val="FFFFFF"/>
                  </a:outerShdw>
                </a:effectLst>
                <a:ea typeface="百度综艺简体" pitchFamily="2" charset="-122"/>
              </a:rPr>
              <a:t>成果</a:t>
            </a:r>
            <a:endParaRPr lang="zh-CN" altLang="en-US" sz="3200" b="1">
              <a:effectLst>
                <a:outerShdw blurRad="38100" dist="38100" dir="2700000">
                  <a:srgbClr val="FFFFFF"/>
                </a:outerShdw>
              </a:effectLst>
              <a:latin typeface="百度综艺简体" pitchFamily="2" charset="-122"/>
              <a:ea typeface="百度综艺简体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3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5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53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53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4" dur="500"/>
                                        <p:tgtEl>
                                          <p:spTgt spid="53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7" dur="500"/>
                                        <p:tgtEl>
                                          <p:spTgt spid="53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3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33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3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3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0" dur="500"/>
                                        <p:tgtEl>
                                          <p:spTgt spid="5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2000"/>
                                        <p:tgtEl>
                                          <p:spTgt spid="53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20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2000"/>
                                        <p:tgtEl>
                                          <p:spTgt spid="53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20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2000"/>
                                        <p:tgtEl>
                                          <p:spTgt spid="53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33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33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3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53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53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5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1000"/>
                                        <p:tgtEl>
                                          <p:spTgt spid="5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5" dur="2000"/>
                                        <p:tgtEl>
                                          <p:spTgt spid="53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8" dur="2000"/>
                                        <p:tgtEl>
                                          <p:spTgt spid="53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1" dur="2000"/>
                                        <p:tgtEl>
                                          <p:spTgt spid="53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4" dur="2000"/>
                                        <p:tgtEl>
                                          <p:spTgt spid="53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7" dur="2000"/>
                                        <p:tgtEl>
                                          <p:spTgt spid="53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0" dur="2000"/>
                                        <p:tgtEl>
                                          <p:spTgt spid="53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5" dur="500"/>
                                        <p:tgtEl>
                                          <p:spTgt spid="53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0" dur="2000"/>
                                        <p:tgtEl>
                                          <p:spTgt spid="53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3" dur="2000"/>
                                        <p:tgtEl>
                                          <p:spTgt spid="53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6" dur="2000"/>
                                        <p:tgtEl>
                                          <p:spTgt spid="53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53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53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500"/>
                            </p:stCondLst>
                            <p:childTnLst>
                              <p:par>
                                <p:cTn id="14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8" grpId="0" bldLvl="0" animBg="1"/>
      <p:bldP spid="53259" grpId="0" bldLvl="0" animBg="1"/>
      <p:bldP spid="53260" grpId="0" bldLvl="0" animBg="1"/>
      <p:bldP spid="53261" grpId="0" bldLvl="0" animBg="1"/>
      <p:bldP spid="53262" grpId="0" bldLvl="0" animBg="1"/>
      <p:bldP spid="53263" grpId="0" bldLvl="0" animBg="1"/>
      <p:bldP spid="53264" grpId="0" bldLvl="0" animBg="1"/>
      <p:bldP spid="53265" grpId="0" bldLvl="0" animBg="1"/>
      <p:bldP spid="53266" grpId="0" bldLvl="0" animBg="1"/>
      <p:bldP spid="53267" grpId="0" bldLvl="0" animBg="1"/>
      <p:bldP spid="53268" grpId="0" bldLvl="0" animBg="1"/>
      <p:bldP spid="53269" grpId="0" bldLvl="0" animBg="1"/>
      <p:bldP spid="53270" grpId="0" bldLvl="0" animBg="1"/>
      <p:bldP spid="53271" grpId="0" bldLvl="0" animBg="1"/>
      <p:bldP spid="53272" grpId="0" bldLvl="0" animBg="1"/>
      <p:bldP spid="53273" grpId="0" bldLvl="0" animBg="1"/>
      <p:bldP spid="53274" grpId="0" bldLvl="0" animBg="1"/>
      <p:bldP spid="53275" grpId="0" bldLvl="0" animBg="1"/>
      <p:bldP spid="53319" grpId="0" bldLvl="0" animBg="1"/>
      <p:bldP spid="53321" grpId="0" bldLvl="0" animBg="1"/>
      <p:bldP spid="53322" grpId="0" bldLvl="0" animBg="1"/>
      <p:bldP spid="53323" grpId="0" bldLvl="0" animBg="1"/>
      <p:bldP spid="53324" grpId="0" bldLvl="0" animBg="1"/>
      <p:bldP spid="53326" grpId="0" bldLvl="0" animBg="1"/>
      <p:bldP spid="53327" grpId="0" bldLvl="0" animBg="1"/>
      <p:bldP spid="53328" grpId="0" bldLvl="0" animBg="1"/>
      <p:bldP spid="53331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椭圆 28"/>
          <p:cNvSpPr/>
          <p:nvPr/>
        </p:nvSpPr>
        <p:spPr>
          <a:xfrm>
            <a:off x="7239010" y="3286124"/>
            <a:ext cx="142876" cy="14287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4"/>
          <p:cNvSpPr txBox="1"/>
          <p:nvPr/>
        </p:nvSpPr>
        <p:spPr>
          <a:xfrm>
            <a:off x="65405" y="305435"/>
            <a:ext cx="634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二、北伐战争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61260" y="-1827530"/>
            <a:ext cx="4064000" cy="3670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7107" name="TextBox 17"/>
          <p:cNvSpPr/>
          <p:nvPr>
            <p:custDataLst>
              <p:tags r:id="rId1"/>
            </p:custDataLst>
          </p:nvPr>
        </p:nvSpPr>
        <p:spPr>
          <a:xfrm>
            <a:off x="212090" y="930593"/>
            <a:ext cx="999490" cy="583565"/>
          </a:xfrm>
          <a:prstGeom prst="rect">
            <a:avLst/>
          </a:prstGeom>
          <a:noFill/>
          <a:ln w="34925" cmpd="sng">
            <a:solidFill>
              <a:srgbClr val="FF0000"/>
            </a:solidFill>
            <a:prstDash val="sysDash"/>
          </a:ln>
        </p:spPr>
        <p:txBody>
          <a:bodyPr wrap="none" anchor="t" anchorCtr="0">
            <a:spAutoFit/>
          </a:bodyPr>
          <a:p>
            <a:r>
              <a:rPr lang="zh-CN" altLang="en-US" sz="3200" b="1">
                <a:effectLst>
                  <a:outerShdw blurRad="38100" dist="38100" dir="2700000">
                    <a:srgbClr val="FFFFFF"/>
                  </a:outerShdw>
                </a:effectLst>
                <a:ea typeface="百度综艺简体" pitchFamily="2" charset="-122"/>
              </a:rPr>
              <a:t>结果</a:t>
            </a:r>
            <a:endParaRPr lang="zh-CN" altLang="en-US" sz="3200" b="1">
              <a:effectLst>
                <a:outerShdw blurRad="38100" dist="38100" dir="2700000">
                  <a:srgbClr val="FFFFFF"/>
                </a:outerShdw>
              </a:effectLst>
              <a:latin typeface="百度综艺简体" pitchFamily="2" charset="-122"/>
              <a:ea typeface="百度综艺简体" pitchFamily="2" charset="-122"/>
            </a:endParaRPr>
          </a:p>
        </p:txBody>
      </p:sp>
      <p:sp>
        <p:nvSpPr>
          <p:cNvPr id="100" name="文本框 99"/>
          <p:cNvSpPr txBox="1"/>
          <p:nvPr>
            <p:custDataLst>
              <p:tags r:id="rId2"/>
            </p:custDataLst>
          </p:nvPr>
        </p:nvSpPr>
        <p:spPr>
          <a:xfrm>
            <a:off x="1405255" y="1011555"/>
            <a:ext cx="7209790" cy="422910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noFill/>
          </a:ln>
        </p:spPr>
        <p:txBody>
          <a:bodyPr wrap="square">
            <a:noAutofit/>
          </a:bodyPr>
          <a:p>
            <a:pPr algn="l">
              <a:buClrTx/>
              <a:buSzTx/>
              <a:buFontTx/>
            </a:pPr>
            <a:r>
              <a:rPr lang="zh-CN" sz="20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1927年，蒋介石发动四一二反革命政变，国民大革命失败</a:t>
            </a:r>
            <a:endParaRPr lang="zh-CN" sz="20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11200" y="1951990"/>
            <a:ext cx="9908540" cy="2953385"/>
            <a:chOff x="1779" y="2721"/>
            <a:chExt cx="15604" cy="4651"/>
          </a:xfrm>
        </p:grpSpPr>
        <p:graphicFrame>
          <p:nvGraphicFramePr>
            <p:cNvPr id="43012" name="Object 4"/>
            <p:cNvGraphicFramePr>
              <a:graphicFrameLocks noChangeAspect="1"/>
            </p:cNvGraphicFramePr>
            <p:nvPr>
              <p:custDataLst>
                <p:tags r:id="rId3"/>
              </p:custDataLst>
            </p:nvPr>
          </p:nvGraphicFramePr>
          <p:xfrm>
            <a:off x="1779" y="2721"/>
            <a:ext cx="6967" cy="37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位图图像" r:id="rId4" imgW="4524375" imgH="3095625" progId="PBrush">
                    <p:embed/>
                  </p:oleObj>
                </mc:Choice>
                <mc:Fallback>
                  <p:oleObj name="位图图像" r:id="rId4" imgW="4524375" imgH="3095625" progId="PBrush">
                    <p:embed/>
                    <p:pic>
                      <p:nvPicPr>
                        <p:cNvPr id="0" name="图片 1024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5">
                          <a:clrChange>
                            <a:clrFrom>
                              <a:srgbClr val="FBFBFB"/>
                            </a:clrFrom>
                            <a:clrTo>
                              <a:srgbClr val="FBFBFB">
                                <a:alpha val="0"/>
                              </a:srgbClr>
                            </a:clrTo>
                          </a:clrChange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779" y="2721"/>
                          <a:ext cx="6967" cy="3743"/>
                        </a:xfrm>
                        <a:prstGeom prst="rect">
                          <a:avLst/>
                        </a:prstGeom>
                        <a:noFill/>
                        <a:ln w="9525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035" name="Rectangle 2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1779" y="6364"/>
              <a:ext cx="6750" cy="992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square" lIns="101890" tIns="50944" rIns="101890" bIns="50944">
              <a:spAutoFit/>
            </a:bodyPr>
            <a:p>
              <a:pPr algn="l"/>
              <a:r>
                <a:rPr kumimoji="1" lang="zh-CN" altLang="en-US" sz="1715" b="0" dirty="0" smtClean="0">
                  <a:latin typeface="华文新魏" panose="02010800040101010101" pitchFamily="2" charset="-122"/>
                  <a:ea typeface="华文新魏" panose="02010800040101010101" pitchFamily="2" charset="-122"/>
                </a:rPr>
                <a:t>蒋介石发布</a:t>
              </a:r>
              <a:r>
                <a:rPr kumimoji="1" lang="zh-CN" altLang="en-US" sz="1715" b="0" dirty="0">
                  <a:latin typeface="华文新魏" panose="02010800040101010101" pitchFamily="2" charset="-122"/>
                  <a:ea typeface="华文新魏" panose="02010800040101010101" pitchFamily="2" charset="-122"/>
                </a:rPr>
                <a:t>查禁工人集会的命令，并逮捕、射杀革命进步人士。</a:t>
              </a:r>
              <a:endParaRPr kumimoji="1" lang="zh-CN" altLang="en-US" sz="1715" b="0" dirty="0"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  <p:graphicFrame>
          <p:nvGraphicFramePr>
            <p:cNvPr id="41" name="Object 5"/>
            <p:cNvGraphicFramePr>
              <a:graphicFrameLocks noChangeAspect="1"/>
            </p:cNvGraphicFramePr>
            <p:nvPr>
              <p:custDataLst>
                <p:tags r:id="rId7"/>
              </p:custDataLst>
            </p:nvPr>
          </p:nvGraphicFramePr>
          <p:xfrm>
            <a:off x="9493" y="2761"/>
            <a:ext cx="7891" cy="36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6" name="BMP 图象" r:id="rId8" imgW="2257425" imgH="1609725" progId="PBrush">
                    <p:embed/>
                  </p:oleObj>
                </mc:Choice>
                <mc:Fallback>
                  <p:oleObj name="BMP 图象" r:id="rId8" imgW="2257425" imgH="1609725" progId="PBrush">
                    <p:embed/>
                    <p:pic>
                      <p:nvPicPr>
                        <p:cNvPr id="0" name="图片 1025"/>
                        <p:cNvPicPr>
                          <a:picLocks noChangeAspect="1"/>
                        </p:cNvPicPr>
                        <p:nvPr/>
                      </p:nvPicPr>
                      <p:blipFill>
                        <a:blip r:embed="rId9"/>
                        <a:stretch>
                          <a:fillRect/>
                        </a:stretch>
                      </p:blipFill>
                      <p:spPr>
                        <a:xfrm>
                          <a:off x="9493" y="2761"/>
                          <a:ext cx="7891" cy="3603"/>
                        </a:xfrm>
                        <a:prstGeom prst="rect">
                          <a:avLst/>
                        </a:prstGeom>
                        <a:noFill/>
                        <a:ln w="57150">
                          <a:noFill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3" name="Text Box 2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9707" y="6380"/>
              <a:ext cx="7500" cy="992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square" lIns="101890" tIns="50944" rIns="101890" bIns="50944">
              <a:spAutoFit/>
            </a:bodyPr>
            <a:p>
              <a:pPr algn="l"/>
              <a:r>
                <a:rPr kumimoji="1" lang="en-US" altLang="zh-CN" sz="1715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4</a:t>
              </a:r>
              <a:r>
                <a:rPr kumimoji="1" lang="zh-CN" altLang="en-US" sz="1715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月 </a:t>
              </a:r>
              <a:r>
                <a:rPr kumimoji="1" lang="en-US" altLang="zh-CN" sz="1715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13</a:t>
              </a:r>
              <a:r>
                <a:rPr kumimoji="1" lang="zh-CN" altLang="en-US" sz="1715" dirty="0">
                  <a:effectLst>
                    <a:outerShdw blurRad="38100" dist="38100" dir="2700000" algn="tl">
                      <a:srgbClr val="C0C0C0"/>
                    </a:outerShdw>
                  </a:effectLst>
                  <a:latin typeface="华文新魏" panose="02010800040101010101" pitchFamily="2" charset="-122"/>
                  <a:ea typeface="华文新魏" panose="02010800040101010101" pitchFamily="2" charset="-122"/>
                </a:rPr>
                <a:t>日中午，宝山路上群众请愿大游行遭到血腥镇压。</a:t>
              </a:r>
              <a:endParaRPr kumimoji="1" lang="zh-CN" altLang="en-US" sz="1715" dirty="0">
                <a:effectLst>
                  <a:outerShdw blurRad="38100" dist="38100" dir="2700000" algn="tl">
                    <a:srgbClr val="C0C0C0"/>
                  </a:outerShdw>
                </a:effectLst>
                <a:latin typeface="华文新魏" panose="02010800040101010101" pitchFamily="2" charset="-122"/>
                <a:ea typeface="华文新魏" panose="02010800040101010101" pitchFamily="2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824865" y="4973320"/>
            <a:ext cx="10262235" cy="1558290"/>
          </a:xfrm>
          <a:prstGeom prst="rect">
            <a:avLst/>
          </a:prstGeom>
          <a:solidFill>
            <a:srgbClr val="00B050"/>
          </a:solidFill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sz="1905" dirty="0" smtClean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  1927</a:t>
            </a:r>
            <a:r>
              <a:rPr lang="zh-CN" altLang="en-US" sz="1905" dirty="0" smtClean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年</a:t>
            </a:r>
            <a:r>
              <a:rPr lang="en-US" sz="1905" dirty="0" smtClean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4</a:t>
            </a:r>
            <a:r>
              <a:rPr lang="zh-CN" altLang="en-US" sz="1905" dirty="0" smtClean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月，蒋介石在上海发动震惊中外的</a:t>
            </a:r>
            <a:r>
              <a:rPr lang="zh-CN" altLang="en-US" sz="1905" dirty="0" smtClean="0">
                <a:solidFill>
                  <a:srgbClr val="760000"/>
                </a:solidFill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四一二反革命政变</a:t>
            </a:r>
            <a:r>
              <a:rPr lang="zh-CN" altLang="en-US" sz="1905" dirty="0" smtClean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。</a:t>
            </a:r>
            <a:r>
              <a:rPr lang="en-US" altLang="zh-CN" sz="1905" dirty="0" smtClean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12</a:t>
            </a:r>
            <a:r>
              <a:rPr lang="zh-CN" altLang="en-US" sz="1905" dirty="0" smtClean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日凌晨，上海总工会等处的工人纠察队被强迫缴械。</a:t>
            </a:r>
            <a:r>
              <a:rPr lang="en-US" sz="1905" dirty="0" smtClean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13</a:t>
            </a:r>
            <a:r>
              <a:rPr lang="zh-CN" altLang="en-US" sz="1905" dirty="0" smtClean="0">
                <a:latin typeface="华文新魏" panose="02010800040101010101" pitchFamily="2" charset="-122"/>
                <a:ea typeface="华文新魏" panose="02010800040101010101" pitchFamily="2" charset="-122"/>
                <a:sym typeface="+mn-ea"/>
              </a:rPr>
              <a:t>日，上海工人和市民召开十万人的群众大会、游行，要求释放被捕工友，交还被缴枪械。队伍进行到宝山路时，第二十六军突然从埋伏处冲出，向人群扫射，当场打死一百多人。随后，蒋介石下令封闭上海市总工会和一切革命团体，大肆捕杀共产党员和革命群众。几天之内，三百多人被杀，五百多人被捕，五千多人失踪。</a:t>
            </a:r>
            <a:endParaRPr kumimoji="0" lang="zh-CN" altLang="en-US" sz="1905" b="0" i="0" u="none" strike="noStrike" cap="none" spc="0" normalizeH="0" baseline="0" dirty="0" smtClean="0">
              <a:ln>
                <a:noFill/>
              </a:ln>
              <a:solidFill>
                <a:srgbClr val="000000"/>
              </a:solidFill>
              <a:effectLst/>
              <a:uFillTx/>
              <a:latin typeface="华文新魏" panose="02010800040101010101" pitchFamily="2" charset="-122"/>
              <a:ea typeface="华文新魏" panose="02010800040101010101" pitchFamily="2" charset="-122"/>
              <a:cs typeface="Arial" panose="020B0604020202020204"/>
              <a:sym typeface="+mn-ea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椭圆 28"/>
          <p:cNvSpPr/>
          <p:nvPr/>
        </p:nvSpPr>
        <p:spPr>
          <a:xfrm>
            <a:off x="7239010" y="3286124"/>
            <a:ext cx="142876" cy="14287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 Box 14"/>
          <p:cNvSpPr txBox="1">
            <a:spLocks noChangeArrowheads="1"/>
          </p:cNvSpPr>
          <p:nvPr/>
        </p:nvSpPr>
        <p:spPr bwMode="auto">
          <a:xfrm>
            <a:off x="348988" y="908796"/>
            <a:ext cx="1407160" cy="4591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1422" tIns="45711" rIns="91422" bIns="45711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sz="2400" b="1" dirty="0"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时间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Box 15"/>
          <p:cNvSpPr txBox="1">
            <a:spLocks noChangeArrowheads="1"/>
          </p:cNvSpPr>
          <p:nvPr/>
        </p:nvSpPr>
        <p:spPr bwMode="auto">
          <a:xfrm>
            <a:off x="1567815" y="970915"/>
            <a:ext cx="1678940" cy="39751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 wrap="square"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00000"/>
              </a:lnSpc>
            </a:pPr>
            <a:r>
              <a:rPr lang="zh-CN" sz="2000" b="1">
                <a:solidFill>
                  <a:srgbClr val="FF0000"/>
                </a:solidFill>
                <a:sym typeface="+mn-ea"/>
              </a:rPr>
              <a:t>1926年7月</a:t>
            </a:r>
            <a:endParaRPr lang="zh-CN" sz="20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1" name="TextBox 4"/>
          <p:cNvSpPr txBox="1"/>
          <p:nvPr/>
        </p:nvSpPr>
        <p:spPr>
          <a:xfrm>
            <a:off x="65405" y="305435"/>
            <a:ext cx="634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二、北伐战争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1628775" y="2631440"/>
            <a:ext cx="9989820" cy="39751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1" rIns="91422" bIns="45711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buClrTx/>
              <a:buSzTx/>
            </a:pPr>
            <a:r>
              <a:rPr lang="zh-CN" sz="2000" b="1">
                <a:solidFill>
                  <a:srgbClr val="FF0000"/>
                </a:solidFill>
                <a:sym typeface="+mn-ea"/>
              </a:rPr>
              <a:t>集中兵力、各个歼敌</a:t>
            </a:r>
            <a:endParaRPr lang="zh-CN" sz="20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61260" y="-1827530"/>
            <a:ext cx="4064000" cy="3670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628775" y="3219450"/>
            <a:ext cx="9812655" cy="706755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l" fontAlgn="auto">
              <a:lnSpc>
                <a:spcPct val="100000"/>
              </a:lnSpc>
              <a:buClrTx/>
              <a:buSzTx/>
              <a:buFontTx/>
              <a:buNone/>
            </a:pPr>
            <a:r>
              <a:rPr lang="zh-CN" sz="20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北伐战争使革命势力从珠江流域发展到长江流域，动摇了北洋军 阀的反动统治。北伐的节节胜利与蓬勃发展的工农运动，形成全国规模的国民革命高潮。</a:t>
            </a:r>
            <a:endParaRPr lang="zh-CN" sz="20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628775" y="2094865"/>
            <a:ext cx="9043035" cy="398780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p>
            <a:pPr lvl="0" algn="l">
              <a:buClrTx/>
              <a:buSzTx/>
              <a:buFontTx/>
            </a:pPr>
            <a:r>
              <a:rPr lang="zh-CN" sz="20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打倒帝国主义，推翻吴佩孚、孙传芳、张作霖等北洋军阀</a:t>
            </a:r>
            <a:endParaRPr lang="zh-CN" sz="20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3" name="Text Box 1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348988" y="2631551"/>
            <a:ext cx="1407160" cy="4591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1422" tIns="45711" rIns="91422" bIns="45711">
            <a:spAutoFit/>
          </a:bodyPr>
          <a:p>
            <a:pPr>
              <a:buFont typeface="Arial" panose="020B0604020202020204" pitchFamily="34" charset="0"/>
              <a:buNone/>
              <a:defRPr/>
            </a:pPr>
            <a:r>
              <a:rPr lang="en-US" sz="2400" b="1" dirty="0">
                <a:latin typeface="黑体" panose="02010609060101010101" charset="-122"/>
                <a:ea typeface="黑体" panose="02010609060101010101" charset="-122"/>
              </a:rPr>
              <a:t>4.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方针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1628775" y="4363085"/>
            <a:ext cx="7209790" cy="422910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noFill/>
          </a:ln>
        </p:spPr>
        <p:txBody>
          <a:bodyPr wrap="square">
            <a:noAutofit/>
          </a:bodyPr>
          <a:p>
            <a:pPr algn="l">
              <a:buClrTx/>
              <a:buSzTx/>
              <a:buFontTx/>
            </a:pPr>
            <a:r>
              <a:rPr lang="zh-CN" sz="2000" b="1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1927年，蒋介石发动四一二反革命政变，国民大革命失败</a:t>
            </a:r>
            <a:endParaRPr lang="zh-CN" sz="2000" b="1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941195" y="1525905"/>
            <a:ext cx="1108710" cy="330200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noFill/>
          </a:ln>
        </p:spPr>
        <p:txBody>
          <a:bodyPr wrap="square">
            <a:noAutofit/>
          </a:bodyPr>
          <a:p>
            <a:pPr>
              <a:buClrTx/>
              <a:buSzTx/>
              <a:buFontTx/>
            </a:pPr>
            <a:r>
              <a:rPr lang="zh-CN" sz="2000" b="1">
                <a:solidFill>
                  <a:srgbClr val="FF0000"/>
                </a:solidFill>
                <a:ea typeface="宋体" panose="02010600030101010101" pitchFamily="2" charset="-122"/>
              </a:rPr>
              <a:t>蒋介石</a:t>
            </a:r>
            <a:endParaRPr lang="zh-CN" sz="20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349250" y="1449705"/>
            <a:ext cx="1956435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sz="2400" b="1" dirty="0" smtClean="0"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altLang="en-US" sz="2400" b="1" dirty="0" smtClean="0">
                <a:latin typeface="黑体" panose="02010609060101010101" charset="-122"/>
                <a:ea typeface="黑体" panose="02010609060101010101" charset="-122"/>
              </a:rPr>
              <a:t>总司令</a:t>
            </a:r>
            <a:r>
              <a:rPr lang="zh-CN" altLang="en-US" sz="2400" b="1" dirty="0" smtClean="0"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2400" b="1" dirty="0" smtClean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349250" y="2013585"/>
            <a:ext cx="1956435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sz="2400" b="1" dirty="0" smtClean="0"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400" b="1" dirty="0" smtClean="0">
                <a:latin typeface="黑体" panose="02010609060101010101" charset="-122"/>
                <a:ea typeface="黑体" panose="02010609060101010101" charset="-122"/>
              </a:rPr>
              <a:t>目的</a:t>
            </a:r>
            <a:r>
              <a:rPr lang="zh-CN" altLang="en-US" sz="2400" b="1" dirty="0" smtClean="0"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2400" b="1" dirty="0" smtClean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Text Box 1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48988" y="3407521"/>
            <a:ext cx="1407160" cy="4591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1422" tIns="45711" rIns="91422" bIns="45711">
            <a:spAutoFit/>
          </a:bodyPr>
          <a:p>
            <a:pPr>
              <a:buFont typeface="Arial" panose="020B0604020202020204" pitchFamily="34" charset="0"/>
              <a:buNone/>
              <a:defRPr/>
            </a:pPr>
            <a:r>
              <a:rPr lang="en-US" sz="2400" b="1" dirty="0">
                <a:latin typeface="黑体" panose="02010609060101010101" charset="-122"/>
                <a:ea typeface="黑体" panose="02010609060101010101" charset="-122"/>
              </a:rPr>
              <a:t>5.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成果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2066290" y="7845108"/>
            <a:ext cx="5080000" cy="183007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0"/>
            <a:r>
              <a:rPr lang="en-US" sz="1900" b="0">
                <a:solidFill>
                  <a:srgbClr val="000000"/>
                </a:solidFill>
                <a:latin typeface="Arial" panose="020B0604020202020204" pitchFamily="34" charset="0"/>
              </a:rPr>
              <a:t>    </a:t>
            </a:r>
            <a:r>
              <a:rPr lang="zh-CN" b="0">
                <a:solidFill>
                  <a:srgbClr val="000000"/>
                </a:solidFill>
                <a:ea typeface="宋体" panose="02010600030101010101" pitchFamily="2" charset="-122"/>
              </a:rPr>
              <a:t>阀的反动统治，统一全国。</a:t>
            </a:r>
            <a:endParaRPr lang="zh-CN" altLang="en-US" b="0">
              <a:solidFill>
                <a:srgbClr val="000000"/>
              </a:solidFill>
              <a:ea typeface="宋体" panose="02010600030101010101" pitchFamily="2" charset="-122"/>
            </a:endParaRPr>
          </a:p>
        </p:txBody>
      </p:sp>
      <p:sp>
        <p:nvSpPr>
          <p:cNvPr id="9" name="Text Box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348988" y="4292076"/>
            <a:ext cx="1407160" cy="4591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1422" tIns="45711" rIns="91422" bIns="45711">
            <a:spAutoFit/>
          </a:bodyPr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</a:rPr>
              <a:t>6.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结果：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  <p:bldP spid="38" grpId="0" animBg="1"/>
      <p:bldP spid="4" grpId="0" animBg="1"/>
      <p:bldP spid="2" grpId="0" animBg="1"/>
      <p:bldP spid="7" grpId="2" animBg="1"/>
      <p:bldP spid="11" grpId="0" animBg="1"/>
      <p:bldP spid="10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4938408" y="963039"/>
            <a:ext cx="2315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456295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1.</a:t>
            </a:r>
            <a:r>
              <a:rPr lang="zh-CN" altLang="en-US" sz="3200" b="1" dirty="0">
                <a:solidFill>
                  <a:srgbClr val="456295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宁汉合流</a:t>
            </a:r>
            <a:endParaRPr lang="zh-CN" altLang="en-US" sz="3200" b="1" dirty="0">
              <a:solidFill>
                <a:srgbClr val="456295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6" name="对话气泡: 矩形 5"/>
          <p:cNvSpPr/>
          <p:nvPr/>
        </p:nvSpPr>
        <p:spPr>
          <a:xfrm>
            <a:off x="729575" y="2378412"/>
            <a:ext cx="4435811" cy="2650787"/>
          </a:xfrm>
          <a:prstGeom prst="wedgeRectCallout">
            <a:avLst>
              <a:gd name="adj1" fmla="val 59957"/>
              <a:gd name="adj2" fmla="val -8359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zh-CN" altLang="en-US" sz="2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南京国民政府</a:t>
            </a:r>
            <a:endParaRPr lang="en-US" altLang="zh-CN" sz="2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5000"/>
              </a:lnSpc>
            </a:pPr>
            <a:endParaRPr lang="en-US" altLang="zh-CN" sz="12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5000"/>
              </a:lnSpc>
            </a:pPr>
            <a:r>
              <a:rPr lang="en-US" altLang="zh-CN" sz="26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1927</a:t>
            </a:r>
            <a:r>
              <a:rPr lang="zh-CN" altLang="en-US" sz="26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26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26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26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18</a:t>
            </a:r>
            <a:r>
              <a:rPr lang="zh-CN" altLang="en-US" sz="26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日</a:t>
            </a:r>
            <a:r>
              <a:rPr lang="en-US" altLang="zh-CN" sz="26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en-US" altLang="zh-CN" sz="26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rPr>
              <a:t>1948</a:t>
            </a:r>
            <a:r>
              <a:rPr lang="zh-CN" altLang="en-US" sz="26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26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26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26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rPr>
              <a:t>20</a:t>
            </a:r>
            <a:r>
              <a:rPr lang="zh-CN" altLang="en-US" sz="2600" dirty="0">
                <a:solidFill>
                  <a:srgbClr val="333333"/>
                </a:solidFill>
                <a:latin typeface="微软雅黑" panose="020B0503020204020204" charset="-122"/>
                <a:ea typeface="微软雅黑" panose="020B0503020204020204" charset="-122"/>
              </a:rPr>
              <a:t>日</a:t>
            </a:r>
            <a:r>
              <a:rPr lang="zh-CN" altLang="en-US" sz="26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，由以</a:t>
            </a:r>
            <a:r>
              <a:rPr lang="zh-CN" altLang="en-US" sz="2800" b="1" dirty="0">
                <a:solidFill>
                  <a:srgbClr val="456295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蒋介石</a:t>
            </a:r>
            <a:r>
              <a:rPr lang="zh-CN" altLang="en-US" sz="26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为核心的</a:t>
            </a:r>
            <a:r>
              <a:rPr lang="zh-CN" altLang="en-US" sz="2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中国国民党</a:t>
            </a:r>
            <a:r>
              <a:rPr lang="zh-CN" altLang="en-US" sz="26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建立。</a:t>
            </a:r>
            <a:endParaRPr lang="zh-CN" altLang="en-US" sz="2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对话气泡: 矩形 6"/>
          <p:cNvSpPr/>
          <p:nvPr/>
        </p:nvSpPr>
        <p:spPr>
          <a:xfrm>
            <a:off x="6193276" y="2378413"/>
            <a:ext cx="5496130" cy="2650787"/>
          </a:xfrm>
          <a:prstGeom prst="wedgeRectCallout">
            <a:avLst>
              <a:gd name="adj1" fmla="val -51371"/>
              <a:gd name="adj2" fmla="val -8444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</a:pPr>
            <a:r>
              <a:rPr lang="zh-CN" altLang="en-US" sz="2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武汉国民政府</a:t>
            </a:r>
            <a:endParaRPr lang="en-US" altLang="zh-CN" sz="2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25000"/>
              </a:lnSpc>
            </a:pPr>
            <a:r>
              <a:rPr lang="en-US" altLang="zh-CN" sz="26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1927</a:t>
            </a:r>
            <a:r>
              <a:rPr lang="zh-CN" altLang="en-US" sz="26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26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6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26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1</a:t>
            </a:r>
            <a:r>
              <a:rPr lang="zh-CN" altLang="en-US" sz="26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日，国民政府由广州迁至武汉。武汉国民政府不设主席，以</a:t>
            </a:r>
            <a:r>
              <a:rPr lang="zh-CN" altLang="en-US" sz="2800" b="1" dirty="0">
                <a:solidFill>
                  <a:srgbClr val="456295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汪精卫</a:t>
            </a:r>
            <a:r>
              <a:rPr lang="zh-CN" altLang="en-US" sz="26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、谭延闿、</a:t>
            </a:r>
            <a:r>
              <a:rPr lang="zh-CN" altLang="en-US" sz="2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孙科</a:t>
            </a:r>
            <a:r>
              <a:rPr lang="zh-CN" altLang="en-US" sz="26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、徐谦、</a:t>
            </a:r>
            <a:r>
              <a:rPr lang="zh-CN" altLang="en-US" sz="26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宋子文</a:t>
            </a:r>
            <a:r>
              <a:rPr lang="zh-CN" altLang="en-US" sz="26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五人为常务委员。</a:t>
            </a:r>
            <a:endParaRPr lang="zh-CN" altLang="en-US" sz="26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56555" y="5532885"/>
            <a:ext cx="1075879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</a:rPr>
              <a:t>1927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年秋，武汉国民政府与南京国民政府合并，史称“宁汉合流</a:t>
            </a: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</a:rPr>
              <a:t>”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它标志着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中国国民党专制统治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</a:rPr>
              <a:t>的确立。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灯片编号占位符 9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31" name="TextBox 4"/>
          <p:cNvSpPr txBox="1"/>
          <p:nvPr>
            <p:custDataLst>
              <p:tags r:id="rId1"/>
            </p:custDataLst>
          </p:nvPr>
        </p:nvSpPr>
        <p:spPr>
          <a:xfrm>
            <a:off x="65405" y="305435"/>
            <a:ext cx="634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三、南京国民政府的统治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5" name="Text Box 1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48988" y="1026271"/>
            <a:ext cx="2019300" cy="4591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1422" tIns="45711" rIns="91422" bIns="45711">
            <a:spAutoFit/>
          </a:bodyPr>
          <a:p>
            <a:pPr>
              <a:buFont typeface="Arial" panose="020B0604020202020204" pitchFamily="34" charset="0"/>
              <a:buNone/>
              <a:defRPr/>
            </a:pPr>
            <a:r>
              <a:rPr lang="en-US" sz="2400" b="1" dirty="0"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宁汉合流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ldLvl="0" animBg="1"/>
      <p:bldP spid="7" grpId="0" bldLvl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46449" y="877078"/>
            <a:ext cx="4021494" cy="58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dirty="0">
                <a:solidFill>
                  <a:srgbClr val="456295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微软雅黑" panose="020B0503020204020204" charset="-122"/>
              </a:rPr>
              <a:t>民族资本主义较快发展</a:t>
            </a:r>
            <a:endParaRPr lang="zh-CN" altLang="en-US" sz="2800" b="1" dirty="0">
              <a:solidFill>
                <a:srgbClr val="456295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  <a:cs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46760" y="1550670"/>
            <a:ext cx="1473200" cy="62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inden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456295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微软雅黑" panose="020B0503020204020204" charset="-122"/>
              </a:defRPr>
            </a:lvl1pPr>
          </a:lstStyle>
          <a:p>
            <a:r>
              <a:rPr lang="en-US" altLang="zh-CN" dirty="0"/>
              <a:t>1.</a:t>
            </a:r>
            <a:r>
              <a:rPr lang="zh-CN" altLang="en-US" dirty="0"/>
              <a:t>原因</a:t>
            </a:r>
            <a:endParaRPr lang="zh-CN" altLang="en-US" dirty="0"/>
          </a:p>
        </p:txBody>
      </p:sp>
      <p:sp>
        <p:nvSpPr>
          <p:cNvPr id="9" name="对话气泡: 矩形 8"/>
          <p:cNvSpPr/>
          <p:nvPr/>
        </p:nvSpPr>
        <p:spPr>
          <a:xfrm>
            <a:off x="5710335" y="719726"/>
            <a:ext cx="4958096" cy="1478228"/>
          </a:xfrm>
          <a:prstGeom prst="wedgeRectCallout">
            <a:avLst>
              <a:gd name="adj1" fmla="val -73485"/>
              <a:gd name="adj2" fmla="val -15654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不等于健康发展。民族工业因为资金少，技术力量薄弱，所以主要发展轻工业，重工业基础薄弱。</a:t>
            </a:r>
            <a:endParaRPr lang="zh-CN" altLang="en-US" sz="2600" b="1" dirty="0">
              <a:solidFill>
                <a:schemeClr val="tx1">
                  <a:lumMod val="75000"/>
                  <a:lumOff val="25000"/>
                </a:schemeClr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13" name="文本框 5"/>
          <p:cNvSpPr txBox="1"/>
          <p:nvPr/>
        </p:nvSpPr>
        <p:spPr>
          <a:xfrm>
            <a:off x="746449" y="2279418"/>
            <a:ext cx="6899491" cy="4509376"/>
          </a:xfrm>
          <a:prstGeom prst="rect">
            <a:avLst/>
          </a:prstGeom>
          <a:noFill/>
          <a:ln w="76200">
            <a:solidFill>
              <a:schemeClr val="accent1"/>
            </a:solidFill>
            <a:prstDash val="lgDash"/>
          </a:ln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zh-CN" altLang="en-US" sz="2600" dirty="0">
                <a:solidFill>
                  <a:srgbClr val="326185"/>
                </a:solidFill>
                <a:latin typeface="微软雅黑" panose="020B0503020204020204" charset="-122"/>
                <a:ea typeface="微软雅黑" panose="020B0503020204020204" charset="-122"/>
                <a:cs typeface="方正宋刻本秀楷简体" panose="02000000000000000000" charset="-122"/>
              </a:rPr>
              <a:t>①政局：</a:t>
            </a: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  <a:cs typeface="方正宋刻本秀楷简体" panose="02000000000000000000" charset="-122"/>
              </a:rPr>
              <a:t>南京国民政府完成全国形式上的统一。</a:t>
            </a:r>
            <a:endParaRPr lang="en-US" altLang="zh-CN" sz="2600" dirty="0">
              <a:latin typeface="微软雅黑" panose="020B0503020204020204" charset="-122"/>
              <a:ea typeface="微软雅黑" panose="020B0503020204020204" charset="-122"/>
              <a:cs typeface="方正宋刻本秀楷简体" panose="02000000000000000000" charset="-122"/>
            </a:endParaRPr>
          </a:p>
          <a:p>
            <a:pPr>
              <a:lnSpc>
                <a:spcPct val="125000"/>
              </a:lnSpc>
            </a:pPr>
            <a:r>
              <a:rPr lang="zh-CN" altLang="zh-CN" sz="2600" dirty="0">
                <a:solidFill>
                  <a:srgbClr val="326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②政策：</a:t>
            </a:r>
            <a:r>
              <a:rPr lang="zh-CN" altLang="zh-CN"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国民政府采取一系列促进经济发展的政策，提出开展</a:t>
            </a:r>
            <a:r>
              <a:rPr lang="en-US" altLang="zh-CN" sz="2600" b="1" dirty="0">
                <a:solidFill>
                  <a:srgbClr val="4562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</a:t>
            </a:r>
            <a:r>
              <a:rPr lang="zh-CN" altLang="en-US" sz="2600" b="1" dirty="0">
                <a:solidFill>
                  <a:srgbClr val="4562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国民经济建设运动</a:t>
            </a:r>
            <a:r>
              <a:rPr lang="en-US" altLang="zh-CN" sz="2600" b="1" dirty="0">
                <a:solidFill>
                  <a:srgbClr val="45629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”</a:t>
            </a: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，鼓励发展农业、工商业和交通运输业。</a:t>
            </a: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1936</a:t>
            </a: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年民族资本主义的发展达到了中国历史上的最高峰）</a:t>
            </a:r>
            <a:endParaRPr lang="en-US" altLang="zh-CN"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5000"/>
              </a:lnSpc>
            </a:pPr>
            <a:r>
              <a:rPr lang="zh-CN" altLang="zh-CN" sz="2600" dirty="0">
                <a:solidFill>
                  <a:srgbClr val="326185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③财政金融：</a:t>
            </a:r>
            <a:r>
              <a:rPr lang="zh-CN" altLang="zh-CN"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通过改订新约，</a:t>
            </a: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收回关税自主权；实行币制改革。</a:t>
            </a:r>
            <a:endParaRPr lang="en-US" altLang="zh-CN" sz="26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25000"/>
              </a:lnSpc>
            </a:pPr>
            <a:r>
              <a:rPr lang="zh-CN" altLang="zh-CN" sz="2600" dirty="0">
                <a:solidFill>
                  <a:srgbClr val="326185"/>
                </a:solidFill>
                <a:latin typeface="微软雅黑" panose="020B0503020204020204" charset="-122"/>
                <a:ea typeface="微软雅黑" panose="020B0503020204020204" charset="-122"/>
                <a:cs typeface="方正宋刻本秀楷简体" panose="02000000000000000000" charset="-122"/>
              </a:rPr>
              <a:t>④民众：</a:t>
            </a:r>
            <a:r>
              <a:rPr lang="zh-CN" altLang="zh-CN" sz="2600" dirty="0">
                <a:latin typeface="微软雅黑" panose="020B0503020204020204" charset="-122"/>
                <a:ea typeface="微软雅黑" panose="020B0503020204020204" charset="-122"/>
                <a:cs typeface="方正宋刻本秀楷简体" panose="02000000000000000000" charset="-122"/>
              </a:rPr>
              <a:t>民族资产阶级兴办实业热情高涨，中国人民反帝爱国运动蓬勃发展。</a:t>
            </a:r>
            <a:endParaRPr lang="zh-CN" altLang="zh-CN" sz="2600" dirty="0">
              <a:latin typeface="微软雅黑" panose="020B0503020204020204" charset="-122"/>
              <a:ea typeface="微软雅黑" panose="020B0503020204020204" charset="-122"/>
              <a:cs typeface="方正宋刻本秀楷简体" panose="02000000000000000000" charset="-122"/>
            </a:endParaRPr>
          </a:p>
        </p:txBody>
      </p:sp>
      <p:sp>
        <p:nvSpPr>
          <p:cNvPr id="10" name="对话气泡: 矩形 9"/>
          <p:cNvSpPr/>
          <p:nvPr/>
        </p:nvSpPr>
        <p:spPr>
          <a:xfrm>
            <a:off x="8093413" y="3278221"/>
            <a:ext cx="3939702" cy="3427727"/>
          </a:xfrm>
          <a:prstGeom prst="wedgeRectCallout">
            <a:avLst>
              <a:gd name="adj1" fmla="val -74478"/>
              <a:gd name="adj2" fmla="val -4282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600" b="1" dirty="0">
                <a:solidFill>
                  <a:schemeClr val="tx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只限于关税自主和废除领事裁判权两项。这些条约使中国获得了一定的关税自主权，并提高了税率。但它并没有从根本上取消帝国主义的在华特权，更没有使中国成为完全独立自主的国家。</a:t>
            </a:r>
            <a:endParaRPr lang="zh-CN" altLang="en-US" sz="2600" b="1" dirty="0">
              <a:solidFill>
                <a:schemeClr val="tx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31" name="TextBox 4"/>
          <p:cNvSpPr txBox="1"/>
          <p:nvPr>
            <p:custDataLst>
              <p:tags r:id="rId1"/>
            </p:custDataLst>
          </p:nvPr>
        </p:nvSpPr>
        <p:spPr>
          <a:xfrm>
            <a:off x="65405" y="201295"/>
            <a:ext cx="634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三、南京国民政府的统治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5" name="Text Box 1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941570" y="201295"/>
            <a:ext cx="1922145" cy="4591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22" tIns="45711" rIns="91422" bIns="45711">
            <a:spAutoFit/>
          </a:bodyPr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sz="2400" b="1" dirty="0">
                <a:latin typeface="黑体" panose="02010609060101010101" charset="-122"/>
                <a:ea typeface="黑体" panose="02010609060101010101" charset="-122"/>
              </a:rPr>
              <a:t>经济发展</a:t>
            </a:r>
            <a:endParaRPr lang="zh-CN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9" grpId="0" bldLvl="0" animBg="1"/>
      <p:bldP spid="10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46449" y="877078"/>
            <a:ext cx="4021494" cy="58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dirty="0">
                <a:solidFill>
                  <a:srgbClr val="456295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微软雅黑" panose="020B0503020204020204" charset="-122"/>
              </a:rPr>
              <a:t>民族资本主义较快发展</a:t>
            </a:r>
            <a:endParaRPr lang="zh-CN" altLang="en-US" sz="2800" b="1" dirty="0">
              <a:solidFill>
                <a:srgbClr val="456295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  <a:cs typeface="微软雅黑" panose="020B0503020204020204" charset="-122"/>
            </a:endParaRPr>
          </a:p>
        </p:txBody>
      </p:sp>
      <p:sp>
        <p:nvSpPr>
          <p:cNvPr id="5" name="文本框 3"/>
          <p:cNvSpPr txBox="1"/>
          <p:nvPr/>
        </p:nvSpPr>
        <p:spPr>
          <a:xfrm>
            <a:off x="2127379" y="1506792"/>
            <a:ext cx="6430617" cy="54675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 err="1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民族工业中的新兴部门有一定程度的发展</a:t>
            </a:r>
            <a:r>
              <a:rPr lang="zh-CN" sz="2600" dirty="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。</a:t>
            </a:r>
            <a:endParaRPr lang="zh-CN" sz="2600" dirty="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</p:txBody>
      </p:sp>
      <p:sp>
        <p:nvSpPr>
          <p:cNvPr id="6" name="文本框 10"/>
          <p:cNvSpPr txBox="1"/>
          <p:nvPr/>
        </p:nvSpPr>
        <p:spPr>
          <a:xfrm>
            <a:off x="5515001" y="3017256"/>
            <a:ext cx="6420278" cy="92333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00" dirty="0" err="1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官僚资本凭借国家权力，聚敛巨额财富</a:t>
            </a:r>
            <a:r>
              <a:rPr lang="zh-CN" sz="2600" dirty="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，</a:t>
            </a:r>
            <a:r>
              <a:rPr lang="zh-CN" sz="2800" b="1" dirty="0">
                <a:solidFill>
                  <a:srgbClr val="456295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黑体" panose="02010609060101010101" charset="-122"/>
              </a:rPr>
              <a:t>四大银行</a:t>
            </a:r>
            <a:r>
              <a:rPr lang="zh-CN" sz="2600" dirty="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成为他们强取豪夺的重要工具</a:t>
            </a:r>
            <a:r>
              <a:rPr sz="2600" dirty="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。</a:t>
            </a:r>
            <a:endParaRPr sz="2600" dirty="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</p:txBody>
      </p:sp>
      <p:sp>
        <p:nvSpPr>
          <p:cNvPr id="7" name="文本框 12"/>
          <p:cNvSpPr txBox="1"/>
          <p:nvPr/>
        </p:nvSpPr>
        <p:spPr>
          <a:xfrm>
            <a:off x="746448" y="1506792"/>
            <a:ext cx="1380931" cy="587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inden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456295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2.</a:t>
            </a:r>
            <a:r>
              <a:rPr lang="zh-CN" altLang="en-US" dirty="0"/>
              <a:t>表现</a:t>
            </a:r>
            <a:endParaRPr lang="zh-CN" altLang="en-US" dirty="0"/>
          </a:p>
        </p:txBody>
      </p:sp>
      <p:sp>
        <p:nvSpPr>
          <p:cNvPr id="8" name="文本框 13"/>
          <p:cNvSpPr txBox="1"/>
          <p:nvPr/>
        </p:nvSpPr>
        <p:spPr>
          <a:xfrm>
            <a:off x="5515001" y="2356851"/>
            <a:ext cx="1380931" cy="587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inden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456295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3.</a:t>
            </a:r>
            <a:r>
              <a:rPr lang="zh-CN" altLang="en-US" dirty="0"/>
              <a:t>结果</a:t>
            </a:r>
            <a:endParaRPr lang="zh-CN" altLang="en-US" dirty="0"/>
          </a:p>
        </p:txBody>
      </p:sp>
      <p:sp>
        <p:nvSpPr>
          <p:cNvPr id="9" name="文本框 17"/>
          <p:cNvSpPr txBox="1"/>
          <p:nvPr/>
        </p:nvSpPr>
        <p:spPr>
          <a:xfrm>
            <a:off x="5515001" y="4013907"/>
            <a:ext cx="1511559" cy="587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indent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456295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微软雅黑" panose="020B0503020204020204" charset="-122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/>
              <a:t>4.</a:t>
            </a:r>
            <a:r>
              <a:rPr lang="zh-CN" altLang="en-US" dirty="0"/>
              <a:t>影响</a:t>
            </a:r>
            <a:endParaRPr lang="zh-CN" altLang="en-US" dirty="0"/>
          </a:p>
        </p:txBody>
      </p:sp>
      <p:sp>
        <p:nvSpPr>
          <p:cNvPr id="10" name="文本框 23"/>
          <p:cNvSpPr txBox="1"/>
          <p:nvPr/>
        </p:nvSpPr>
        <p:spPr>
          <a:xfrm>
            <a:off x="5515001" y="4674312"/>
            <a:ext cx="6263476" cy="204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5000"/>
              </a:lnSpc>
            </a:pP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</a:rPr>
              <a:t>①促进民族工商业一定程度的发展；</a:t>
            </a:r>
            <a:endParaRPr lang="zh-CN" altLang="en-US" sz="2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fontAlgn="auto">
              <a:lnSpc>
                <a:spcPct val="125000"/>
              </a:lnSpc>
            </a:pP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</a:rPr>
              <a:t>②</a:t>
            </a:r>
            <a:r>
              <a:rPr lang="zh-CN" altLang="en-US" sz="2600" b="1" dirty="0">
                <a:solidFill>
                  <a:srgbClr val="456295"/>
                </a:solidFill>
                <a:latin typeface="微软雅黑" panose="020B0503020204020204" charset="-122"/>
                <a:ea typeface="微软雅黑" panose="020B0503020204020204" charset="-122"/>
              </a:rPr>
              <a:t>官僚资本主义</a:t>
            </a: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</a:rPr>
              <a:t>迅速膨胀，民族工商业受其压迫摧残越来越严重；</a:t>
            </a:r>
            <a:endParaRPr lang="zh-CN" altLang="en-US" sz="2600" dirty="0">
              <a:latin typeface="微软雅黑" panose="020B0503020204020204" charset="-122"/>
              <a:ea typeface="微软雅黑" panose="020B0503020204020204" charset="-122"/>
            </a:endParaRPr>
          </a:p>
          <a:p>
            <a:pPr fontAlgn="auto">
              <a:lnSpc>
                <a:spcPct val="125000"/>
              </a:lnSpc>
            </a:pPr>
            <a:r>
              <a:rPr lang="zh-CN" altLang="en-US" sz="2600" dirty="0">
                <a:latin typeface="微软雅黑" panose="020B0503020204020204" charset="-122"/>
                <a:ea typeface="微软雅黑" panose="020B0503020204020204" charset="-122"/>
              </a:rPr>
              <a:t>③为抗日战争的胜利奠定物质基础。</a:t>
            </a:r>
            <a:endParaRPr lang="zh-CN" altLang="en-US" sz="26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58283" y="2380857"/>
            <a:ext cx="463778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456295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宋体" panose="02010600030101010101" pitchFamily="2" charset="-122"/>
              </a:rPr>
              <a:t>材料：</a:t>
            </a:r>
            <a:r>
              <a:rPr lang="zh-CN" altLang="en-US" sz="2800" dirty="0"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宋体" panose="02010600030101010101" pitchFamily="2" charset="-122"/>
              </a:rPr>
              <a:t>官僚资本还不断以资金入股的方式渗透到民族工业中去，对民族工业进行侵蚀。“火柴大王’刘鸿生回忆说：“我在重庆办的中国毛纺织厂、火柴原料厂及在兰州办的西北毛纺织厂，都有官僚资本的投资。我原来在上海是大老板，到重庆却成了大老板的伙计。”</a:t>
            </a:r>
            <a:endParaRPr lang="zh-CN" altLang="en-US" sz="2800" dirty="0">
              <a:latin typeface="方正苏新诗柳楷简体" panose="02000000000000000000" pitchFamily="2" charset="-122"/>
              <a:ea typeface="方正苏新诗柳楷简体" panose="02000000000000000000" pitchFamily="2" charset="-122"/>
              <a:cs typeface="宋体" panose="02010600030101010101" pitchFamily="2" charset="-122"/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5296068" y="2455063"/>
            <a:ext cx="0" cy="4083849"/>
          </a:xfrm>
          <a:prstGeom prst="line">
            <a:avLst/>
          </a:prstGeom>
          <a:ln w="28575">
            <a:solidFill>
              <a:srgbClr val="4562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4"/>
          <p:cNvSpPr txBox="1"/>
          <p:nvPr>
            <p:custDataLst>
              <p:tags r:id="rId1"/>
            </p:custDataLst>
          </p:nvPr>
        </p:nvSpPr>
        <p:spPr>
          <a:xfrm>
            <a:off x="65405" y="201295"/>
            <a:ext cx="634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三、南京国民政府的统治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5" name="Text Box 1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941570" y="201295"/>
            <a:ext cx="1870075" cy="4591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22" tIns="45711" rIns="91422" bIns="45711">
            <a:spAutoFit/>
          </a:bodyPr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sz="2400" b="1" dirty="0">
                <a:latin typeface="黑体" panose="02010609060101010101" charset="-122"/>
                <a:ea typeface="黑体" panose="02010609060101010101" charset="-122"/>
              </a:rPr>
              <a:t>经济发展</a:t>
            </a:r>
            <a:endParaRPr lang="zh-CN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310801" y="1573761"/>
            <a:ext cx="10274841" cy="18968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1928年，国民政府继续北伐，讨伐张作霖。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因“济南惨案”，</a:t>
            </a:r>
            <a:r>
              <a:rPr lang="en-US" altLang="zh-CN" sz="2400" dirty="0" err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蒋介石部队绕道开进</a:t>
            </a: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en-US" altLang="zh-CN"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indent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张作霖因战事不利，决定退回东北，因其不能满足日本侵略的要求，日本策划皇姑屯事件将其炸死。</a:t>
            </a:r>
            <a:endParaRPr lang="zh-CN" altLang="en-US" sz="2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1011677" y="1498060"/>
            <a:ext cx="0" cy="1972502"/>
          </a:xfrm>
          <a:prstGeom prst="line">
            <a:avLst/>
          </a:prstGeom>
          <a:ln w="28575">
            <a:solidFill>
              <a:srgbClr val="45629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880353" y="1731523"/>
            <a:ext cx="262647" cy="262647"/>
          </a:xfrm>
          <a:prstGeom prst="ellipse">
            <a:avLst/>
          </a:prstGeom>
          <a:solidFill>
            <a:srgbClr val="4562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882785" y="2173015"/>
            <a:ext cx="262647" cy="262647"/>
          </a:xfrm>
          <a:prstGeom prst="ellipse">
            <a:avLst/>
          </a:prstGeom>
          <a:solidFill>
            <a:srgbClr val="4562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869409" y="2614507"/>
            <a:ext cx="262647" cy="262647"/>
          </a:xfrm>
          <a:prstGeom prst="ellipse">
            <a:avLst/>
          </a:prstGeom>
          <a:solidFill>
            <a:srgbClr val="45629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53652" y="3601594"/>
            <a:ext cx="7365937" cy="3213735"/>
          </a:xfrm>
          <a:prstGeom prst="rect">
            <a:avLst/>
          </a:prstGeom>
          <a:solidFill>
            <a:srgbClr val="92D050"/>
          </a:solidFill>
          <a:ln w="28575">
            <a:solidFill>
              <a:srgbClr val="32618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125000"/>
              </a:lnSpc>
            </a:pP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楷体" panose="02010609060101010101" pitchFamily="49" charset="-122"/>
              </a:rPr>
              <a:t>皇姑屯事件</a:t>
            </a:r>
            <a:endParaRPr lang="zh-CN" altLang="en-US" sz="24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楷体" panose="02010609060101010101" pitchFamily="49" charset="-122"/>
            </a:endParaRPr>
          </a:p>
          <a:p>
            <a:pPr algn="l"/>
            <a:r>
              <a:rPr lang="zh-CN" altLang="en-US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       是</a:t>
            </a:r>
            <a:r>
              <a:rPr lang="en-US" altLang="zh-CN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1928</a:t>
            </a:r>
            <a:r>
              <a:rPr lang="zh-CN" altLang="en-US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6</a:t>
            </a:r>
            <a:r>
              <a:rPr lang="zh-CN" altLang="en-US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4</a:t>
            </a:r>
            <a:r>
              <a:rPr lang="zh-CN" altLang="en-US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日日本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关东军</a:t>
            </a:r>
            <a:r>
              <a:rPr lang="zh-CN" altLang="en-US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谋杀中华民国陆海军大元帅、奉系军阀首领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张作霖</a:t>
            </a:r>
            <a:r>
              <a:rPr lang="zh-CN" altLang="en-US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的事件。</a:t>
            </a:r>
            <a:endParaRPr lang="zh-CN" altLang="en-US" sz="2400" b="0" i="0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 algn="l"/>
            <a:r>
              <a:rPr lang="zh-CN" altLang="en-US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凌晨</a:t>
            </a:r>
            <a:r>
              <a:rPr lang="en-US" altLang="zh-CN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zh-CN" altLang="en-US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点</a:t>
            </a:r>
            <a:r>
              <a:rPr lang="en-US" altLang="zh-CN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30</a:t>
            </a:r>
            <a:r>
              <a:rPr lang="zh-CN" altLang="en-US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分，张作霖乘坐的专列经过京奉、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南满铁路</a:t>
            </a:r>
            <a:r>
              <a:rPr lang="zh-CN" altLang="en-US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交叉处的三洞桥时，火车被日本关东军预埋炸药炸毁，张作霖被炸成重伤，送回</a:t>
            </a:r>
            <a:r>
              <a:rPr lang="zh-CN" altLang="en-US" sz="2400" b="0" i="0" u="none" strike="noStrike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  <a:hlinkClick r:id="rId1"/>
              </a:rPr>
              <a:t>沈阳</a:t>
            </a:r>
            <a:r>
              <a:rPr lang="zh-CN" altLang="en-US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后，于当日死去。其子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张学良</a:t>
            </a:r>
            <a:r>
              <a:rPr lang="zh-CN" altLang="en-US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从前线动身，于</a:t>
            </a:r>
            <a:r>
              <a:rPr lang="en-US" altLang="zh-CN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6</a:t>
            </a:r>
            <a:r>
              <a:rPr lang="zh-CN" altLang="en-US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18</a:t>
            </a:r>
            <a:r>
              <a:rPr lang="zh-CN" altLang="en-US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日赶回沈阳，稳定了东北局势。案发</a:t>
            </a:r>
            <a:r>
              <a:rPr lang="zh-CN" altLang="en-US" sz="2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皇姑屯站</a:t>
            </a:r>
            <a:r>
              <a:rPr lang="zh-CN" altLang="en-US" sz="2400" b="0" i="0" dirty="0">
                <a:solidFill>
                  <a:schemeClr val="tx1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以东，史称皇姑屯事件。</a:t>
            </a:r>
            <a:endParaRPr lang="zh-CN" altLang="en-US" sz="2400" b="0" i="0" dirty="0">
              <a:solidFill>
                <a:schemeClr val="tx1"/>
              </a:solidFill>
              <a:effectLst/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84861" y="3530244"/>
            <a:ext cx="4239159" cy="3272400"/>
            <a:chOff x="184861" y="3530244"/>
            <a:chExt cx="4239159" cy="3272400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4861" y="3530244"/>
              <a:ext cx="4239159" cy="2826106"/>
            </a:xfrm>
            <a:prstGeom prst="rect">
              <a:avLst/>
            </a:prstGeom>
            <a:noFill/>
            <a:effectLst>
              <a:softEdge rad="1270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6" name="组合 15"/>
            <p:cNvGrpSpPr/>
            <p:nvPr/>
          </p:nvGrpSpPr>
          <p:grpSpPr>
            <a:xfrm>
              <a:off x="184861" y="6434344"/>
              <a:ext cx="1476983" cy="368300"/>
              <a:chOff x="583660" y="6409238"/>
              <a:chExt cx="1476983" cy="368300"/>
            </a:xfrm>
          </p:grpSpPr>
          <p:sp>
            <p:nvSpPr>
              <p:cNvPr id="13" name="文本框 6"/>
              <p:cNvSpPr txBox="1"/>
              <p:nvPr/>
            </p:nvSpPr>
            <p:spPr>
              <a:xfrm>
                <a:off x="880353" y="6409238"/>
                <a:ext cx="1180290" cy="368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/>
                <a:r>
                  <a:rPr lang="zh-CN" altLang="en-US" dirty="0">
                    <a:solidFill>
                      <a:srgbClr val="456295"/>
                    </a:solidFill>
                    <a:latin typeface="微软雅黑" panose="020B0503020204020204" charset="-122"/>
                    <a:ea typeface="微软雅黑" panose="020B0503020204020204" charset="-122"/>
                    <a:cs typeface="方正宋刻本秀楷简体" panose="02000000000000000000" charset="-122"/>
                  </a:rPr>
                  <a:t>济南惨案</a:t>
                </a:r>
                <a:endParaRPr lang="en-US" altLang="zh-CN" dirty="0">
                  <a:solidFill>
                    <a:srgbClr val="456295"/>
                  </a:solidFill>
                  <a:latin typeface="微软雅黑" panose="020B0503020204020204" charset="-122"/>
                  <a:ea typeface="微软雅黑" panose="020B0503020204020204" charset="-122"/>
                  <a:cs typeface="方正宋刻本秀楷简体" panose="02000000000000000000" charset="-122"/>
                  <a:sym typeface="+mn-ea"/>
                </a:endParaRPr>
              </a:p>
            </p:txBody>
          </p:sp>
          <p:sp>
            <p:nvSpPr>
              <p:cNvPr id="15" name="椭圆 14"/>
              <p:cNvSpPr/>
              <p:nvPr/>
            </p:nvSpPr>
            <p:spPr>
              <a:xfrm>
                <a:off x="583660" y="6466118"/>
                <a:ext cx="254540" cy="254540"/>
              </a:xfrm>
              <a:prstGeom prst="ellipse">
                <a:avLst/>
              </a:prstGeom>
              <a:solidFill>
                <a:srgbClr val="4562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1" name="TextBox 4"/>
          <p:cNvSpPr txBox="1"/>
          <p:nvPr>
            <p:custDataLst>
              <p:tags r:id="rId3"/>
            </p:custDataLst>
          </p:nvPr>
        </p:nvSpPr>
        <p:spPr>
          <a:xfrm>
            <a:off x="65405" y="305435"/>
            <a:ext cx="634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三、南京国民政府的统治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5" name="Text Box 1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39158" y="964041"/>
            <a:ext cx="2937510" cy="4591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1422" tIns="45711" rIns="91422" bIns="45711">
            <a:spAutoFit/>
          </a:bodyPr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</a:rPr>
              <a:t>3.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军事：二次北伐：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bldLvl="0" animBg="1"/>
      <p:bldP spid="10" grpId="0" bldLvl="0" animBg="1"/>
      <p:bldP spid="11" grpId="0" bldLvl="0" animBg="1"/>
      <p:bldP spid="12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table"/>
          <p:cNvPicPr>
            <a:picLocks noGrp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6841" y="2137135"/>
            <a:ext cx="9796385" cy="4218811"/>
          </a:xfrm>
          <a:prstGeom prst="rect">
            <a:avLst/>
          </a:prstGeom>
        </p:spPr>
      </p:pic>
      <p:sp>
        <p:nvSpPr>
          <p:cNvPr id="6" name="文本框 30"/>
          <p:cNvSpPr txBox="1"/>
          <p:nvPr/>
        </p:nvSpPr>
        <p:spPr>
          <a:xfrm>
            <a:off x="3224744" y="3303809"/>
            <a:ext cx="2377299" cy="581756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打倒北洋军阀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</p:txBody>
      </p:sp>
      <p:sp>
        <p:nvSpPr>
          <p:cNvPr id="7" name="文本框 31"/>
          <p:cNvSpPr txBox="1"/>
          <p:nvPr/>
        </p:nvSpPr>
        <p:spPr>
          <a:xfrm>
            <a:off x="7223545" y="3435254"/>
            <a:ext cx="2767322" cy="581756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5000"/>
              </a:lnSpc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打倒列强除军阀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</p:txBody>
      </p:sp>
      <p:sp>
        <p:nvSpPr>
          <p:cNvPr id="8" name="文本框 32"/>
          <p:cNvSpPr txBox="1"/>
          <p:nvPr/>
        </p:nvSpPr>
        <p:spPr>
          <a:xfrm>
            <a:off x="2854342" y="4403131"/>
            <a:ext cx="3654043" cy="581756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不同利益集团的军阀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</p:txBody>
      </p:sp>
      <p:sp>
        <p:nvSpPr>
          <p:cNvPr id="9" name="文本框 34"/>
          <p:cNvSpPr txBox="1"/>
          <p:nvPr/>
        </p:nvSpPr>
        <p:spPr>
          <a:xfrm>
            <a:off x="7082956" y="4518687"/>
            <a:ext cx="3048501" cy="581756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国共合作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</p:txBody>
      </p:sp>
      <p:sp>
        <p:nvSpPr>
          <p:cNvPr id="10" name="文本框 35"/>
          <p:cNvSpPr txBox="1"/>
          <p:nvPr/>
        </p:nvSpPr>
        <p:spPr>
          <a:xfrm>
            <a:off x="2787307" y="5437049"/>
            <a:ext cx="3578562" cy="1120365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军阀争夺地盘和统治权力的战争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</p:txBody>
      </p:sp>
      <p:sp>
        <p:nvSpPr>
          <p:cNvPr id="11" name="文本框 36"/>
          <p:cNvSpPr txBox="1"/>
          <p:nvPr/>
        </p:nvSpPr>
        <p:spPr>
          <a:xfrm>
            <a:off x="6934130" y="5620553"/>
            <a:ext cx="3578562" cy="581756"/>
          </a:xfrm>
          <a:prstGeom prst="rect">
            <a:avLst/>
          </a:prstGeom>
          <a:noFill/>
        </p:spPr>
        <p:txBody>
          <a:bodyPr wrap="square" lIns="91434" tIns="45717" rIns="91434" bIns="45717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5000"/>
              </a:lnSpc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国内革命战争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0" y="1288415"/>
            <a:ext cx="12192000" cy="5835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</a:rPr>
              <a:t>南京国民政府发动的“北伐”与国民革命时期的“北伐”有何不同？</a:t>
            </a:r>
            <a:endParaRPr lang="zh-CN" altLang="en-US" sz="3200" b="1" dirty="0">
              <a:solidFill>
                <a:schemeClr val="bg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sp>
        <p:nvSpPr>
          <p:cNvPr id="31" name="TextBox 4"/>
          <p:cNvSpPr txBox="1"/>
          <p:nvPr>
            <p:custDataLst>
              <p:tags r:id="rId2"/>
            </p:custDataLst>
          </p:nvPr>
        </p:nvSpPr>
        <p:spPr>
          <a:xfrm>
            <a:off x="0" y="111760"/>
            <a:ext cx="634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三、南京国民政府的统治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5" name="Text Box 1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56583" y="762111"/>
            <a:ext cx="2937510" cy="4591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1422" tIns="45711" rIns="91422" bIns="45711">
            <a:spAutoFit/>
          </a:bodyPr>
          <a:p>
            <a:pPr algn="l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3.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军事：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二次北伐：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9930" y="6384342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385863" y="1568864"/>
            <a:ext cx="11520792" cy="16589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1928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29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日，张学良通电全国，宣告东三省服从国民政府，改易旗帜，国民政府形式上基本统一全国。（</a:t>
            </a:r>
            <a:r>
              <a:rPr lang="zh-CN" altLang="en-US" sz="2800" b="0" i="0" dirty="0">
                <a:solidFill>
                  <a:srgbClr val="333333"/>
                </a:solidFill>
                <a:effectLst/>
                <a:latin typeface="微软雅黑" panose="020B0503020204020204" charset="-122"/>
                <a:ea typeface="微软雅黑" panose="020B0503020204020204" charset="-122"/>
              </a:rPr>
              <a:t>标志着北伐的结束和北洋政府的正式结束。</a:t>
            </a:r>
            <a:endParaRPr lang="zh-CN" altLang="en-US" sz="2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93651" y="3676571"/>
            <a:ext cx="3250255" cy="2568948"/>
            <a:chOff x="524077" y="3363710"/>
            <a:chExt cx="3250255" cy="256894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24077" y="3363710"/>
              <a:ext cx="3250255" cy="2034660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524077" y="5525687"/>
              <a:ext cx="2040651" cy="406971"/>
              <a:chOff x="524077" y="5525687"/>
              <a:chExt cx="2040651" cy="406971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765110" y="5525687"/>
                <a:ext cx="1799618" cy="406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just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dirty="0">
                    <a:solidFill>
                      <a:srgbClr val="456295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北洋政府五色旗</a:t>
                </a:r>
                <a:endParaRPr lang="zh-CN" altLang="en-US" dirty="0">
                  <a:solidFill>
                    <a:srgbClr val="45629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524077" y="5617810"/>
                <a:ext cx="241033" cy="241033"/>
              </a:xfrm>
              <a:prstGeom prst="ellipse">
                <a:avLst/>
              </a:prstGeom>
              <a:solidFill>
                <a:srgbClr val="4562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4380705" y="3671906"/>
            <a:ext cx="3045069" cy="2582766"/>
            <a:chOff x="4311131" y="3359045"/>
            <a:chExt cx="3045069" cy="2582766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11131" y="3359045"/>
              <a:ext cx="3045069" cy="2034660"/>
            </a:xfrm>
            <a:prstGeom prst="rect">
              <a:avLst/>
            </a:prstGeom>
          </p:spPr>
        </p:pic>
        <p:grpSp>
          <p:nvGrpSpPr>
            <p:cNvPr id="12" name="组合 11"/>
            <p:cNvGrpSpPr/>
            <p:nvPr/>
          </p:nvGrpSpPr>
          <p:grpSpPr>
            <a:xfrm>
              <a:off x="4311131" y="5534840"/>
              <a:ext cx="2388249" cy="406971"/>
              <a:chOff x="524077" y="5525687"/>
              <a:chExt cx="2388249" cy="406971"/>
            </a:xfrm>
          </p:grpSpPr>
          <p:sp>
            <p:nvSpPr>
              <p:cNvPr id="13" name="文本框 12"/>
              <p:cNvSpPr txBox="1"/>
              <p:nvPr/>
            </p:nvSpPr>
            <p:spPr>
              <a:xfrm>
                <a:off x="765110" y="5525687"/>
                <a:ext cx="2147216" cy="406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just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dirty="0">
                    <a:solidFill>
                      <a:srgbClr val="456295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青天白日满地红旗</a:t>
                </a:r>
                <a:endParaRPr lang="zh-CN" altLang="en-US" dirty="0">
                  <a:solidFill>
                    <a:srgbClr val="45629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524077" y="5617810"/>
                <a:ext cx="241033" cy="241033"/>
              </a:xfrm>
              <a:prstGeom prst="ellipse">
                <a:avLst/>
              </a:prstGeom>
              <a:solidFill>
                <a:srgbClr val="4562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20" name="组合 19"/>
          <p:cNvGrpSpPr/>
          <p:nvPr/>
        </p:nvGrpSpPr>
        <p:grpSpPr>
          <a:xfrm>
            <a:off x="7961770" y="3525871"/>
            <a:ext cx="3840245" cy="2858471"/>
            <a:chOff x="7892196" y="3213010"/>
            <a:chExt cx="3840245" cy="2858471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92999" y="3213010"/>
              <a:ext cx="3839442" cy="2276669"/>
            </a:xfrm>
            <a:prstGeom prst="rect">
              <a:avLst/>
            </a:prstGeom>
            <a:effectLst>
              <a:softEdge rad="127000"/>
            </a:effectLst>
          </p:spPr>
        </p:pic>
        <p:grpSp>
          <p:nvGrpSpPr>
            <p:cNvPr id="16" name="组合 15"/>
            <p:cNvGrpSpPr/>
            <p:nvPr/>
          </p:nvGrpSpPr>
          <p:grpSpPr>
            <a:xfrm>
              <a:off x="7892196" y="5664510"/>
              <a:ext cx="2388249" cy="406971"/>
              <a:chOff x="524077" y="5525687"/>
              <a:chExt cx="2388249" cy="406971"/>
            </a:xfrm>
          </p:grpSpPr>
          <p:sp>
            <p:nvSpPr>
              <p:cNvPr id="17" name="文本框 16"/>
              <p:cNvSpPr txBox="1"/>
              <p:nvPr/>
            </p:nvSpPr>
            <p:spPr>
              <a:xfrm>
                <a:off x="765110" y="5525687"/>
                <a:ext cx="2147216" cy="4069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indent="0" algn="just">
                  <a:lnSpc>
                    <a:spcPct val="125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dirty="0">
                    <a:solidFill>
                      <a:srgbClr val="456295"/>
                    </a:solidFill>
                    <a:latin typeface="微软雅黑" panose="020B0503020204020204" charset="-122"/>
                    <a:ea typeface="微软雅黑" panose="020B0503020204020204" charset="-122"/>
                    <a:cs typeface="微软雅黑" panose="020B0503020204020204" charset="-122"/>
                  </a:rPr>
                  <a:t>张学良和有关报道</a:t>
                </a:r>
                <a:endParaRPr lang="zh-CN" altLang="en-US" dirty="0">
                  <a:solidFill>
                    <a:srgbClr val="456295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endParaRPr>
              </a:p>
            </p:txBody>
          </p:sp>
          <p:sp>
            <p:nvSpPr>
              <p:cNvPr id="18" name="椭圆 17"/>
              <p:cNvSpPr/>
              <p:nvPr/>
            </p:nvSpPr>
            <p:spPr>
              <a:xfrm>
                <a:off x="524077" y="5617810"/>
                <a:ext cx="241033" cy="241033"/>
              </a:xfrm>
              <a:prstGeom prst="ellipse">
                <a:avLst/>
              </a:prstGeom>
              <a:solidFill>
                <a:srgbClr val="45629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31" name="TextBox 4"/>
          <p:cNvSpPr txBox="1"/>
          <p:nvPr>
            <p:custDataLst>
              <p:tags r:id="rId4"/>
            </p:custDataLst>
          </p:nvPr>
        </p:nvSpPr>
        <p:spPr>
          <a:xfrm>
            <a:off x="65405" y="305435"/>
            <a:ext cx="634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三、南京国民政府的统治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5" name="Text Box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39158" y="1050401"/>
            <a:ext cx="2631440" cy="4591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1422" tIns="45711" rIns="91422" bIns="45711">
            <a:spAutoFit/>
          </a:bodyPr>
          <a:p>
            <a:pPr algn="l"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1.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  <a:sym typeface="+mn-ea"/>
              </a:rPr>
              <a:t>政治：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东北易帜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104140" y="975995"/>
            <a:ext cx="12192000" cy="583565"/>
          </a:xfrm>
          <a:prstGeom prst="rect">
            <a:avLst/>
          </a:prstGeom>
          <a:solidFill>
            <a:srgbClr val="456295"/>
          </a:solidFill>
        </p:spPr>
        <p:txBody>
          <a:bodyPr wrap="square" rtlCol="0">
            <a:spAutoFit/>
          </a:bodyPr>
          <a:lstStyle/>
          <a:p>
            <a:r>
              <a:rPr lang="zh-CN" altLang="zh-CN" sz="3200" b="1" dirty="0">
                <a:solidFill>
                  <a:schemeClr val="bg1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方正宋刻本秀楷简体" panose="02000000000000000000" charset="-122"/>
              </a:rPr>
              <a:t>“南京国民政府只是在形式上基本统一全国”</a:t>
            </a:r>
            <a:endParaRPr lang="zh-CN" altLang="en-US" sz="3200" b="1" dirty="0">
              <a:solidFill>
                <a:schemeClr val="bg1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</a:endParaRPr>
          </a:p>
        </p:txBody>
      </p:sp>
      <p:pic>
        <p:nvPicPr>
          <p:cNvPr id="6" name="图片 5" descr="timg[2]"/>
          <p:cNvPicPr>
            <a:picLocks noChangeAspect="1"/>
          </p:cNvPicPr>
          <p:nvPr/>
        </p:nvPicPr>
        <p:blipFill>
          <a:blip r:embed="rId1">
            <a:lum bright="-18000" contrast="36000"/>
          </a:blip>
          <a:srcRect l="3910" t="3466" r="5072" b="4321"/>
          <a:stretch>
            <a:fillRect/>
          </a:stretch>
        </p:blipFill>
        <p:spPr>
          <a:xfrm>
            <a:off x="842249" y="1685089"/>
            <a:ext cx="3726932" cy="51725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511" y="2271619"/>
            <a:ext cx="5582553" cy="3452326"/>
          </a:xfrm>
          <a:prstGeom prst="rect">
            <a:avLst/>
          </a:prstGeom>
        </p:spPr>
      </p:pic>
      <p:sp>
        <p:nvSpPr>
          <p:cNvPr id="10" name="文本框 17"/>
          <p:cNvSpPr txBox="1"/>
          <p:nvPr/>
        </p:nvSpPr>
        <p:spPr>
          <a:xfrm>
            <a:off x="5281130" y="5619461"/>
            <a:ext cx="6148869" cy="581762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sz="28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①军阀各自为政；②内乱混战不断。</a:t>
            </a:r>
            <a:endParaRPr lang="zh-CN" sz="2800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1" name="TextBox 4"/>
          <p:cNvSpPr txBox="1"/>
          <p:nvPr>
            <p:custDataLst>
              <p:tags r:id="rId3"/>
            </p:custDataLst>
          </p:nvPr>
        </p:nvSpPr>
        <p:spPr>
          <a:xfrm>
            <a:off x="65405" y="201295"/>
            <a:ext cx="634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三、南京国民政府的统治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093970" y="263525"/>
            <a:ext cx="2948940" cy="4591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22" tIns="45711" rIns="91422" bIns="45711">
            <a:spAutoFit/>
          </a:bodyPr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政治：形式统一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505839" y="1306060"/>
            <a:ext cx="1605063" cy="58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>
                <a:solidFill>
                  <a:srgbClr val="456295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微软雅黑" panose="020B0503020204020204" charset="-122"/>
              </a:rPr>
              <a:t>1.</a:t>
            </a:r>
            <a:r>
              <a:rPr lang="zh-CN" altLang="en-US" sz="2800" b="1" dirty="0">
                <a:solidFill>
                  <a:srgbClr val="456295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微软雅黑" panose="020B0503020204020204" charset="-122"/>
              </a:rPr>
              <a:t>概念：</a:t>
            </a:r>
            <a:endParaRPr lang="zh-CN" altLang="en-US" sz="2800" b="1" dirty="0">
              <a:solidFill>
                <a:srgbClr val="456295"/>
              </a:solidFill>
              <a:latin typeface="方正苏新诗柳楷简体" panose="02000000000000000000" pitchFamily="2" charset="-122"/>
              <a:ea typeface="方正苏新诗柳楷简体" panose="02000000000000000000" pitchFamily="2" charset="-122"/>
              <a:cs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386975" y="1828762"/>
            <a:ext cx="10121630" cy="11203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是统治者凭借国家权力获得的资本，这种资本通常是在半殖民地半封建社会中产生和发展起来的。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05839" y="2847528"/>
            <a:ext cx="2081718" cy="58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indent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456295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微软雅黑" panose="020B0503020204020204" charset="-122"/>
              </a:defRPr>
            </a:lvl1pPr>
          </a:lstStyle>
          <a:p>
            <a:r>
              <a:rPr lang="en-US" altLang="zh-CN" dirty="0"/>
              <a:t>2.</a:t>
            </a:r>
            <a:r>
              <a:rPr lang="zh-CN" altLang="en-US" dirty="0"/>
              <a:t>发展演变：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454285" y="3471830"/>
            <a:ext cx="10121630" cy="1658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国民党官僚资本以四大家族为代表，</a:t>
            </a:r>
            <a:r>
              <a:rPr lang="en-US" altLang="zh-CN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1949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年新中国成立后被没收。它具有垄断性、买办性和封建性。</a:t>
            </a:r>
            <a:r>
              <a:rPr lang="en-US" altLang="zh-CN" sz="2800" b="1" dirty="0">
                <a:solidFill>
                  <a:srgbClr val="456295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微软雅黑" panose="020B0503020204020204" charset="-122"/>
              </a:rPr>
              <a:t>1936</a:t>
            </a:r>
            <a:r>
              <a:rPr lang="zh-CN" altLang="en-US" sz="2800" b="1" dirty="0">
                <a:solidFill>
                  <a:srgbClr val="456295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微软雅黑" panose="020B0503020204020204" charset="-122"/>
              </a:rPr>
              <a:t>年</a:t>
            </a: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四大家族对全国金融业垄断完成是四大家族官僚资本形成的标志。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5839" y="5173350"/>
            <a:ext cx="1605063" cy="58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indent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 sz="2800" b="1">
                <a:solidFill>
                  <a:srgbClr val="456295"/>
                </a:solidFill>
                <a:latin typeface="方正苏新诗柳楷简体" panose="02000000000000000000" pitchFamily="2" charset="-122"/>
                <a:ea typeface="方正苏新诗柳楷简体" panose="02000000000000000000" pitchFamily="2" charset="-122"/>
                <a:cs typeface="微软雅黑" panose="020B0503020204020204" charset="-122"/>
              </a:defRPr>
            </a:lvl1pPr>
          </a:lstStyle>
          <a:p>
            <a:r>
              <a:rPr lang="en-US" altLang="zh-CN" dirty="0"/>
              <a:t>3.</a:t>
            </a:r>
            <a:r>
              <a:rPr lang="zh-CN" altLang="en-US" dirty="0"/>
              <a:t>结果：</a:t>
            </a:r>
            <a:endParaRPr lang="zh-CN" altLang="en-US" dirty="0"/>
          </a:p>
        </p:txBody>
      </p:sp>
      <p:sp>
        <p:nvSpPr>
          <p:cNvPr id="9" name="文本框 8"/>
          <p:cNvSpPr txBox="1"/>
          <p:nvPr/>
        </p:nvSpPr>
        <p:spPr>
          <a:xfrm>
            <a:off x="1454285" y="5797652"/>
            <a:ext cx="7796719" cy="581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just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官僚资本凭借国家权力，迅速聚敛起巨额财富。</a:t>
            </a:r>
            <a:endParaRPr lang="en-US" altLang="zh-CN" sz="28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TextBox 4"/>
          <p:cNvSpPr txBox="1"/>
          <p:nvPr>
            <p:custDataLst>
              <p:tags r:id="rId1"/>
            </p:custDataLst>
          </p:nvPr>
        </p:nvSpPr>
        <p:spPr>
          <a:xfrm>
            <a:off x="65405" y="201295"/>
            <a:ext cx="634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三、南京国民政府的统治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35" name="Text Box 1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61010" y="847090"/>
            <a:ext cx="1764665" cy="4591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 lIns="91422" tIns="45711" rIns="91422" bIns="45711">
            <a:spAutoFit/>
          </a:bodyPr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2400" b="1" dirty="0"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sz="2400" b="1" dirty="0">
                <a:latin typeface="黑体" panose="02010609060101010101" charset="-122"/>
                <a:ea typeface="黑体" panose="02010609060101010101" charset="-122"/>
              </a:rPr>
              <a:t>经济发展</a:t>
            </a:r>
            <a:endParaRPr lang="zh-CN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椭圆 28"/>
          <p:cNvSpPr/>
          <p:nvPr/>
        </p:nvSpPr>
        <p:spPr>
          <a:xfrm>
            <a:off x="7239010" y="3286124"/>
            <a:ext cx="142876" cy="142876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 Box 14"/>
          <p:cNvSpPr txBox="1">
            <a:spLocks noChangeArrowheads="1"/>
          </p:cNvSpPr>
          <p:nvPr/>
        </p:nvSpPr>
        <p:spPr bwMode="auto">
          <a:xfrm>
            <a:off x="348988" y="1217406"/>
            <a:ext cx="2019300" cy="4591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1422" tIns="45711" rIns="91422" bIns="45711"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sz="2400" b="1" dirty="0">
                <a:latin typeface="黑体" panose="02010609060101010101" charset="-122"/>
                <a:ea typeface="黑体" panose="02010609060101010101" charset="-122"/>
              </a:rPr>
              <a:t>1.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宁汉合流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38" name="Text Box 15"/>
          <p:cNvSpPr txBox="1">
            <a:spLocks noChangeArrowheads="1"/>
          </p:cNvSpPr>
          <p:nvPr/>
        </p:nvSpPr>
        <p:spPr bwMode="auto">
          <a:xfrm>
            <a:off x="2368550" y="1278890"/>
            <a:ext cx="1678940" cy="39751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 wrap="square" lIns="91422" tIns="45711" rIns="91422" bIns="45711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fontAlgn="auto">
              <a:lnSpc>
                <a:spcPct val="100000"/>
              </a:lnSpc>
            </a:pPr>
            <a:r>
              <a:rPr lang="zh-CN" sz="2000" b="1">
                <a:solidFill>
                  <a:srgbClr val="FF0000"/>
                </a:solidFill>
                <a:sym typeface="+mn-ea"/>
              </a:rPr>
              <a:t>1926年7月</a:t>
            </a:r>
            <a:endParaRPr lang="zh-CN" sz="20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31" name="TextBox 4"/>
          <p:cNvSpPr txBox="1"/>
          <p:nvPr/>
        </p:nvSpPr>
        <p:spPr>
          <a:xfrm>
            <a:off x="65405" y="305435"/>
            <a:ext cx="634365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三、南京国民政府的统治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Text Box 16"/>
          <p:cNvSpPr txBox="1">
            <a:spLocks noChangeArrowheads="1"/>
          </p:cNvSpPr>
          <p:nvPr/>
        </p:nvSpPr>
        <p:spPr bwMode="auto">
          <a:xfrm>
            <a:off x="3711575" y="3550920"/>
            <a:ext cx="2298700" cy="39751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2" tIns="45711" rIns="91422" bIns="45711"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buClrTx/>
              <a:buSzTx/>
            </a:pPr>
            <a:r>
              <a:rPr lang="zh-CN" sz="2000" b="1">
                <a:solidFill>
                  <a:srgbClr val="FF0000"/>
                </a:solidFill>
                <a:sym typeface="+mn-ea"/>
              </a:rPr>
              <a:t>民族工商业发展</a:t>
            </a:r>
            <a:endParaRPr lang="zh-CN" sz="2000" b="1">
              <a:solidFill>
                <a:srgbClr val="FF0000"/>
              </a:solidFill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461260" y="-1827530"/>
            <a:ext cx="4064000" cy="367030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45719" tIns="45719" rIns="45719" bIns="45719" numCol="1" spcCol="38100" rtlCol="0" anchor="t" forceAA="0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Text Box 14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2850253" y="3457051"/>
            <a:ext cx="1099820" cy="4591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1422" tIns="45711" rIns="91422" bIns="45711">
            <a:spAutoFit/>
          </a:bodyPr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经济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11575" y="2289810"/>
            <a:ext cx="1564005" cy="330200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noFill/>
          </a:ln>
        </p:spPr>
        <p:txBody>
          <a:bodyPr wrap="square">
            <a:noAutofit/>
          </a:bodyPr>
          <a:p>
            <a:pPr>
              <a:buClrTx/>
              <a:buSzTx/>
              <a:buFontTx/>
            </a:pPr>
            <a:r>
              <a:rPr lang="zh-CN" sz="2000" b="1">
                <a:solidFill>
                  <a:srgbClr val="FF0000"/>
                </a:solidFill>
                <a:ea typeface="宋体" panose="02010600030101010101" pitchFamily="2" charset="-122"/>
              </a:rPr>
              <a:t>一党专政</a:t>
            </a:r>
            <a:endParaRPr lang="zh-CN" sz="20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2850515" y="2233930"/>
            <a:ext cx="1269365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2400" b="1" dirty="0" smtClean="0">
                <a:latin typeface="黑体" panose="02010609060101010101" charset="-122"/>
                <a:ea typeface="黑体" panose="02010609060101010101" charset="-122"/>
              </a:rPr>
              <a:t>政治：</a:t>
            </a:r>
            <a:endParaRPr lang="zh-CN" altLang="en-US" sz="2400" b="1" dirty="0" smtClean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2806065" y="2892425"/>
            <a:ext cx="1063625" cy="460375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sz="2400" b="1" dirty="0" smtClean="0">
                <a:latin typeface="黑体" panose="02010609060101010101" charset="-122"/>
                <a:ea typeface="黑体" panose="02010609060101010101" charset="-122"/>
              </a:rPr>
              <a:t>军事</a:t>
            </a:r>
            <a:r>
              <a:rPr lang="zh-CN" altLang="en-US" sz="2400" b="1" dirty="0" smtClean="0"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2400" b="1" dirty="0" smtClean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Text Box 14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18813" y="2832211"/>
            <a:ext cx="2631440" cy="45910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none" lIns="91422" tIns="45711" rIns="91422" bIns="45711">
            <a:spAutoFit/>
          </a:bodyPr>
          <a:p>
            <a:pPr>
              <a:buFont typeface="Arial" panose="020B0604020202020204" pitchFamily="34" charset="0"/>
              <a:buNone/>
              <a:defRPr/>
            </a:pPr>
            <a:r>
              <a:rPr lang="en-US" sz="2400" b="1" dirty="0">
                <a:latin typeface="黑体" panose="02010609060101010101" charset="-122"/>
                <a:ea typeface="黑体" panose="02010609060101010101" charset="-122"/>
              </a:rPr>
              <a:t>2.</a:t>
            </a:r>
            <a:r>
              <a:rPr lang="zh-CN" altLang="en-US" sz="2400" b="1" dirty="0">
                <a:latin typeface="黑体" panose="02010609060101010101" charset="-122"/>
                <a:ea typeface="黑体" panose="02010609060101010101" charset="-122"/>
              </a:rPr>
              <a:t>国民政府统治：</a:t>
            </a:r>
            <a:endParaRPr lang="zh-CN" altLang="en-US" sz="2400" b="1" dirty="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11575" y="2961005"/>
            <a:ext cx="1564005" cy="330200"/>
          </a:xfrm>
          <a:prstGeom prst="rect">
            <a:avLst/>
          </a:prstGeom>
          <a:solidFill>
            <a:schemeClr val="accent1">
              <a:lumMod val="90000"/>
            </a:schemeClr>
          </a:solidFill>
          <a:ln w="9525">
            <a:noFill/>
          </a:ln>
        </p:spPr>
        <p:txBody>
          <a:bodyPr wrap="square">
            <a:noAutofit/>
          </a:bodyPr>
          <a:p>
            <a:pPr>
              <a:buClrTx/>
              <a:buSzTx/>
              <a:buFontTx/>
            </a:pPr>
            <a:r>
              <a:rPr lang="zh-CN" sz="2000" b="1">
                <a:solidFill>
                  <a:srgbClr val="FF0000"/>
                </a:solidFill>
                <a:ea typeface="宋体" panose="02010600030101010101" pitchFamily="2" charset="-122"/>
              </a:rPr>
              <a:t>二次北伐</a:t>
            </a:r>
            <a:endParaRPr lang="zh-CN" sz="2000" b="1">
              <a:solidFill>
                <a:srgbClr val="FF0000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  <p:bldP spid="38" grpId="0" animBg="1"/>
      <p:bldP spid="4" grpId="0" animBg="1"/>
      <p:bldP spid="6" grpId="0" animBg="1"/>
      <p:bldP spid="7" grpId="2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0" y="292735"/>
            <a:ext cx="1438275" cy="460375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本课小结</a:t>
            </a:r>
            <a:endParaRPr lang="zh-CN" altLang="en-US" sz="24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63830" y="1664335"/>
            <a:ext cx="974090" cy="37401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28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黑体" panose="02010609060101010101" charset="-122"/>
                <a:sym typeface="+mn-ea"/>
              </a:rPr>
              <a:t>国民革命与南京国民政府的统</a:t>
            </a:r>
            <a:r>
              <a:rPr lang="en-US" altLang="zh-CN" sz="28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黑体" panose="02010609060101010101" charset="-122"/>
                <a:sym typeface="+mn-ea"/>
              </a:rPr>
              <a:t> </a:t>
            </a:r>
            <a:r>
              <a:rPr lang="zh-CN" sz="2800" b="1">
                <a:solidFill>
                  <a:srgbClr val="FF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黑体" panose="02010609060101010101" charset="-122"/>
                <a:sym typeface="+mn-ea"/>
              </a:rPr>
              <a:t>治</a:t>
            </a:r>
            <a:endParaRPr lang="zh-CN" sz="2800" b="1">
              <a:solidFill>
                <a:srgbClr val="FF0000"/>
              </a:solidFill>
              <a:latin typeface="仿宋" panose="02010609060101010101" pitchFamily="49" charset="-122"/>
              <a:ea typeface="仿宋" panose="02010609060101010101" pitchFamily="49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1" name="左大括号 30"/>
          <p:cNvSpPr/>
          <p:nvPr/>
        </p:nvSpPr>
        <p:spPr>
          <a:xfrm>
            <a:off x="1137920" y="1005205"/>
            <a:ext cx="317500" cy="5177155"/>
          </a:xfrm>
          <a:prstGeom prst="leftBrace">
            <a:avLst>
              <a:gd name="adj1" fmla="val 57058"/>
              <a:gd name="adj2" fmla="val 50000"/>
            </a:avLst>
          </a:prstGeom>
          <a:ln w="25400" cmpd="sng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514475" y="1083310"/>
            <a:ext cx="9123045" cy="629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28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黑体" panose="02010609060101010101" charset="-122"/>
                <a:sym typeface="+mn-ea"/>
              </a:rPr>
              <a:t>一、国共合作：背景、方式、表现</a:t>
            </a:r>
            <a:endParaRPr lang="zh-CN" sz="2800" b="1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  <a:cs typeface="黑体" panose="02010609060101010101" charset="-122"/>
              <a:sym typeface="+mn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438275" y="5114290"/>
            <a:ext cx="10679430" cy="629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28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黑体" panose="02010609060101010101" charset="-122"/>
                <a:sym typeface="+mn-ea"/>
              </a:rPr>
              <a:t>三、南京国民政府的统治：宁汉合流、一党专政、经济发展、北伐</a:t>
            </a:r>
            <a:endParaRPr lang="zh-CN" sz="2800" b="1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  <a:cs typeface="黑体" panose="02010609060101010101" charset="-122"/>
              <a:sym typeface="+mn-ea"/>
            </a:endParaRPr>
          </a:p>
        </p:txBody>
      </p: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1455420" y="3368675"/>
            <a:ext cx="9123045" cy="6299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just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sz="2800" b="1">
                <a:solidFill>
                  <a:srgbClr val="000000"/>
                </a:solidFill>
                <a:latin typeface="仿宋" panose="02010609060101010101" pitchFamily="49" charset="-122"/>
                <a:ea typeface="仿宋" panose="02010609060101010101" pitchFamily="49" charset="-122"/>
                <a:cs typeface="黑体" panose="02010609060101010101" charset="-122"/>
                <a:sym typeface="+mn-ea"/>
              </a:rPr>
              <a:t>二、北伐战争：时间、司令、对象、成果、结果</a:t>
            </a:r>
            <a:endParaRPr lang="zh-CN" sz="2800" b="1">
              <a:solidFill>
                <a:srgbClr val="000000"/>
              </a:solidFill>
              <a:latin typeface="仿宋" panose="02010609060101010101" pitchFamily="49" charset="-122"/>
              <a:ea typeface="仿宋" panose="02010609060101010101" pitchFamily="49" charset="-122"/>
              <a:cs typeface="黑体" panose="02010609060101010101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51620" y="2708275"/>
            <a:ext cx="1248833" cy="585788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spcFirstLastPara="1" lIns="45719" tIns="45719" rIns="45719" bIns="45719" spcCol="38100">
            <a:spAutoFit/>
          </a:bodyPr>
          <a:lstStyle/>
          <a:p>
            <a:pPr fontAlgn="auto" latinLnBrk="1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/>
              </a:rPr>
              <a:t>历史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173" name="Shape 40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-635" y="2232025"/>
            <a:ext cx="12192635" cy="1751330"/>
          </a:xfrm>
          <a:prstGeom prst="rect">
            <a:avLst/>
          </a:prstGeom>
          <a:noFill/>
          <a:ln w="12700">
            <a:noFill/>
            <a:miter lim="400000"/>
          </a:ln>
        </p:spPr>
        <p:txBody>
          <a:bodyPr wrap="square" lIns="45719" rIns="45719">
            <a:spAutoFit/>
          </a:bodyPr>
          <a:lstStyle/>
          <a:p>
            <a:r>
              <a:rPr lang="en-US" altLang="zh-CN" sz="4000" b="1" baseline="-250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                       </a:t>
            </a:r>
            <a:r>
              <a:rPr lang="zh-CN" altLang="en-US" sz="16600" b="1" baseline="-2500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微软雅黑" panose="020B0503020204020204" charset="-122"/>
              </a:rPr>
              <a:t>谢谢欣赏</a:t>
            </a:r>
            <a:endParaRPr lang="zh-CN" altLang="en-US" sz="16600" b="1" baseline="-2500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微软雅黑" panose="020B0503020204020204" charset="-122"/>
            </a:endParaRPr>
          </a:p>
        </p:txBody>
      </p:sp>
      <p:pic>
        <p:nvPicPr>
          <p:cNvPr id="11267" name="图片 6"/>
          <p:cNvPicPr>
            <a:picLocks noChangeAspect="1"/>
          </p:cNvPicPr>
          <p:nvPr/>
        </p:nvPicPr>
        <p:blipFill>
          <a:blip r:embed="rId2"/>
          <a:srcRect l="2" r="72234" b="80371"/>
          <a:stretch>
            <a:fillRect/>
          </a:stretch>
        </p:blipFill>
        <p:spPr>
          <a:xfrm>
            <a:off x="9531985" y="832485"/>
            <a:ext cx="2286000" cy="1346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306" name="图片 41"/>
          <p:cNvPicPr>
            <a:picLocks noChangeAspect="1"/>
          </p:cNvPicPr>
          <p:nvPr/>
        </p:nvPicPr>
        <p:blipFill>
          <a:blip r:embed="rId2"/>
          <a:srcRect l="3699" r="81470" b="77779"/>
          <a:stretch>
            <a:fillRect/>
          </a:stretch>
        </p:blipFill>
        <p:spPr>
          <a:xfrm>
            <a:off x="9107488" y="1234758"/>
            <a:ext cx="1220787" cy="15240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图层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065" y="2759075"/>
            <a:ext cx="2807970" cy="4098925"/>
          </a:xfrm>
          <a:prstGeom prst="rect">
            <a:avLst/>
          </a:prstGeom>
        </p:spPr>
      </p:pic>
      <p:pic>
        <p:nvPicPr>
          <p:cNvPr id="5" name="图片 4" descr="矢量智能对象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203190"/>
            <a:ext cx="6325870" cy="2761615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PLACING_PICTURE_USER_VIEWPORT" val="{&quot;height&quot;:2034,&quot;width&quot;:18411}"/>
</p:tagLst>
</file>

<file path=ppt/tags/tag7.xml><?xml version="1.0" encoding="utf-8"?>
<p:tagLst xmlns:p="http://schemas.openxmlformats.org/presentationml/2006/main">
  <p:tag name="KSO_WM_UNIT_PLACING_PICTURE_USER_VIEWPORT" val="{&quot;height&quot;:2025,&quot;width&quot;:5370}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2594"/>
  <p:tag name="KSO_WM_SPECIAL_SOURCE" val="bdnull"/>
</p:tagLst>
</file>

<file path=ppt/tags/tag77.xml><?xml version="1.0" encoding="utf-8"?>
<p:tagLst xmlns:p="http://schemas.openxmlformats.org/presentationml/2006/main">
  <p:tag name="KSO_WM_UNIT_PLACING_PICTURE_USER_VIEWPORT" val="{&quot;height&quot;:2034,&quot;width&quot;:18411}"/>
</p:tagLst>
</file>

<file path=ppt/tags/tag78.xml><?xml version="1.0" encoding="utf-8"?>
<p:tagLst xmlns:p="http://schemas.openxmlformats.org/presentationml/2006/main">
  <p:tag name="KSO_WPP_MARK_KEY" val="98847a5b-acb6-4c12-bfad-9c62362e086d"/>
  <p:tag name="COMMONDATA" val="eyJoZGlkIjoiMGFlMGIwY2Q4OGYxMGY4MTRlOGNiMGU4OGVhMDhhZjEifQ=="/>
  <p:tag name="commondata" val="eyJoZGlkIjoiODViY2JkMjU3NGYzZTEwMzZmMGFkZWViYmNkYWU3NDIifQ=="/>
</p:tagLst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2F2F2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rgbClr val="BBE0E3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微软雅黑" panose="020B0503020204020204" charset="-122"/>
            <a:ea typeface="微软雅黑" panose="020B0503020204020204" charset="-122"/>
            <a:cs typeface="微软雅黑" panose="020B0503020204020204" charset="-122"/>
            <a:sym typeface="微软雅黑" panose="020B0503020204020204" charset="-122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rgbClr val="BBE0E3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 panose="020B0604020202020204"/>
            <a:ea typeface="Arial" panose="020B0604020202020204"/>
            <a:cs typeface="Arial" panose="020B0604020202020204"/>
            <a:sym typeface="Arial" panose="020B060402020202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3537</Words>
  <Application>WPS 演示</Application>
  <PresentationFormat>自定义</PresentationFormat>
  <Paragraphs>445</Paragraphs>
  <Slides>24</Slides>
  <Notes>19</Notes>
  <HiddenSlides>0</HiddenSlides>
  <MMClips>0</MMClips>
  <ScaleCrop>false</ScaleCrop>
  <HeadingPairs>
    <vt:vector size="8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24</vt:i4>
      </vt:variant>
    </vt:vector>
  </HeadingPairs>
  <TitlesOfParts>
    <vt:vector size="50" baseType="lpstr">
      <vt:lpstr>Arial</vt:lpstr>
      <vt:lpstr>宋体</vt:lpstr>
      <vt:lpstr>Wingdings</vt:lpstr>
      <vt:lpstr>微软雅黑</vt:lpstr>
      <vt:lpstr>Arial</vt:lpstr>
      <vt:lpstr>隶书</vt:lpstr>
      <vt:lpstr>楷体</vt:lpstr>
      <vt:lpstr>等线</vt:lpstr>
      <vt:lpstr>方正行楷繁体</vt:lpstr>
      <vt:lpstr>米开软笔行楷</vt:lpstr>
      <vt:lpstr>百度综艺简体</vt:lpstr>
      <vt:lpstr>华文新魏</vt:lpstr>
      <vt:lpstr>Calibri</vt:lpstr>
      <vt:lpstr>华文隶书</vt:lpstr>
      <vt:lpstr>黑体</vt:lpstr>
      <vt:lpstr>Arial Unicode MS</vt:lpstr>
      <vt:lpstr>方正苏新诗柳楷简体</vt:lpstr>
      <vt:lpstr>方正宋刻本秀楷简体</vt:lpstr>
      <vt:lpstr>仿宋</vt:lpstr>
      <vt:lpstr>Calibri Light</vt:lpstr>
      <vt:lpstr>Helvetica Neue</vt:lpstr>
      <vt:lpstr>Helvetica</vt:lpstr>
      <vt:lpstr>自定义设计方案</vt:lpstr>
      <vt:lpstr>Default</vt:lpstr>
      <vt:lpstr>PBrush</vt:lpstr>
      <vt:lpstr>PBrush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小a和小c</cp:lastModifiedBy>
  <cp:revision>1</cp:revision>
  <dcterms:created xsi:type="dcterms:W3CDTF">2024-03-17T15:26:05Z</dcterms:created>
  <dcterms:modified xsi:type="dcterms:W3CDTF">2024-03-17T15:26:05Z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2052-12.1.0.16388</vt:lpwstr>
  </property>
  <property fmtid="{D5CDD505-2E9C-101B-9397-08002B2CF9AE}" pid="3" name="ICV">
    <vt:lpwstr>92454504DE544E51AF9AFC1C23AC8113_13</vt:lpwstr>
  </property>
</Properties>
</file>